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774" autoAdjust="0"/>
  </p:normalViewPr>
  <p:slideViewPr>
    <p:cSldViewPr>
      <p:cViewPr varScale="1">
        <p:scale>
          <a:sx n="84" d="100"/>
          <a:sy n="84" d="100"/>
        </p:scale>
        <p:origin x="-9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2362200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Do You Not </a:t>
            </a:r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 What Is Right</a:t>
            </a:r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  <a:endParaRPr lang="en-US" sz="7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Thinking 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0"/>
            <a:ext cx="43053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0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447086"/>
            <a:ext cx="9067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also said to the multitudes, “Whenever you see a cloud rising out of the west, immediately you say, ‘A shower is coming’; and so it is.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 you see the south wind blow, you say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‘There will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hot weather’; and there is.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Hypocrites! You can discern the face of the sky and of the earth, but how is it you do not discern this time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why, even of yourselves, do you not judge what is right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12:54-57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447086"/>
            <a:ext cx="9067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also said to the multitudes, “Whenever you see a cloud rising out of the west, immediately you say, ‘A shower is coming’; and so it is.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 you see the south wind blow, you say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‘There will 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hot weather’; and there is.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Hypocrites! You can discern the face of the sky and of the earth, but how is it you do not discern this time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3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even of yourselves,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you not judge what is right</a:t>
            </a:r>
            <a:r>
              <a:rPr lang="en-US" sz="3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9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60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Failure to Judge What Is Right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-76200" y="1524000"/>
            <a:ext cx="4876800" cy="5257800"/>
          </a:xfrm>
        </p:spPr>
        <p:txBody>
          <a:bodyPr>
            <a:noAutofit/>
          </a:bodyPr>
          <a:lstStyle/>
          <a:p>
            <a:pPr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Wisdom</a:t>
            </a: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21:29-30</a:t>
            </a:r>
            <a:endParaRPr lang="en-US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Observe</a:t>
            </a: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13:24-25</a:t>
            </a: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3:8</a:t>
            </a:r>
          </a:p>
          <a:p>
            <a:pPr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Distractions of World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13:22</a:t>
            </a:r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100" b="1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Lk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. 8:14</a:t>
            </a:r>
            <a:endParaRPr lang="en-US" sz="31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Standard Used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</a:t>
            </a:r>
            <a:r>
              <a:rPr lang="en-US" sz="31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7:21-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Jn.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12:48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1:13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3:16-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17</a:t>
            </a:r>
            <a:endParaRPr lang="en-US" sz="31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4419600" cy="52794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Consequences of Truth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9:20-23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12:42-43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Partiality to Man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Tim. 5:21-22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2:1-4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of Evil &amp; Error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Thess. 2:9-12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1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13:6</a:t>
            </a:r>
            <a:endParaRPr lang="en-US" sz="31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41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163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“Why Do You Not Judge What Is Right?”</vt:lpstr>
      <vt:lpstr>Luke 12:54-57</vt:lpstr>
      <vt:lpstr>Luke 12:54-57</vt:lpstr>
      <vt:lpstr>Reasons for Failure to Judge What Is Right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2018-01-14T13:21:05Z</dcterms:modified>
</cp:coreProperties>
</file>