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2600"/>
    <a:srgbClr val="003300"/>
    <a:srgbClr val="381850"/>
    <a:srgbClr val="091625"/>
    <a:srgbClr val="162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8944" autoAdjust="0"/>
  </p:normalViewPr>
  <p:slideViewPr>
    <p:cSldViewPr>
      <p:cViewPr varScale="1">
        <p:scale>
          <a:sx n="95" d="100"/>
          <a:sy n="95" d="100"/>
        </p:scale>
        <p:origin x="-8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3300"/>
            </a:gs>
            <a:gs pos="50000">
              <a:srgbClr val="002600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2/10/18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352801"/>
            <a:ext cx="9144000" cy="2438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8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Putting God’s Will Above Self</a:t>
            </a:r>
            <a:endParaRPr lang="en-US" sz="80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91200"/>
            <a:ext cx="9144000" cy="9906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James 4:4-10</a:t>
            </a:r>
            <a:endParaRPr lang="en-US" sz="5400" b="1" i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pic>
        <p:nvPicPr>
          <p:cNvPr id="4" name="Picture 3" descr="bible_open_glass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0"/>
            <a:ext cx="64008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James 4:4-10</a:t>
            </a:r>
            <a:endParaRPr lang="en-US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914400"/>
            <a:ext cx="8839200" cy="569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4 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Adulterers and adulteresses! Do you not know that friendship with the world is enmity with God? Whoever therefore wants to be a friend of the world makes himself an enemy of God. 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5 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Or do you think that the Scripture says in vain, “The Spirit who dwells in us yearns jealously”? 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6 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But He gives more grace. Therefore He says: “God resists the proud, but gives grace to the humble.” 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7 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Therefore submit to God. Resist the devil and he will flee from you. 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8 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Draw near to God and He will draw near to you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. Cleanse your hands, you sinners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; and purify your hearts, you double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-minded. </a:t>
            </a:r>
            <a:r>
              <a:rPr lang="en-US" sz="28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9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Lament and mourn and weep! Let your laughter be turned to mourning and your joy to gloom. 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10 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Humble yourselves in the sight of the Lord, and He will lift you up.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sz="28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To Put God’s Will Above Self…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Follow the examples of others who set hearts on will</a:t>
            </a:r>
          </a:p>
          <a:p>
            <a:pPr lvl="1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</a:pPr>
            <a:r>
              <a:rPr lang="en-US" dirty="0" smtClean="0">
                <a:solidFill>
                  <a:schemeClr val="bg1"/>
                </a:solidFill>
              </a:rPr>
              <a:t>Ezra </a:t>
            </a:r>
            <a:r>
              <a:rPr lang="en-US" dirty="0">
                <a:solidFill>
                  <a:schemeClr val="bg1"/>
                </a:solidFill>
              </a:rPr>
              <a:t>did (</a:t>
            </a:r>
            <a:r>
              <a:rPr lang="en-US" b="1" i="1" dirty="0">
                <a:solidFill>
                  <a:srgbClr val="FFFF66"/>
                </a:solidFill>
              </a:rPr>
              <a:t>Ezra 7:10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lvl="1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</a:pPr>
            <a:r>
              <a:rPr lang="en-US" dirty="0">
                <a:solidFill>
                  <a:schemeClr val="bg1"/>
                </a:solidFill>
              </a:rPr>
              <a:t>Joshua did (</a:t>
            </a:r>
            <a:r>
              <a:rPr lang="en-US" b="1" i="1" dirty="0">
                <a:solidFill>
                  <a:srgbClr val="FFFF66"/>
                </a:solidFill>
              </a:rPr>
              <a:t>Joshua 24:15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lvl="1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</a:pPr>
            <a:r>
              <a:rPr lang="en-US" dirty="0">
                <a:solidFill>
                  <a:schemeClr val="bg1"/>
                </a:solidFill>
              </a:rPr>
              <a:t>Psalmist did (</a:t>
            </a:r>
            <a:r>
              <a:rPr lang="en-US" b="1" i="1" dirty="0">
                <a:solidFill>
                  <a:srgbClr val="FFFF66"/>
                </a:solidFill>
              </a:rPr>
              <a:t>Psalm 119:10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lvl="1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</a:pPr>
            <a:r>
              <a:rPr lang="en-US" dirty="0">
                <a:solidFill>
                  <a:schemeClr val="bg1"/>
                </a:solidFill>
              </a:rPr>
              <a:t>Jesus did (</a:t>
            </a:r>
            <a:r>
              <a:rPr lang="en-US" b="1" i="1" dirty="0">
                <a:solidFill>
                  <a:srgbClr val="FFFF66"/>
                </a:solidFill>
              </a:rPr>
              <a:t>Matthew 4:8-10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 smtClean="0">
                <a:solidFill>
                  <a:srgbClr val="FCD5B5"/>
                </a:solidFill>
              </a:rPr>
              <a:t>Submit to God by recognizing our proper place</a:t>
            </a:r>
          </a:p>
          <a:p>
            <a:pPr lvl="1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</a:pPr>
            <a:r>
              <a:rPr lang="en-US" dirty="0" smtClean="0">
                <a:solidFill>
                  <a:schemeClr val="bg1"/>
                </a:solidFill>
              </a:rPr>
              <a:t>God’s greatness far excels man (</a:t>
            </a:r>
            <a:r>
              <a:rPr lang="en-US" b="1" i="1" dirty="0" smtClean="0">
                <a:solidFill>
                  <a:srgbClr val="FFFF66"/>
                </a:solidFill>
              </a:rPr>
              <a:t>Isaiah 55:8-9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lvl="1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</a:pPr>
            <a:r>
              <a:rPr lang="en-US" dirty="0" smtClean="0">
                <a:solidFill>
                  <a:schemeClr val="bg1"/>
                </a:solidFill>
              </a:rPr>
              <a:t>God’s greatness causes us to listen (</a:t>
            </a:r>
            <a:r>
              <a:rPr lang="en-US" b="1" i="1" dirty="0" smtClean="0">
                <a:solidFill>
                  <a:srgbClr val="FFFF66"/>
                </a:solidFill>
              </a:rPr>
              <a:t>Ecclesiastes 5:2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lvl="1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</a:pPr>
            <a:r>
              <a:rPr lang="en-US" dirty="0" smtClean="0">
                <a:solidFill>
                  <a:schemeClr val="bg1"/>
                </a:solidFill>
              </a:rPr>
              <a:t>Yielding self to God precedes obedience (</a:t>
            </a:r>
            <a:r>
              <a:rPr lang="en-US" b="1" i="1" dirty="0" smtClean="0">
                <a:solidFill>
                  <a:srgbClr val="FFFF66"/>
                </a:solidFill>
              </a:rPr>
              <a:t>Romans 6:13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 smtClean="0">
                <a:solidFill>
                  <a:srgbClr val="FCD5B5"/>
                </a:solidFill>
              </a:rPr>
              <a:t>Results will be seen in our daily lives</a:t>
            </a:r>
          </a:p>
          <a:p>
            <a:pPr lvl="1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</a:pPr>
            <a:r>
              <a:rPr lang="en-US" dirty="0">
                <a:solidFill>
                  <a:schemeClr val="bg1"/>
                </a:solidFill>
              </a:rPr>
              <a:t>Prayer (</a:t>
            </a:r>
            <a:r>
              <a:rPr lang="en-US" b="1" i="1" dirty="0">
                <a:solidFill>
                  <a:srgbClr val="FFFF66"/>
                </a:solidFill>
              </a:rPr>
              <a:t>Matthew 26:39-44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lvl="1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</a:pPr>
            <a:r>
              <a:rPr lang="en-US" dirty="0">
                <a:solidFill>
                  <a:schemeClr val="bg1"/>
                </a:solidFill>
              </a:rPr>
              <a:t>Our view of life (</a:t>
            </a:r>
            <a:r>
              <a:rPr lang="en-US" b="1" i="1" dirty="0">
                <a:solidFill>
                  <a:srgbClr val="FFFF66"/>
                </a:solidFill>
              </a:rPr>
              <a:t>James 4:13-16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lvl="1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</a:pPr>
            <a:r>
              <a:rPr lang="en-US" dirty="0">
                <a:solidFill>
                  <a:schemeClr val="bg1"/>
                </a:solidFill>
              </a:rPr>
              <a:t>Daily responsibilities (</a:t>
            </a:r>
            <a:r>
              <a:rPr lang="en-US" b="1" i="1" dirty="0">
                <a:solidFill>
                  <a:srgbClr val="FFFF66"/>
                </a:solidFill>
              </a:rPr>
              <a:t>Col. 3:16-24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464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154</Words>
  <Application>Microsoft Macintosh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Putting God’s Will Above Self</vt:lpstr>
      <vt:lpstr>James 4:4-10</vt:lpstr>
      <vt:lpstr>To Put God’s Will Above Self…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12</cp:revision>
  <dcterms:created xsi:type="dcterms:W3CDTF">2017-02-11T14:18:26Z</dcterms:created>
  <dcterms:modified xsi:type="dcterms:W3CDTF">2018-02-11T13:13:39Z</dcterms:modified>
</cp:coreProperties>
</file>