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1"/>
  </p:handoutMasterIdLst>
  <p:sldIdLst>
    <p:sldId id="272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7010400" cy="9296400"/>
  <p:embeddedFontLst>
    <p:embeddedFont>
      <p:font typeface="Wingdings"/>
      <p:regular r:id="rId27"/>
    </p:embeddedFont>
    <p:embeddedFont>
      <p:font typeface="Wingdings 2"/>
      <p:regular r:id="rId28"/>
    </p:embeddedFont>
    <p:embeddedFont>
      <p:font typeface="Arial" pitchFamily="34" charset="0"/>
      <p:regular r:id="rId29"/>
      <p:bold r:id="rId32"/>
      <p:italic r:id="rId30"/>
      <p:boldItalic r:id="rId31"/>
    </p:embeddedFont>
    <p:embeddedFont>
      <p:font typeface="Calibri"/>
      <p:regular r:id="rId33"/>
      <p:bold r:id="rId36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Relationship Id="rId35" Type="http://schemas.openxmlformats.org/officeDocument/2006/relationships/font" Target="fonts/font9.fntdata"/><Relationship Id="rId36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CC6A6-CDD7-4374-BF46-28FDC09F22E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94FE2AFA-28C4-47B2-ABAA-EB1C713C35E8}">
      <dgm:prSet/>
      <dgm:spPr/>
      <dgm:t>
        <a:bodyPr/>
        <a:lstStyle/>
        <a:p>
          <a:pPr rtl="0"/>
          <a:r>
            <a:rPr lang="en-US" dirty="0" smtClean="0"/>
            <a:t>We Simply Do Not Look At Our self in Comparison to Principles Or Stories </a:t>
          </a:r>
          <a:endParaRPr lang="en-US" dirty="0"/>
        </a:p>
      </dgm:t>
    </dgm:pt>
    <dgm:pt modelId="{2F601232-94B6-4CAC-9F63-A0172B9A40F7}" type="parTrans" cxnId="{5A2AADD8-FB82-46E7-94DA-A1C385558E1B}">
      <dgm:prSet/>
      <dgm:spPr/>
      <dgm:t>
        <a:bodyPr/>
        <a:lstStyle/>
        <a:p>
          <a:endParaRPr lang="en-US"/>
        </a:p>
      </dgm:t>
    </dgm:pt>
    <dgm:pt modelId="{8A92D01F-E884-43C2-932D-B85F644E0315}" type="sibTrans" cxnId="{5A2AADD8-FB82-46E7-94DA-A1C385558E1B}">
      <dgm:prSet/>
      <dgm:spPr/>
      <dgm:t>
        <a:bodyPr/>
        <a:lstStyle/>
        <a:p>
          <a:endParaRPr lang="en-US"/>
        </a:p>
      </dgm:t>
    </dgm:pt>
    <dgm:pt modelId="{7ADC3C38-520C-4059-A848-BB1BD0330209}">
      <dgm:prSet/>
      <dgm:spPr/>
      <dgm:t>
        <a:bodyPr/>
        <a:lstStyle/>
        <a:p>
          <a:pPr rtl="0"/>
          <a:r>
            <a:rPr lang="en-US" dirty="0" smtClean="0"/>
            <a:t>2 Cor.13:5</a:t>
          </a:r>
          <a:endParaRPr lang="en-US" dirty="0"/>
        </a:p>
      </dgm:t>
    </dgm:pt>
    <dgm:pt modelId="{B1E922AA-68A4-4AC1-8B88-4C626772630E}" type="parTrans" cxnId="{EDDAAD20-E309-4B7B-80B9-6C025F64B77B}">
      <dgm:prSet/>
      <dgm:spPr/>
      <dgm:t>
        <a:bodyPr/>
        <a:lstStyle/>
        <a:p>
          <a:endParaRPr lang="en-US"/>
        </a:p>
      </dgm:t>
    </dgm:pt>
    <dgm:pt modelId="{B1918421-E7D6-4DC8-95DE-F1B7708CA01A}" type="sibTrans" cxnId="{EDDAAD20-E309-4B7B-80B9-6C025F64B77B}">
      <dgm:prSet/>
      <dgm:spPr/>
      <dgm:t>
        <a:bodyPr/>
        <a:lstStyle/>
        <a:p>
          <a:endParaRPr lang="en-US"/>
        </a:p>
      </dgm:t>
    </dgm:pt>
    <dgm:pt modelId="{7E3F1944-3932-4147-AAF6-0231BBA0E58F}">
      <dgm:prSet/>
      <dgm:spPr/>
      <dgm:t>
        <a:bodyPr/>
        <a:lstStyle/>
        <a:p>
          <a:pPr rtl="0"/>
          <a:r>
            <a:rPr lang="en-US" dirty="0" smtClean="0"/>
            <a:t>James 1:25 – we are hearers but not actors   </a:t>
          </a:r>
          <a:endParaRPr lang="en-US" dirty="0"/>
        </a:p>
      </dgm:t>
    </dgm:pt>
    <dgm:pt modelId="{150595C8-32EC-4C08-A09E-02AC26AB2C15}" type="parTrans" cxnId="{E0EA13F9-4B93-4678-91AE-3549D918CBCD}">
      <dgm:prSet/>
      <dgm:spPr/>
      <dgm:t>
        <a:bodyPr/>
        <a:lstStyle/>
        <a:p>
          <a:endParaRPr lang="en-US"/>
        </a:p>
      </dgm:t>
    </dgm:pt>
    <dgm:pt modelId="{63A1FF91-3363-4077-917B-F50B15981A19}" type="sibTrans" cxnId="{E0EA13F9-4B93-4678-91AE-3549D918CBCD}">
      <dgm:prSet/>
      <dgm:spPr/>
      <dgm:t>
        <a:bodyPr/>
        <a:lstStyle/>
        <a:p>
          <a:endParaRPr lang="en-US"/>
        </a:p>
      </dgm:t>
    </dgm:pt>
    <dgm:pt modelId="{A97D82E0-8AB2-4921-90A6-47E383BBCAA0}">
      <dgm:prSet/>
      <dgm:spPr/>
      <dgm:t>
        <a:bodyPr/>
        <a:lstStyle/>
        <a:p>
          <a:pPr rtl="0"/>
          <a:r>
            <a:rPr lang="en-US" dirty="0" smtClean="0"/>
            <a:t>We Tend to Justify or Rationalize our Failures</a:t>
          </a:r>
          <a:endParaRPr lang="en-US" dirty="0"/>
        </a:p>
      </dgm:t>
    </dgm:pt>
    <dgm:pt modelId="{88913EAF-77CE-489E-906A-273756E46E8E}" type="parTrans" cxnId="{231F972C-6C0E-46D1-898F-8F58842E58A3}">
      <dgm:prSet/>
      <dgm:spPr/>
      <dgm:t>
        <a:bodyPr/>
        <a:lstStyle/>
        <a:p>
          <a:endParaRPr lang="en-US"/>
        </a:p>
      </dgm:t>
    </dgm:pt>
    <dgm:pt modelId="{2A737441-0BC7-47FE-AA67-D1995F63B076}" type="sibTrans" cxnId="{231F972C-6C0E-46D1-898F-8F58842E58A3}">
      <dgm:prSet/>
      <dgm:spPr/>
      <dgm:t>
        <a:bodyPr/>
        <a:lstStyle/>
        <a:p>
          <a:endParaRPr lang="en-US"/>
        </a:p>
      </dgm:t>
    </dgm:pt>
    <dgm:pt modelId="{76E6DB1E-249F-4D7D-94DD-D8F133122DF8}">
      <dgm:prSet/>
      <dgm:spPr/>
      <dgm:t>
        <a:bodyPr/>
        <a:lstStyle/>
        <a:p>
          <a:pPr rtl="0"/>
          <a:r>
            <a:rPr lang="en-US" dirty="0" smtClean="0"/>
            <a:t>Genesis 3:12-24</a:t>
          </a:r>
          <a:endParaRPr lang="en-US" dirty="0"/>
        </a:p>
      </dgm:t>
    </dgm:pt>
    <dgm:pt modelId="{9502C8A9-C15E-46B6-9197-3F2C956F7941}" type="parTrans" cxnId="{7328EC54-C41C-4393-9A4C-E29791BD867A}">
      <dgm:prSet/>
      <dgm:spPr/>
      <dgm:t>
        <a:bodyPr/>
        <a:lstStyle/>
        <a:p>
          <a:endParaRPr lang="en-US"/>
        </a:p>
      </dgm:t>
    </dgm:pt>
    <dgm:pt modelId="{8DA255A6-62A6-40D1-B1C4-F9EC5FEA6828}" type="sibTrans" cxnId="{7328EC54-C41C-4393-9A4C-E29791BD867A}">
      <dgm:prSet/>
      <dgm:spPr/>
      <dgm:t>
        <a:bodyPr/>
        <a:lstStyle/>
        <a:p>
          <a:endParaRPr lang="en-US"/>
        </a:p>
      </dgm:t>
    </dgm:pt>
    <dgm:pt modelId="{19D037A8-A234-412A-B83E-017EB7A6F058}">
      <dgm:prSet/>
      <dgm:spPr/>
      <dgm:t>
        <a:bodyPr/>
        <a:lstStyle/>
        <a:p>
          <a:pPr rtl="0"/>
          <a:r>
            <a:rPr lang="en-US" dirty="0" smtClean="0"/>
            <a:t>1 Samuel 15:15,20-21</a:t>
          </a:r>
          <a:endParaRPr lang="en-US" dirty="0"/>
        </a:p>
      </dgm:t>
    </dgm:pt>
    <dgm:pt modelId="{EE1E5CA9-D1A4-4193-9678-F12AB534AD08}" type="parTrans" cxnId="{FF2ADE68-4E5A-4C17-ADFF-7DC6CE872673}">
      <dgm:prSet/>
      <dgm:spPr/>
      <dgm:t>
        <a:bodyPr/>
        <a:lstStyle/>
        <a:p>
          <a:endParaRPr lang="en-US"/>
        </a:p>
      </dgm:t>
    </dgm:pt>
    <dgm:pt modelId="{913372AE-097E-4FA2-A6E7-E2FCB9677E54}" type="sibTrans" cxnId="{FF2ADE68-4E5A-4C17-ADFF-7DC6CE872673}">
      <dgm:prSet/>
      <dgm:spPr/>
      <dgm:t>
        <a:bodyPr/>
        <a:lstStyle/>
        <a:p>
          <a:endParaRPr lang="en-US"/>
        </a:p>
      </dgm:t>
    </dgm:pt>
    <dgm:pt modelId="{76A45C00-529C-4CE9-936E-26D5A01E3F60}">
      <dgm:prSet/>
      <dgm:spPr/>
      <dgm:t>
        <a:bodyPr/>
        <a:lstStyle/>
        <a:p>
          <a:pPr rtl="0"/>
          <a:r>
            <a:rPr lang="en-US" dirty="0" smtClean="0"/>
            <a:t>Too busy looking and making application to others </a:t>
          </a:r>
          <a:endParaRPr lang="en-US" dirty="0"/>
        </a:p>
      </dgm:t>
    </dgm:pt>
    <dgm:pt modelId="{92047D70-FD77-4C9A-9581-D9C36A28BC28}" type="parTrans" cxnId="{F0854572-C6B6-49D6-AE88-6D7A4126D45F}">
      <dgm:prSet/>
      <dgm:spPr/>
      <dgm:t>
        <a:bodyPr/>
        <a:lstStyle/>
        <a:p>
          <a:endParaRPr lang="en-US"/>
        </a:p>
      </dgm:t>
    </dgm:pt>
    <dgm:pt modelId="{C3841674-B96E-4EFE-84D0-9498A5819D36}" type="sibTrans" cxnId="{F0854572-C6B6-49D6-AE88-6D7A4126D45F}">
      <dgm:prSet/>
      <dgm:spPr/>
      <dgm:t>
        <a:bodyPr/>
        <a:lstStyle/>
        <a:p>
          <a:endParaRPr lang="en-US"/>
        </a:p>
      </dgm:t>
    </dgm:pt>
    <dgm:pt modelId="{92601A22-D206-43D2-9742-00C8BFC4B0B3}">
      <dgm:prSet/>
      <dgm:spPr/>
      <dgm:t>
        <a:bodyPr/>
        <a:lstStyle/>
        <a:p>
          <a:pPr rtl="0"/>
          <a:r>
            <a:rPr lang="en-US" dirty="0" smtClean="0"/>
            <a:t>Matthew 7:1-5</a:t>
          </a:r>
          <a:endParaRPr lang="en-US" dirty="0"/>
        </a:p>
      </dgm:t>
    </dgm:pt>
    <dgm:pt modelId="{7F5BFECF-626D-4539-9204-5E203008C4EC}" type="parTrans" cxnId="{5EA94A9C-978A-4A36-864B-C1BF80BD0384}">
      <dgm:prSet/>
      <dgm:spPr/>
      <dgm:t>
        <a:bodyPr/>
        <a:lstStyle/>
        <a:p>
          <a:endParaRPr lang="en-US"/>
        </a:p>
      </dgm:t>
    </dgm:pt>
    <dgm:pt modelId="{1EF1F3D0-CD28-4C31-B921-D3D3359104CE}" type="sibTrans" cxnId="{5EA94A9C-978A-4A36-864B-C1BF80BD0384}">
      <dgm:prSet/>
      <dgm:spPr/>
      <dgm:t>
        <a:bodyPr/>
        <a:lstStyle/>
        <a:p>
          <a:endParaRPr lang="en-US"/>
        </a:p>
      </dgm:t>
    </dgm:pt>
    <dgm:pt modelId="{EC326784-23AA-40AB-862D-A1D4B32D0B52}">
      <dgm:prSet/>
      <dgm:spPr/>
      <dgm:t>
        <a:bodyPr/>
        <a:lstStyle/>
        <a:p>
          <a:pPr rtl="0"/>
          <a:endParaRPr lang="en-US" dirty="0"/>
        </a:p>
      </dgm:t>
    </dgm:pt>
    <dgm:pt modelId="{2863C34E-5010-4A8A-BF4C-1006084779DA}" type="parTrans" cxnId="{5985AFB1-F60B-49C1-B87A-B4BE6D2C6652}">
      <dgm:prSet/>
      <dgm:spPr/>
      <dgm:t>
        <a:bodyPr/>
        <a:lstStyle/>
        <a:p>
          <a:endParaRPr lang="en-US"/>
        </a:p>
      </dgm:t>
    </dgm:pt>
    <dgm:pt modelId="{7EFC1A1C-9D4F-452D-895A-2533B038678C}" type="sibTrans" cxnId="{5985AFB1-F60B-49C1-B87A-B4BE6D2C6652}">
      <dgm:prSet/>
      <dgm:spPr/>
      <dgm:t>
        <a:bodyPr/>
        <a:lstStyle/>
        <a:p>
          <a:endParaRPr lang="en-US"/>
        </a:p>
      </dgm:t>
    </dgm:pt>
    <dgm:pt modelId="{A86C7A0F-2B71-4AE3-9933-1289EA9F4166}" type="pres">
      <dgm:prSet presAssocID="{5B3CC6A6-CDD7-4374-BF46-28FDC09F22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8815B-6D1A-4ABC-8D5F-BFEA1B1342C0}" type="pres">
      <dgm:prSet presAssocID="{94FE2AFA-28C4-47B2-ABAA-EB1C713C35E8}" presName="linNode" presStyleCnt="0"/>
      <dgm:spPr/>
    </dgm:pt>
    <dgm:pt modelId="{031066E1-5F60-4284-A074-335A289C2F59}" type="pres">
      <dgm:prSet presAssocID="{94FE2AFA-28C4-47B2-ABAA-EB1C713C35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F559E-EA23-4306-A2FB-0284C52708D6}" type="pres">
      <dgm:prSet presAssocID="{94FE2AFA-28C4-47B2-ABAA-EB1C713C35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AAECF-7E47-407E-8B18-28CF610C1B45}" type="pres">
      <dgm:prSet presAssocID="{8A92D01F-E884-43C2-932D-B85F644E0315}" presName="sp" presStyleCnt="0"/>
      <dgm:spPr/>
    </dgm:pt>
    <dgm:pt modelId="{6BF8C057-5B56-473F-AFF6-C16CBAFB2520}" type="pres">
      <dgm:prSet presAssocID="{A97D82E0-8AB2-4921-90A6-47E383BBCAA0}" presName="linNode" presStyleCnt="0"/>
      <dgm:spPr/>
    </dgm:pt>
    <dgm:pt modelId="{A68B809F-9BDC-4CA2-AF65-8A077733FDB9}" type="pres">
      <dgm:prSet presAssocID="{A97D82E0-8AB2-4921-90A6-47E383BBCA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09DAC-944D-46F0-9E5B-08E6A529CFD1}" type="pres">
      <dgm:prSet presAssocID="{A97D82E0-8AB2-4921-90A6-47E383BBCA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E70A8-7144-4941-A9E1-B7B609D208F7}" type="pres">
      <dgm:prSet presAssocID="{2A737441-0BC7-47FE-AA67-D1995F63B076}" presName="sp" presStyleCnt="0"/>
      <dgm:spPr/>
    </dgm:pt>
    <dgm:pt modelId="{802F9303-588E-4F7A-920D-A2D51D7243EF}" type="pres">
      <dgm:prSet presAssocID="{76A45C00-529C-4CE9-936E-26D5A01E3F60}" presName="linNode" presStyleCnt="0"/>
      <dgm:spPr/>
    </dgm:pt>
    <dgm:pt modelId="{D214118E-7217-4CED-9C17-305C2D085D8B}" type="pres">
      <dgm:prSet presAssocID="{76A45C00-529C-4CE9-936E-26D5A01E3F6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61CE4-772A-41E5-8F92-79F9B19BFC49}" type="pres">
      <dgm:prSet presAssocID="{76A45C00-529C-4CE9-936E-26D5A01E3F6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A13F9-4B93-4678-91AE-3549D918CBCD}" srcId="{94FE2AFA-28C4-47B2-ABAA-EB1C713C35E8}" destId="{7E3F1944-3932-4147-AAF6-0231BBA0E58F}" srcOrd="1" destOrd="0" parTransId="{150595C8-32EC-4C08-A09E-02AC26AB2C15}" sibTransId="{63A1FF91-3363-4077-917B-F50B15981A19}"/>
    <dgm:cxn modelId="{1D978168-7901-4EC4-8D8C-EDD74F5561BE}" type="presOf" srcId="{7ADC3C38-520C-4059-A848-BB1BD0330209}" destId="{950F559E-EA23-4306-A2FB-0284C52708D6}" srcOrd="0" destOrd="0" presId="urn:microsoft.com/office/officeart/2005/8/layout/vList5"/>
    <dgm:cxn modelId="{30F5588F-3A6F-4266-8C24-1F2055ED02E1}" type="presOf" srcId="{76A45C00-529C-4CE9-936E-26D5A01E3F60}" destId="{D214118E-7217-4CED-9C17-305C2D085D8B}" srcOrd="0" destOrd="0" presId="urn:microsoft.com/office/officeart/2005/8/layout/vList5"/>
    <dgm:cxn modelId="{5A2AADD8-FB82-46E7-94DA-A1C385558E1B}" srcId="{5B3CC6A6-CDD7-4374-BF46-28FDC09F22E2}" destId="{94FE2AFA-28C4-47B2-ABAA-EB1C713C35E8}" srcOrd="0" destOrd="0" parTransId="{2F601232-94B6-4CAC-9F63-A0172B9A40F7}" sibTransId="{8A92D01F-E884-43C2-932D-B85F644E0315}"/>
    <dgm:cxn modelId="{F0854572-C6B6-49D6-AE88-6D7A4126D45F}" srcId="{5B3CC6A6-CDD7-4374-BF46-28FDC09F22E2}" destId="{76A45C00-529C-4CE9-936E-26D5A01E3F60}" srcOrd="2" destOrd="0" parTransId="{92047D70-FD77-4C9A-9581-D9C36A28BC28}" sibTransId="{C3841674-B96E-4EFE-84D0-9498A5819D36}"/>
    <dgm:cxn modelId="{64FD7B58-EA03-430D-B3EE-5AF2279BD8CF}" type="presOf" srcId="{94FE2AFA-28C4-47B2-ABAA-EB1C713C35E8}" destId="{031066E1-5F60-4284-A074-335A289C2F59}" srcOrd="0" destOrd="0" presId="urn:microsoft.com/office/officeart/2005/8/layout/vList5"/>
    <dgm:cxn modelId="{FDAEA626-E639-48D7-BC31-C02E4D61BC77}" type="presOf" srcId="{19D037A8-A234-412A-B83E-017EB7A6F058}" destId="{3EB09DAC-944D-46F0-9E5B-08E6A529CFD1}" srcOrd="0" destOrd="1" presId="urn:microsoft.com/office/officeart/2005/8/layout/vList5"/>
    <dgm:cxn modelId="{7328EC54-C41C-4393-9A4C-E29791BD867A}" srcId="{A97D82E0-8AB2-4921-90A6-47E383BBCAA0}" destId="{76E6DB1E-249F-4D7D-94DD-D8F133122DF8}" srcOrd="0" destOrd="0" parTransId="{9502C8A9-C15E-46B6-9197-3F2C956F7941}" sibTransId="{8DA255A6-62A6-40D1-B1C4-F9EC5FEA6828}"/>
    <dgm:cxn modelId="{231F972C-6C0E-46D1-898F-8F58842E58A3}" srcId="{5B3CC6A6-CDD7-4374-BF46-28FDC09F22E2}" destId="{A97D82E0-8AB2-4921-90A6-47E383BBCAA0}" srcOrd="1" destOrd="0" parTransId="{88913EAF-77CE-489E-906A-273756E46E8E}" sibTransId="{2A737441-0BC7-47FE-AA67-D1995F63B076}"/>
    <dgm:cxn modelId="{3FA3FA18-7109-4DF5-8CAD-EB3F36ABD6C9}" type="presOf" srcId="{5B3CC6A6-CDD7-4374-BF46-28FDC09F22E2}" destId="{A86C7A0F-2B71-4AE3-9933-1289EA9F4166}" srcOrd="0" destOrd="0" presId="urn:microsoft.com/office/officeart/2005/8/layout/vList5"/>
    <dgm:cxn modelId="{5EA94A9C-978A-4A36-864B-C1BF80BD0384}" srcId="{76A45C00-529C-4CE9-936E-26D5A01E3F60}" destId="{92601A22-D206-43D2-9742-00C8BFC4B0B3}" srcOrd="0" destOrd="0" parTransId="{7F5BFECF-626D-4539-9204-5E203008C4EC}" sibTransId="{1EF1F3D0-CD28-4C31-B921-D3D3359104CE}"/>
    <dgm:cxn modelId="{FF2ADE68-4E5A-4C17-ADFF-7DC6CE872673}" srcId="{A97D82E0-8AB2-4921-90A6-47E383BBCAA0}" destId="{19D037A8-A234-412A-B83E-017EB7A6F058}" srcOrd="1" destOrd="0" parTransId="{EE1E5CA9-D1A4-4193-9678-F12AB534AD08}" sibTransId="{913372AE-097E-4FA2-A6E7-E2FCB9677E54}"/>
    <dgm:cxn modelId="{E15714BC-9561-4FD1-A69A-8F30004CFC38}" type="presOf" srcId="{76E6DB1E-249F-4D7D-94DD-D8F133122DF8}" destId="{3EB09DAC-944D-46F0-9E5B-08E6A529CFD1}" srcOrd="0" destOrd="0" presId="urn:microsoft.com/office/officeart/2005/8/layout/vList5"/>
    <dgm:cxn modelId="{EA4C9E40-C36A-41B8-90D9-077CB4E29CB6}" type="presOf" srcId="{7E3F1944-3932-4147-AAF6-0231BBA0E58F}" destId="{950F559E-EA23-4306-A2FB-0284C52708D6}" srcOrd="0" destOrd="1" presId="urn:microsoft.com/office/officeart/2005/8/layout/vList5"/>
    <dgm:cxn modelId="{9BB6A999-23C3-4F04-90AF-A3B7C29A502D}" type="presOf" srcId="{A97D82E0-8AB2-4921-90A6-47E383BBCAA0}" destId="{A68B809F-9BDC-4CA2-AF65-8A077733FDB9}" srcOrd="0" destOrd="0" presId="urn:microsoft.com/office/officeart/2005/8/layout/vList5"/>
    <dgm:cxn modelId="{5985AFB1-F60B-49C1-B87A-B4BE6D2C6652}" srcId="{76A45C00-529C-4CE9-936E-26D5A01E3F60}" destId="{EC326784-23AA-40AB-862D-A1D4B32D0B52}" srcOrd="1" destOrd="0" parTransId="{2863C34E-5010-4A8A-BF4C-1006084779DA}" sibTransId="{7EFC1A1C-9D4F-452D-895A-2533B038678C}"/>
    <dgm:cxn modelId="{6621DA25-275F-46CE-8C9E-BE37BC564842}" type="presOf" srcId="{92601A22-D206-43D2-9742-00C8BFC4B0B3}" destId="{34661CE4-772A-41E5-8F92-79F9B19BFC49}" srcOrd="0" destOrd="0" presId="urn:microsoft.com/office/officeart/2005/8/layout/vList5"/>
    <dgm:cxn modelId="{A92903C6-5D9B-4204-8172-6F9578D96D31}" type="presOf" srcId="{EC326784-23AA-40AB-862D-A1D4B32D0B52}" destId="{34661CE4-772A-41E5-8F92-79F9B19BFC49}" srcOrd="0" destOrd="1" presId="urn:microsoft.com/office/officeart/2005/8/layout/vList5"/>
    <dgm:cxn modelId="{EDDAAD20-E309-4B7B-80B9-6C025F64B77B}" srcId="{94FE2AFA-28C4-47B2-ABAA-EB1C713C35E8}" destId="{7ADC3C38-520C-4059-A848-BB1BD0330209}" srcOrd="0" destOrd="0" parTransId="{B1E922AA-68A4-4AC1-8B88-4C626772630E}" sibTransId="{B1918421-E7D6-4DC8-95DE-F1B7708CA01A}"/>
    <dgm:cxn modelId="{F7019F1D-B84B-4418-BB21-26A95FCF3230}" type="presParOf" srcId="{A86C7A0F-2B71-4AE3-9933-1289EA9F4166}" destId="{C078815B-6D1A-4ABC-8D5F-BFEA1B1342C0}" srcOrd="0" destOrd="0" presId="urn:microsoft.com/office/officeart/2005/8/layout/vList5"/>
    <dgm:cxn modelId="{101B52EE-A2FE-43A7-B0C0-39D95F67A0FF}" type="presParOf" srcId="{C078815B-6D1A-4ABC-8D5F-BFEA1B1342C0}" destId="{031066E1-5F60-4284-A074-335A289C2F59}" srcOrd="0" destOrd="0" presId="urn:microsoft.com/office/officeart/2005/8/layout/vList5"/>
    <dgm:cxn modelId="{EC33CBAA-62E7-431E-B3FF-85D38AD5FE8F}" type="presParOf" srcId="{C078815B-6D1A-4ABC-8D5F-BFEA1B1342C0}" destId="{950F559E-EA23-4306-A2FB-0284C52708D6}" srcOrd="1" destOrd="0" presId="urn:microsoft.com/office/officeart/2005/8/layout/vList5"/>
    <dgm:cxn modelId="{234BC084-B4B1-4BAF-B366-63D19B761D5F}" type="presParOf" srcId="{A86C7A0F-2B71-4AE3-9933-1289EA9F4166}" destId="{5ECAAECF-7E47-407E-8B18-28CF610C1B45}" srcOrd="1" destOrd="0" presId="urn:microsoft.com/office/officeart/2005/8/layout/vList5"/>
    <dgm:cxn modelId="{80BC1677-A353-4C8E-B34D-561871EEDCD1}" type="presParOf" srcId="{A86C7A0F-2B71-4AE3-9933-1289EA9F4166}" destId="{6BF8C057-5B56-473F-AFF6-C16CBAFB2520}" srcOrd="2" destOrd="0" presId="urn:microsoft.com/office/officeart/2005/8/layout/vList5"/>
    <dgm:cxn modelId="{954E7487-3BEA-497B-A4A5-C28558965774}" type="presParOf" srcId="{6BF8C057-5B56-473F-AFF6-C16CBAFB2520}" destId="{A68B809F-9BDC-4CA2-AF65-8A077733FDB9}" srcOrd="0" destOrd="0" presId="urn:microsoft.com/office/officeart/2005/8/layout/vList5"/>
    <dgm:cxn modelId="{F656A474-5385-42CD-A471-A0AAF7F26948}" type="presParOf" srcId="{6BF8C057-5B56-473F-AFF6-C16CBAFB2520}" destId="{3EB09DAC-944D-46F0-9E5B-08E6A529CFD1}" srcOrd="1" destOrd="0" presId="urn:microsoft.com/office/officeart/2005/8/layout/vList5"/>
    <dgm:cxn modelId="{69E1119E-AF49-4D9E-B83F-55C7FFB3CADC}" type="presParOf" srcId="{A86C7A0F-2B71-4AE3-9933-1289EA9F4166}" destId="{E48E70A8-7144-4941-A9E1-B7B609D208F7}" srcOrd="3" destOrd="0" presId="urn:microsoft.com/office/officeart/2005/8/layout/vList5"/>
    <dgm:cxn modelId="{6DB3446F-AE8A-4823-AB15-62DF9DC63190}" type="presParOf" srcId="{A86C7A0F-2B71-4AE3-9933-1289EA9F4166}" destId="{802F9303-588E-4F7A-920D-A2D51D7243EF}" srcOrd="4" destOrd="0" presId="urn:microsoft.com/office/officeart/2005/8/layout/vList5"/>
    <dgm:cxn modelId="{6576461C-6F25-430A-876B-28D9D3B0BAA3}" type="presParOf" srcId="{802F9303-588E-4F7A-920D-A2D51D7243EF}" destId="{D214118E-7217-4CED-9C17-305C2D085D8B}" srcOrd="0" destOrd="0" presId="urn:microsoft.com/office/officeart/2005/8/layout/vList5"/>
    <dgm:cxn modelId="{4C9940F5-BF95-426A-824B-0174E73E4B66}" type="presParOf" srcId="{802F9303-588E-4F7A-920D-A2D51D7243EF}" destId="{34661CE4-772A-41E5-8F92-79F9B19BFC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CC6A6-CDD7-4374-BF46-28FDC09F22E2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4FE2AFA-28C4-47B2-ABAA-EB1C713C35E8}">
      <dgm:prSet/>
      <dgm:spPr/>
      <dgm:t>
        <a:bodyPr/>
        <a:lstStyle/>
        <a:p>
          <a:pPr rtl="0"/>
          <a:r>
            <a:rPr lang="en-US" dirty="0" smtClean="0"/>
            <a:t>It Is Comforting to Ignore the Fact that “We are the Man”</a:t>
          </a:r>
          <a:endParaRPr lang="en-US" dirty="0"/>
        </a:p>
      </dgm:t>
    </dgm:pt>
    <dgm:pt modelId="{2F601232-94B6-4CAC-9F63-A0172B9A40F7}" type="parTrans" cxnId="{5A2AADD8-FB82-46E7-94DA-A1C385558E1B}">
      <dgm:prSet/>
      <dgm:spPr/>
      <dgm:t>
        <a:bodyPr/>
        <a:lstStyle/>
        <a:p>
          <a:endParaRPr lang="en-US"/>
        </a:p>
      </dgm:t>
    </dgm:pt>
    <dgm:pt modelId="{8A92D01F-E884-43C2-932D-B85F644E0315}" type="sibTrans" cxnId="{5A2AADD8-FB82-46E7-94DA-A1C385558E1B}">
      <dgm:prSet/>
      <dgm:spPr/>
      <dgm:t>
        <a:bodyPr/>
        <a:lstStyle/>
        <a:p>
          <a:endParaRPr lang="en-US"/>
        </a:p>
      </dgm:t>
    </dgm:pt>
    <dgm:pt modelId="{7ADC3C38-520C-4059-A848-BB1BD0330209}">
      <dgm:prSet/>
      <dgm:spPr/>
      <dgm:t>
        <a:bodyPr/>
        <a:lstStyle/>
        <a:p>
          <a:pPr rtl="0"/>
          <a:r>
            <a:rPr lang="en-US" dirty="0" smtClean="0"/>
            <a:t>James 1:22</a:t>
          </a:r>
          <a:endParaRPr lang="en-US" dirty="0"/>
        </a:p>
      </dgm:t>
    </dgm:pt>
    <dgm:pt modelId="{B1E922AA-68A4-4AC1-8B88-4C626772630E}" type="parTrans" cxnId="{EDDAAD20-E309-4B7B-80B9-6C025F64B77B}">
      <dgm:prSet/>
      <dgm:spPr/>
      <dgm:t>
        <a:bodyPr/>
        <a:lstStyle/>
        <a:p>
          <a:endParaRPr lang="en-US"/>
        </a:p>
      </dgm:t>
    </dgm:pt>
    <dgm:pt modelId="{B1918421-E7D6-4DC8-95DE-F1B7708CA01A}" type="sibTrans" cxnId="{EDDAAD20-E309-4B7B-80B9-6C025F64B77B}">
      <dgm:prSet/>
      <dgm:spPr/>
      <dgm:t>
        <a:bodyPr/>
        <a:lstStyle/>
        <a:p>
          <a:endParaRPr lang="en-US"/>
        </a:p>
      </dgm:t>
    </dgm:pt>
    <dgm:pt modelId="{A97D82E0-8AB2-4921-90A6-47E383BBCAA0}">
      <dgm:prSet/>
      <dgm:spPr/>
      <dgm:t>
        <a:bodyPr/>
        <a:lstStyle/>
        <a:p>
          <a:pPr rtl="0"/>
          <a:r>
            <a:rPr lang="en-US" dirty="0" smtClean="0"/>
            <a:t>Fail to Recognize That There is More Than One Way to Commit A Sin</a:t>
          </a:r>
          <a:endParaRPr lang="en-US" dirty="0"/>
        </a:p>
      </dgm:t>
    </dgm:pt>
    <dgm:pt modelId="{88913EAF-77CE-489E-906A-273756E46E8E}" type="parTrans" cxnId="{231F972C-6C0E-46D1-898F-8F58842E58A3}">
      <dgm:prSet/>
      <dgm:spPr/>
      <dgm:t>
        <a:bodyPr/>
        <a:lstStyle/>
        <a:p>
          <a:endParaRPr lang="en-US"/>
        </a:p>
      </dgm:t>
    </dgm:pt>
    <dgm:pt modelId="{2A737441-0BC7-47FE-AA67-D1995F63B076}" type="sibTrans" cxnId="{231F972C-6C0E-46D1-898F-8F58842E58A3}">
      <dgm:prSet/>
      <dgm:spPr/>
      <dgm:t>
        <a:bodyPr/>
        <a:lstStyle/>
        <a:p>
          <a:endParaRPr lang="en-US"/>
        </a:p>
      </dgm:t>
    </dgm:pt>
    <dgm:pt modelId="{76E6DB1E-249F-4D7D-94DD-D8F133122DF8}">
      <dgm:prSet/>
      <dgm:spPr/>
      <dgm:t>
        <a:bodyPr/>
        <a:lstStyle/>
        <a:p>
          <a:pPr rtl="0"/>
          <a:r>
            <a:rPr lang="en-US" dirty="0" smtClean="0"/>
            <a:t>Romans 2:22</a:t>
          </a:r>
          <a:endParaRPr lang="en-US" dirty="0"/>
        </a:p>
      </dgm:t>
    </dgm:pt>
    <dgm:pt modelId="{9502C8A9-C15E-46B6-9197-3F2C956F7941}" type="parTrans" cxnId="{7328EC54-C41C-4393-9A4C-E29791BD867A}">
      <dgm:prSet/>
      <dgm:spPr/>
      <dgm:t>
        <a:bodyPr/>
        <a:lstStyle/>
        <a:p>
          <a:endParaRPr lang="en-US"/>
        </a:p>
      </dgm:t>
    </dgm:pt>
    <dgm:pt modelId="{8DA255A6-62A6-40D1-B1C4-F9EC5FEA6828}" type="sibTrans" cxnId="{7328EC54-C41C-4393-9A4C-E29791BD867A}">
      <dgm:prSet/>
      <dgm:spPr/>
      <dgm:t>
        <a:bodyPr/>
        <a:lstStyle/>
        <a:p>
          <a:endParaRPr lang="en-US"/>
        </a:p>
      </dgm:t>
    </dgm:pt>
    <dgm:pt modelId="{6F95D968-9935-4862-B7ED-7D04C66985E0}">
      <dgm:prSet/>
      <dgm:spPr/>
      <dgm:t>
        <a:bodyPr/>
        <a:lstStyle/>
        <a:p>
          <a:pPr rtl="0"/>
          <a:r>
            <a:rPr lang="en-US" dirty="0" smtClean="0"/>
            <a:t>It is not if I am comfortable – is God pleased </a:t>
          </a:r>
          <a:endParaRPr lang="en-US" dirty="0"/>
        </a:p>
      </dgm:t>
    </dgm:pt>
    <dgm:pt modelId="{E6D6F541-E0AE-46C3-8F2A-9FD9C410F825}" type="parTrans" cxnId="{1BC2E98C-D2BB-40BD-94A2-68CE8AA8BEFE}">
      <dgm:prSet/>
      <dgm:spPr/>
      <dgm:t>
        <a:bodyPr/>
        <a:lstStyle/>
        <a:p>
          <a:endParaRPr lang="en-US"/>
        </a:p>
      </dgm:t>
    </dgm:pt>
    <dgm:pt modelId="{97A20B55-1AFE-4802-A7CA-AEB3B2F0920A}" type="sibTrans" cxnId="{1BC2E98C-D2BB-40BD-94A2-68CE8AA8BEFE}">
      <dgm:prSet/>
      <dgm:spPr/>
      <dgm:t>
        <a:bodyPr/>
        <a:lstStyle/>
        <a:p>
          <a:endParaRPr lang="en-US"/>
        </a:p>
      </dgm:t>
    </dgm:pt>
    <dgm:pt modelId="{74F9048C-184B-4654-B918-6A51E36CA54F}">
      <dgm:prSet/>
      <dgm:spPr/>
      <dgm:t>
        <a:bodyPr/>
        <a:lstStyle/>
        <a:p>
          <a:pPr rtl="0"/>
          <a:r>
            <a:rPr lang="en-US" dirty="0" smtClean="0"/>
            <a:t>Ex. – Adultery (Matt.19:9)</a:t>
          </a:r>
          <a:endParaRPr lang="en-US" dirty="0"/>
        </a:p>
      </dgm:t>
    </dgm:pt>
    <dgm:pt modelId="{5015CEA4-E5D4-44BD-90AF-A3F5DC56F59C}" type="parTrans" cxnId="{C31F2FC5-3C4A-4AA4-A458-34A4E47AAF19}">
      <dgm:prSet/>
      <dgm:spPr/>
      <dgm:t>
        <a:bodyPr/>
        <a:lstStyle/>
        <a:p>
          <a:endParaRPr lang="en-US"/>
        </a:p>
      </dgm:t>
    </dgm:pt>
    <dgm:pt modelId="{7EA54991-3463-487D-A073-03B24B92F3F6}" type="sibTrans" cxnId="{C31F2FC5-3C4A-4AA4-A458-34A4E47AAF19}">
      <dgm:prSet/>
      <dgm:spPr/>
      <dgm:t>
        <a:bodyPr/>
        <a:lstStyle/>
        <a:p>
          <a:endParaRPr lang="en-US"/>
        </a:p>
      </dgm:t>
    </dgm:pt>
    <dgm:pt modelId="{A86C7A0F-2B71-4AE3-9933-1289EA9F4166}" type="pres">
      <dgm:prSet presAssocID="{5B3CC6A6-CDD7-4374-BF46-28FDC09F22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8815B-6D1A-4ABC-8D5F-BFEA1B1342C0}" type="pres">
      <dgm:prSet presAssocID="{94FE2AFA-28C4-47B2-ABAA-EB1C713C35E8}" presName="linNode" presStyleCnt="0"/>
      <dgm:spPr/>
    </dgm:pt>
    <dgm:pt modelId="{031066E1-5F60-4284-A074-335A289C2F59}" type="pres">
      <dgm:prSet presAssocID="{94FE2AFA-28C4-47B2-ABAA-EB1C713C35E8}" presName="parentText" presStyleLbl="node1" presStyleIdx="0" presStyleCnt="2" custLinFactNeighborX="1517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F559E-EA23-4306-A2FB-0284C52708D6}" type="pres">
      <dgm:prSet presAssocID="{94FE2AFA-28C4-47B2-ABAA-EB1C713C35E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AAECF-7E47-407E-8B18-28CF610C1B45}" type="pres">
      <dgm:prSet presAssocID="{8A92D01F-E884-43C2-932D-B85F644E0315}" presName="sp" presStyleCnt="0"/>
      <dgm:spPr/>
    </dgm:pt>
    <dgm:pt modelId="{6BF8C057-5B56-473F-AFF6-C16CBAFB2520}" type="pres">
      <dgm:prSet presAssocID="{A97D82E0-8AB2-4921-90A6-47E383BBCAA0}" presName="linNode" presStyleCnt="0"/>
      <dgm:spPr/>
    </dgm:pt>
    <dgm:pt modelId="{A68B809F-9BDC-4CA2-AF65-8A077733FDB9}" type="pres">
      <dgm:prSet presAssocID="{A97D82E0-8AB2-4921-90A6-47E383BBCAA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09DAC-944D-46F0-9E5B-08E6A529CFD1}" type="pres">
      <dgm:prSet presAssocID="{A97D82E0-8AB2-4921-90A6-47E383BBCAA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F2FC5-3C4A-4AA4-A458-34A4E47AAF19}" srcId="{A97D82E0-8AB2-4921-90A6-47E383BBCAA0}" destId="{74F9048C-184B-4654-B918-6A51E36CA54F}" srcOrd="1" destOrd="0" parTransId="{5015CEA4-E5D4-44BD-90AF-A3F5DC56F59C}" sibTransId="{7EA54991-3463-487D-A073-03B24B92F3F6}"/>
    <dgm:cxn modelId="{CC5E22FC-4B3B-403B-B813-DE800CD65402}" type="presOf" srcId="{A97D82E0-8AB2-4921-90A6-47E383BBCAA0}" destId="{A68B809F-9BDC-4CA2-AF65-8A077733FDB9}" srcOrd="0" destOrd="0" presId="urn:microsoft.com/office/officeart/2005/8/layout/vList5"/>
    <dgm:cxn modelId="{4F71B36F-2B5C-44CA-AF86-EA9CF5A24EE4}" type="presOf" srcId="{6F95D968-9935-4862-B7ED-7D04C66985E0}" destId="{950F559E-EA23-4306-A2FB-0284C52708D6}" srcOrd="0" destOrd="1" presId="urn:microsoft.com/office/officeart/2005/8/layout/vList5"/>
    <dgm:cxn modelId="{5A2AADD8-FB82-46E7-94DA-A1C385558E1B}" srcId="{5B3CC6A6-CDD7-4374-BF46-28FDC09F22E2}" destId="{94FE2AFA-28C4-47B2-ABAA-EB1C713C35E8}" srcOrd="0" destOrd="0" parTransId="{2F601232-94B6-4CAC-9F63-A0172B9A40F7}" sibTransId="{8A92D01F-E884-43C2-932D-B85F644E0315}"/>
    <dgm:cxn modelId="{E2C903CA-8BED-495D-8817-1863805AC8C3}" type="presOf" srcId="{94FE2AFA-28C4-47B2-ABAA-EB1C713C35E8}" destId="{031066E1-5F60-4284-A074-335A289C2F59}" srcOrd="0" destOrd="0" presId="urn:microsoft.com/office/officeart/2005/8/layout/vList5"/>
    <dgm:cxn modelId="{0BF5782E-6F09-4026-9E9B-1D88326621D0}" type="presOf" srcId="{76E6DB1E-249F-4D7D-94DD-D8F133122DF8}" destId="{3EB09DAC-944D-46F0-9E5B-08E6A529CFD1}" srcOrd="0" destOrd="0" presId="urn:microsoft.com/office/officeart/2005/8/layout/vList5"/>
    <dgm:cxn modelId="{7328EC54-C41C-4393-9A4C-E29791BD867A}" srcId="{A97D82E0-8AB2-4921-90A6-47E383BBCAA0}" destId="{76E6DB1E-249F-4D7D-94DD-D8F133122DF8}" srcOrd="0" destOrd="0" parTransId="{9502C8A9-C15E-46B6-9197-3F2C956F7941}" sibTransId="{8DA255A6-62A6-40D1-B1C4-F9EC5FEA6828}"/>
    <dgm:cxn modelId="{231F972C-6C0E-46D1-898F-8F58842E58A3}" srcId="{5B3CC6A6-CDD7-4374-BF46-28FDC09F22E2}" destId="{A97D82E0-8AB2-4921-90A6-47E383BBCAA0}" srcOrd="1" destOrd="0" parTransId="{88913EAF-77CE-489E-906A-273756E46E8E}" sibTransId="{2A737441-0BC7-47FE-AA67-D1995F63B076}"/>
    <dgm:cxn modelId="{1BC2E98C-D2BB-40BD-94A2-68CE8AA8BEFE}" srcId="{94FE2AFA-28C4-47B2-ABAA-EB1C713C35E8}" destId="{6F95D968-9935-4862-B7ED-7D04C66985E0}" srcOrd="1" destOrd="0" parTransId="{E6D6F541-E0AE-46C3-8F2A-9FD9C410F825}" sibTransId="{97A20B55-1AFE-4802-A7CA-AEB3B2F0920A}"/>
    <dgm:cxn modelId="{1AEF79CE-CED3-4262-8B1B-428D199DEBB8}" type="presOf" srcId="{5B3CC6A6-CDD7-4374-BF46-28FDC09F22E2}" destId="{A86C7A0F-2B71-4AE3-9933-1289EA9F4166}" srcOrd="0" destOrd="0" presId="urn:microsoft.com/office/officeart/2005/8/layout/vList5"/>
    <dgm:cxn modelId="{4F5C86A9-31D2-4369-9452-0A307CBA6E52}" type="presOf" srcId="{74F9048C-184B-4654-B918-6A51E36CA54F}" destId="{3EB09DAC-944D-46F0-9E5B-08E6A529CFD1}" srcOrd="0" destOrd="1" presId="urn:microsoft.com/office/officeart/2005/8/layout/vList5"/>
    <dgm:cxn modelId="{CC5122C6-5CC5-4DF7-9355-BF31004EEACA}" type="presOf" srcId="{7ADC3C38-520C-4059-A848-BB1BD0330209}" destId="{950F559E-EA23-4306-A2FB-0284C52708D6}" srcOrd="0" destOrd="0" presId="urn:microsoft.com/office/officeart/2005/8/layout/vList5"/>
    <dgm:cxn modelId="{EDDAAD20-E309-4B7B-80B9-6C025F64B77B}" srcId="{94FE2AFA-28C4-47B2-ABAA-EB1C713C35E8}" destId="{7ADC3C38-520C-4059-A848-BB1BD0330209}" srcOrd="0" destOrd="0" parTransId="{B1E922AA-68A4-4AC1-8B88-4C626772630E}" sibTransId="{B1918421-E7D6-4DC8-95DE-F1B7708CA01A}"/>
    <dgm:cxn modelId="{D0E6B353-97CC-4967-BE7C-331EA27DE07D}" type="presParOf" srcId="{A86C7A0F-2B71-4AE3-9933-1289EA9F4166}" destId="{C078815B-6D1A-4ABC-8D5F-BFEA1B1342C0}" srcOrd="0" destOrd="0" presId="urn:microsoft.com/office/officeart/2005/8/layout/vList5"/>
    <dgm:cxn modelId="{A8CD97D9-C996-41DA-A294-17DCDE844816}" type="presParOf" srcId="{C078815B-6D1A-4ABC-8D5F-BFEA1B1342C0}" destId="{031066E1-5F60-4284-A074-335A289C2F59}" srcOrd="0" destOrd="0" presId="urn:microsoft.com/office/officeart/2005/8/layout/vList5"/>
    <dgm:cxn modelId="{68C28588-41AF-40F7-8248-C1D063D060F4}" type="presParOf" srcId="{C078815B-6D1A-4ABC-8D5F-BFEA1B1342C0}" destId="{950F559E-EA23-4306-A2FB-0284C52708D6}" srcOrd="1" destOrd="0" presId="urn:microsoft.com/office/officeart/2005/8/layout/vList5"/>
    <dgm:cxn modelId="{28D3B38C-FFDF-4E13-97A4-C12B0121EB57}" type="presParOf" srcId="{A86C7A0F-2B71-4AE3-9933-1289EA9F4166}" destId="{5ECAAECF-7E47-407E-8B18-28CF610C1B45}" srcOrd="1" destOrd="0" presId="urn:microsoft.com/office/officeart/2005/8/layout/vList5"/>
    <dgm:cxn modelId="{5B4E3ABE-C3F6-494B-88D5-90352D9A596B}" type="presParOf" srcId="{A86C7A0F-2B71-4AE3-9933-1289EA9F4166}" destId="{6BF8C057-5B56-473F-AFF6-C16CBAFB2520}" srcOrd="2" destOrd="0" presId="urn:microsoft.com/office/officeart/2005/8/layout/vList5"/>
    <dgm:cxn modelId="{95E095D3-61B8-432B-84E6-B7C6C0B4DDC7}" type="presParOf" srcId="{6BF8C057-5B56-473F-AFF6-C16CBAFB2520}" destId="{A68B809F-9BDC-4CA2-AF65-8A077733FDB9}" srcOrd="0" destOrd="0" presId="urn:microsoft.com/office/officeart/2005/8/layout/vList5"/>
    <dgm:cxn modelId="{85554AC0-1290-438E-B012-5F7AFA8A67F5}" type="presParOf" srcId="{6BF8C057-5B56-473F-AFF6-C16CBAFB2520}" destId="{3EB09DAC-944D-46F0-9E5B-08E6A529CF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625D3-080F-4EE7-9CC5-BF4DB11D1710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132517-A1EA-4E4B-9C8F-AEB6B6D69C7E}">
      <dgm:prSet/>
      <dgm:spPr/>
      <dgm:t>
        <a:bodyPr/>
        <a:lstStyle/>
        <a:p>
          <a:pPr rtl="0"/>
          <a:r>
            <a:rPr lang="en-US" dirty="0" smtClean="0"/>
            <a:t>In Reading/Studying the Scriptures – Always Begin with Self Application </a:t>
          </a:r>
          <a:endParaRPr lang="en-US" dirty="0"/>
        </a:p>
      </dgm:t>
    </dgm:pt>
    <dgm:pt modelId="{2D16837C-16D7-4F73-91B0-056CE22B0326}" type="parTrans" cxnId="{342D9E3F-E933-417B-B0A6-10E34D1BEF1B}">
      <dgm:prSet/>
      <dgm:spPr/>
      <dgm:t>
        <a:bodyPr/>
        <a:lstStyle/>
        <a:p>
          <a:endParaRPr lang="en-US"/>
        </a:p>
      </dgm:t>
    </dgm:pt>
    <dgm:pt modelId="{E484C51C-60A1-494C-A0B2-DD6542768ADD}" type="sibTrans" cxnId="{342D9E3F-E933-417B-B0A6-10E34D1BEF1B}">
      <dgm:prSet/>
      <dgm:spPr/>
      <dgm:t>
        <a:bodyPr/>
        <a:lstStyle/>
        <a:p>
          <a:endParaRPr lang="en-US"/>
        </a:p>
      </dgm:t>
    </dgm:pt>
    <dgm:pt modelId="{4082C153-4826-4017-99E0-D968BFBF0D01}">
      <dgm:prSet/>
      <dgm:spPr/>
      <dgm:t>
        <a:bodyPr/>
        <a:lstStyle/>
        <a:p>
          <a:pPr rtl="0"/>
          <a:r>
            <a:rPr lang="en-US" dirty="0" smtClean="0"/>
            <a:t>2 Tim.2:15 – Goal is “to present yourself”</a:t>
          </a:r>
          <a:endParaRPr lang="en-US" dirty="0"/>
        </a:p>
      </dgm:t>
    </dgm:pt>
    <dgm:pt modelId="{5007A8B8-6182-475D-BA92-83D77F3618D1}" type="parTrans" cxnId="{633595F4-04B4-454F-95E7-DF4A1229F928}">
      <dgm:prSet/>
      <dgm:spPr/>
      <dgm:t>
        <a:bodyPr/>
        <a:lstStyle/>
        <a:p>
          <a:endParaRPr lang="en-US"/>
        </a:p>
      </dgm:t>
    </dgm:pt>
    <dgm:pt modelId="{1BA470D3-A5BE-4C09-9FD1-FB3409B6CAD3}" type="sibTrans" cxnId="{633595F4-04B4-454F-95E7-DF4A1229F928}">
      <dgm:prSet/>
      <dgm:spPr/>
      <dgm:t>
        <a:bodyPr/>
        <a:lstStyle/>
        <a:p>
          <a:endParaRPr lang="en-US"/>
        </a:p>
      </dgm:t>
    </dgm:pt>
    <dgm:pt modelId="{BF76AA7A-9800-4271-B7EF-DF0E28571F98}">
      <dgm:prSet/>
      <dgm:spPr/>
      <dgm:t>
        <a:bodyPr/>
        <a:lstStyle/>
        <a:p>
          <a:pPr rtl="0"/>
          <a:r>
            <a:rPr lang="en-US" dirty="0" smtClean="0"/>
            <a:t>Lam.3:40 –  Necessary to return to the Lord</a:t>
          </a:r>
          <a:endParaRPr lang="en-US" dirty="0"/>
        </a:p>
      </dgm:t>
    </dgm:pt>
    <dgm:pt modelId="{247719E7-5C87-4A0E-8BB5-97CEDBC7D8C5}" type="parTrans" cxnId="{DB4E979E-39CB-4C2D-9CE5-A1ACB66273B7}">
      <dgm:prSet/>
      <dgm:spPr/>
      <dgm:t>
        <a:bodyPr/>
        <a:lstStyle/>
        <a:p>
          <a:endParaRPr lang="en-US"/>
        </a:p>
      </dgm:t>
    </dgm:pt>
    <dgm:pt modelId="{668FEB09-A618-4463-9EDD-9BF9A51C265E}" type="sibTrans" cxnId="{DB4E979E-39CB-4C2D-9CE5-A1ACB66273B7}">
      <dgm:prSet/>
      <dgm:spPr/>
      <dgm:t>
        <a:bodyPr/>
        <a:lstStyle/>
        <a:p>
          <a:endParaRPr lang="en-US"/>
        </a:p>
      </dgm:t>
    </dgm:pt>
    <dgm:pt modelId="{00A6CC2B-7EB1-4F1E-9659-E06F6C7496B5}">
      <dgm:prSet/>
      <dgm:spPr/>
      <dgm:t>
        <a:bodyPr/>
        <a:lstStyle/>
        <a:p>
          <a:pPr rtl="0"/>
          <a:r>
            <a:rPr lang="en-US" dirty="0" smtClean="0"/>
            <a:t>Gal.6:4 -  Necessary to being ready to bear our own  load</a:t>
          </a:r>
          <a:endParaRPr lang="en-US" dirty="0"/>
        </a:p>
      </dgm:t>
    </dgm:pt>
    <dgm:pt modelId="{66E58B19-2919-4CC5-A37C-C31E215E2605}" type="parTrans" cxnId="{A3F562C6-CD97-404C-BA69-790BBB6D0A18}">
      <dgm:prSet/>
      <dgm:spPr/>
      <dgm:t>
        <a:bodyPr/>
        <a:lstStyle/>
        <a:p>
          <a:endParaRPr lang="en-US"/>
        </a:p>
      </dgm:t>
    </dgm:pt>
    <dgm:pt modelId="{7DC85CE7-6F21-4D9C-BC2C-E86CD3AEC9D9}" type="sibTrans" cxnId="{A3F562C6-CD97-404C-BA69-790BBB6D0A18}">
      <dgm:prSet/>
      <dgm:spPr/>
      <dgm:t>
        <a:bodyPr/>
        <a:lstStyle/>
        <a:p>
          <a:endParaRPr lang="en-US"/>
        </a:p>
      </dgm:t>
    </dgm:pt>
    <dgm:pt modelId="{4C733634-E697-4097-897C-52A320611F8F}">
      <dgm:prSet/>
      <dgm:spPr/>
      <dgm:t>
        <a:bodyPr/>
        <a:lstStyle/>
        <a:p>
          <a:pPr rtl="0"/>
          <a:r>
            <a:rPr lang="en-US" dirty="0" smtClean="0"/>
            <a:t>Remember There is Never Any Justification for Transgressing God’s Law </a:t>
          </a:r>
          <a:endParaRPr lang="en-US" dirty="0"/>
        </a:p>
      </dgm:t>
    </dgm:pt>
    <dgm:pt modelId="{C1705241-C3E4-4B94-AACF-E28CF104C068}" type="parTrans" cxnId="{E5867BB4-F71B-44B5-8758-2C7453AE3535}">
      <dgm:prSet/>
      <dgm:spPr/>
      <dgm:t>
        <a:bodyPr/>
        <a:lstStyle/>
        <a:p>
          <a:endParaRPr lang="en-US"/>
        </a:p>
      </dgm:t>
    </dgm:pt>
    <dgm:pt modelId="{62BC37BD-F8DD-4A12-954B-EB87E5CD16AB}" type="sibTrans" cxnId="{E5867BB4-F71B-44B5-8758-2C7453AE3535}">
      <dgm:prSet/>
      <dgm:spPr/>
      <dgm:t>
        <a:bodyPr/>
        <a:lstStyle/>
        <a:p>
          <a:endParaRPr lang="en-US"/>
        </a:p>
      </dgm:t>
    </dgm:pt>
    <dgm:pt modelId="{35F75DF2-6868-4AC1-8960-B9F3685C395A}">
      <dgm:prSet/>
      <dgm:spPr/>
      <dgm:t>
        <a:bodyPr/>
        <a:lstStyle/>
        <a:p>
          <a:pPr rtl="0"/>
          <a:r>
            <a:rPr lang="en-US" dirty="0" smtClean="0"/>
            <a:t>Can you think of a time when God excused disobedience?</a:t>
          </a:r>
          <a:endParaRPr lang="en-US" dirty="0"/>
        </a:p>
      </dgm:t>
    </dgm:pt>
    <dgm:pt modelId="{31CAE6DB-9F1E-4101-ABCE-4311CAAB10FC}" type="parTrans" cxnId="{E5D4A9BB-677A-4626-9F5E-3FE61CE33C31}">
      <dgm:prSet/>
      <dgm:spPr/>
      <dgm:t>
        <a:bodyPr/>
        <a:lstStyle/>
        <a:p>
          <a:endParaRPr lang="en-US"/>
        </a:p>
      </dgm:t>
    </dgm:pt>
    <dgm:pt modelId="{BFD00D28-D5A6-4787-BA8E-1F4AFDA2B59D}" type="sibTrans" cxnId="{E5D4A9BB-677A-4626-9F5E-3FE61CE33C31}">
      <dgm:prSet/>
      <dgm:spPr/>
      <dgm:t>
        <a:bodyPr/>
        <a:lstStyle/>
        <a:p>
          <a:endParaRPr lang="en-US"/>
        </a:p>
      </dgm:t>
    </dgm:pt>
    <dgm:pt modelId="{5ECD721D-5189-497A-B6F8-450AF116E7C1}">
      <dgm:prSet/>
      <dgm:spPr/>
      <dgm:t>
        <a:bodyPr/>
        <a:lstStyle/>
        <a:p>
          <a:pPr rtl="0"/>
          <a:r>
            <a:rPr lang="en-US" dirty="0" smtClean="0"/>
            <a:t>1 John 3:4</a:t>
          </a:r>
          <a:endParaRPr lang="en-US" dirty="0"/>
        </a:p>
      </dgm:t>
    </dgm:pt>
    <dgm:pt modelId="{BAE0DD0A-A863-4171-97B3-7D3822FA95BF}" type="parTrans" cxnId="{A77C2A1D-4C5C-44FB-B04E-FDF7DF69D021}">
      <dgm:prSet/>
      <dgm:spPr/>
      <dgm:t>
        <a:bodyPr/>
        <a:lstStyle/>
        <a:p>
          <a:endParaRPr lang="en-US"/>
        </a:p>
      </dgm:t>
    </dgm:pt>
    <dgm:pt modelId="{E3707590-9726-4D08-A91F-4DC4DA07D2AE}" type="sibTrans" cxnId="{A77C2A1D-4C5C-44FB-B04E-FDF7DF69D021}">
      <dgm:prSet/>
      <dgm:spPr/>
      <dgm:t>
        <a:bodyPr/>
        <a:lstStyle/>
        <a:p>
          <a:endParaRPr lang="en-US"/>
        </a:p>
      </dgm:t>
    </dgm:pt>
    <dgm:pt modelId="{80C9B95B-9E46-4EC7-942A-141F97F1CC08}" type="pres">
      <dgm:prSet presAssocID="{176625D3-080F-4EE7-9CC5-BF4DB11D1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64C56-B972-4310-A50F-C42B4DE4C540}" type="pres">
      <dgm:prSet presAssocID="{4C733634-E697-4097-897C-52A320611F8F}" presName="boxAndChildren" presStyleCnt="0"/>
      <dgm:spPr/>
    </dgm:pt>
    <dgm:pt modelId="{F330D9BD-B4F8-47EE-998A-839EB05A1EAD}" type="pres">
      <dgm:prSet presAssocID="{4C733634-E697-4097-897C-52A320611F8F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44B2CE-DFB0-4CAC-AB53-8C793E7112A7}" type="pres">
      <dgm:prSet presAssocID="{4C733634-E697-4097-897C-52A320611F8F}" presName="entireBox" presStyleLbl="node1" presStyleIdx="0" presStyleCnt="2"/>
      <dgm:spPr/>
      <dgm:t>
        <a:bodyPr/>
        <a:lstStyle/>
        <a:p>
          <a:endParaRPr lang="en-US"/>
        </a:p>
      </dgm:t>
    </dgm:pt>
    <dgm:pt modelId="{F66FBA74-156D-45D1-A4C7-0AC2F3E73D28}" type="pres">
      <dgm:prSet presAssocID="{4C733634-E697-4097-897C-52A320611F8F}" presName="descendantBox" presStyleCnt="0"/>
      <dgm:spPr/>
    </dgm:pt>
    <dgm:pt modelId="{1F4CEF9A-314D-4278-A607-E1D6DD7E4D2E}" type="pres">
      <dgm:prSet presAssocID="{35F75DF2-6868-4AC1-8960-B9F3685C395A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A2CE7-D6C2-4B81-A2BC-0F3D222379B5}" type="pres">
      <dgm:prSet presAssocID="{5ECD721D-5189-497A-B6F8-450AF116E7C1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11C6-694F-4122-9CE2-DCD1F93B2A5C}" type="pres">
      <dgm:prSet presAssocID="{E484C51C-60A1-494C-A0B2-DD6542768ADD}" presName="sp" presStyleCnt="0"/>
      <dgm:spPr/>
    </dgm:pt>
    <dgm:pt modelId="{B7ECD377-BE15-44CC-87F5-B1774AA4C6A9}" type="pres">
      <dgm:prSet presAssocID="{F1132517-A1EA-4E4B-9C8F-AEB6B6D69C7E}" presName="arrowAndChildren" presStyleCnt="0"/>
      <dgm:spPr/>
    </dgm:pt>
    <dgm:pt modelId="{EF36B761-2828-42CE-8924-7462F1EE8DFC}" type="pres">
      <dgm:prSet presAssocID="{F1132517-A1EA-4E4B-9C8F-AEB6B6D69C7E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26632CA5-3899-4A17-9F53-428DA2BB6519}" type="pres">
      <dgm:prSet presAssocID="{F1132517-A1EA-4E4B-9C8F-AEB6B6D69C7E}" presName="arrow" presStyleLbl="node1" presStyleIdx="1" presStyleCnt="2"/>
      <dgm:spPr/>
      <dgm:t>
        <a:bodyPr/>
        <a:lstStyle/>
        <a:p>
          <a:endParaRPr lang="en-US"/>
        </a:p>
      </dgm:t>
    </dgm:pt>
    <dgm:pt modelId="{48CC894B-F662-4241-8B0A-DD800949E4CE}" type="pres">
      <dgm:prSet presAssocID="{F1132517-A1EA-4E4B-9C8F-AEB6B6D69C7E}" presName="descendantArrow" presStyleCnt="0"/>
      <dgm:spPr/>
    </dgm:pt>
    <dgm:pt modelId="{E6B5CAFF-078C-41EF-8E61-E510E0EE6C3F}" type="pres">
      <dgm:prSet presAssocID="{4082C153-4826-4017-99E0-D968BFBF0D0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0B1DC-06AF-4053-95EF-D1F6BA831BEC}" type="pres">
      <dgm:prSet presAssocID="{BF76AA7A-9800-4271-B7EF-DF0E28571F9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2DD93-BEF2-42AB-AC62-AAE4D656518E}" type="pres">
      <dgm:prSet presAssocID="{00A6CC2B-7EB1-4F1E-9659-E06F6C7496B5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64FFF-5146-4077-9BCA-88795D4584C0}" type="presOf" srcId="{4082C153-4826-4017-99E0-D968BFBF0D01}" destId="{E6B5CAFF-078C-41EF-8E61-E510E0EE6C3F}" srcOrd="0" destOrd="0" presId="urn:microsoft.com/office/officeart/2005/8/layout/process4"/>
    <dgm:cxn modelId="{DB4E979E-39CB-4C2D-9CE5-A1ACB66273B7}" srcId="{F1132517-A1EA-4E4B-9C8F-AEB6B6D69C7E}" destId="{BF76AA7A-9800-4271-B7EF-DF0E28571F98}" srcOrd="1" destOrd="0" parTransId="{247719E7-5C87-4A0E-8BB5-97CEDBC7D8C5}" sibTransId="{668FEB09-A618-4463-9EDD-9BF9A51C265E}"/>
    <dgm:cxn modelId="{5D9C02D9-EFAE-40D8-9F2E-5CA0C63C3B37}" type="presOf" srcId="{5ECD721D-5189-497A-B6F8-450AF116E7C1}" destId="{C13A2CE7-D6C2-4B81-A2BC-0F3D222379B5}" srcOrd="0" destOrd="0" presId="urn:microsoft.com/office/officeart/2005/8/layout/process4"/>
    <dgm:cxn modelId="{A77C2A1D-4C5C-44FB-B04E-FDF7DF69D021}" srcId="{4C733634-E697-4097-897C-52A320611F8F}" destId="{5ECD721D-5189-497A-B6F8-450AF116E7C1}" srcOrd="1" destOrd="0" parTransId="{BAE0DD0A-A863-4171-97B3-7D3822FA95BF}" sibTransId="{E3707590-9726-4D08-A91F-4DC4DA07D2AE}"/>
    <dgm:cxn modelId="{633595F4-04B4-454F-95E7-DF4A1229F928}" srcId="{F1132517-A1EA-4E4B-9C8F-AEB6B6D69C7E}" destId="{4082C153-4826-4017-99E0-D968BFBF0D01}" srcOrd="0" destOrd="0" parTransId="{5007A8B8-6182-475D-BA92-83D77F3618D1}" sibTransId="{1BA470D3-A5BE-4C09-9FD1-FB3409B6CAD3}"/>
    <dgm:cxn modelId="{E5867BB4-F71B-44B5-8758-2C7453AE3535}" srcId="{176625D3-080F-4EE7-9CC5-BF4DB11D1710}" destId="{4C733634-E697-4097-897C-52A320611F8F}" srcOrd="1" destOrd="0" parTransId="{C1705241-C3E4-4B94-AACF-E28CF104C068}" sibTransId="{62BC37BD-F8DD-4A12-954B-EB87E5CD16AB}"/>
    <dgm:cxn modelId="{29EE2295-2264-4B99-8057-F793B35D5B2F}" type="presOf" srcId="{F1132517-A1EA-4E4B-9C8F-AEB6B6D69C7E}" destId="{EF36B761-2828-42CE-8924-7462F1EE8DFC}" srcOrd="0" destOrd="0" presId="urn:microsoft.com/office/officeart/2005/8/layout/process4"/>
    <dgm:cxn modelId="{A3F562C6-CD97-404C-BA69-790BBB6D0A18}" srcId="{F1132517-A1EA-4E4B-9C8F-AEB6B6D69C7E}" destId="{00A6CC2B-7EB1-4F1E-9659-E06F6C7496B5}" srcOrd="2" destOrd="0" parTransId="{66E58B19-2919-4CC5-A37C-C31E215E2605}" sibTransId="{7DC85CE7-6F21-4D9C-BC2C-E86CD3AEC9D9}"/>
    <dgm:cxn modelId="{E6631B3B-10ED-4A86-A356-3255E9AF8B3D}" type="presOf" srcId="{176625D3-080F-4EE7-9CC5-BF4DB11D1710}" destId="{80C9B95B-9E46-4EC7-942A-141F97F1CC08}" srcOrd="0" destOrd="0" presId="urn:microsoft.com/office/officeart/2005/8/layout/process4"/>
    <dgm:cxn modelId="{E5D4A9BB-677A-4626-9F5E-3FE61CE33C31}" srcId="{4C733634-E697-4097-897C-52A320611F8F}" destId="{35F75DF2-6868-4AC1-8960-B9F3685C395A}" srcOrd="0" destOrd="0" parTransId="{31CAE6DB-9F1E-4101-ABCE-4311CAAB10FC}" sibTransId="{BFD00D28-D5A6-4787-BA8E-1F4AFDA2B59D}"/>
    <dgm:cxn modelId="{674C390F-46D1-4A29-8697-9401E4315DDE}" type="presOf" srcId="{BF76AA7A-9800-4271-B7EF-DF0E28571F98}" destId="{7610B1DC-06AF-4053-95EF-D1F6BA831BEC}" srcOrd="0" destOrd="0" presId="urn:microsoft.com/office/officeart/2005/8/layout/process4"/>
    <dgm:cxn modelId="{342D9E3F-E933-417B-B0A6-10E34D1BEF1B}" srcId="{176625D3-080F-4EE7-9CC5-BF4DB11D1710}" destId="{F1132517-A1EA-4E4B-9C8F-AEB6B6D69C7E}" srcOrd="0" destOrd="0" parTransId="{2D16837C-16D7-4F73-91B0-056CE22B0326}" sibTransId="{E484C51C-60A1-494C-A0B2-DD6542768ADD}"/>
    <dgm:cxn modelId="{9CDD24CD-3E8D-480B-9950-E5E4546EE738}" type="presOf" srcId="{4C733634-E697-4097-897C-52A320611F8F}" destId="{F330D9BD-B4F8-47EE-998A-839EB05A1EAD}" srcOrd="0" destOrd="0" presId="urn:microsoft.com/office/officeart/2005/8/layout/process4"/>
    <dgm:cxn modelId="{5136A10B-C6C9-451B-93E1-E4E7A1439606}" type="presOf" srcId="{00A6CC2B-7EB1-4F1E-9659-E06F6C7496B5}" destId="{B952DD93-BEF2-42AB-AC62-AAE4D656518E}" srcOrd="0" destOrd="0" presId="urn:microsoft.com/office/officeart/2005/8/layout/process4"/>
    <dgm:cxn modelId="{A1C6E0F7-6C02-471C-A376-03E3C5C5644D}" type="presOf" srcId="{35F75DF2-6868-4AC1-8960-B9F3685C395A}" destId="{1F4CEF9A-314D-4278-A607-E1D6DD7E4D2E}" srcOrd="0" destOrd="0" presId="urn:microsoft.com/office/officeart/2005/8/layout/process4"/>
    <dgm:cxn modelId="{EC5AC440-8A85-43F9-A2D6-6D98401A7AD8}" type="presOf" srcId="{4C733634-E697-4097-897C-52A320611F8F}" destId="{7744B2CE-DFB0-4CAC-AB53-8C793E7112A7}" srcOrd="1" destOrd="0" presId="urn:microsoft.com/office/officeart/2005/8/layout/process4"/>
    <dgm:cxn modelId="{5A5EFB6D-5FEA-46C5-9BA0-D16A23ABE40F}" type="presOf" srcId="{F1132517-A1EA-4E4B-9C8F-AEB6B6D69C7E}" destId="{26632CA5-3899-4A17-9F53-428DA2BB6519}" srcOrd="1" destOrd="0" presId="urn:microsoft.com/office/officeart/2005/8/layout/process4"/>
    <dgm:cxn modelId="{DEEEBF62-C8A3-4C58-9D99-48474DE0C24A}" type="presParOf" srcId="{80C9B95B-9E46-4EC7-942A-141F97F1CC08}" destId="{0FC64C56-B972-4310-A50F-C42B4DE4C540}" srcOrd="0" destOrd="0" presId="urn:microsoft.com/office/officeart/2005/8/layout/process4"/>
    <dgm:cxn modelId="{9DE03BC8-95B0-40FD-9489-C6C16204E0C6}" type="presParOf" srcId="{0FC64C56-B972-4310-A50F-C42B4DE4C540}" destId="{F330D9BD-B4F8-47EE-998A-839EB05A1EAD}" srcOrd="0" destOrd="0" presId="urn:microsoft.com/office/officeart/2005/8/layout/process4"/>
    <dgm:cxn modelId="{48531097-2522-480B-B760-F9C6562BE379}" type="presParOf" srcId="{0FC64C56-B972-4310-A50F-C42B4DE4C540}" destId="{7744B2CE-DFB0-4CAC-AB53-8C793E7112A7}" srcOrd="1" destOrd="0" presId="urn:microsoft.com/office/officeart/2005/8/layout/process4"/>
    <dgm:cxn modelId="{0F2C429B-F183-4D04-BD98-79DD96CAA1DE}" type="presParOf" srcId="{0FC64C56-B972-4310-A50F-C42B4DE4C540}" destId="{F66FBA74-156D-45D1-A4C7-0AC2F3E73D28}" srcOrd="2" destOrd="0" presId="urn:microsoft.com/office/officeart/2005/8/layout/process4"/>
    <dgm:cxn modelId="{EA6F4056-01D7-439D-80C4-58B16427C03F}" type="presParOf" srcId="{F66FBA74-156D-45D1-A4C7-0AC2F3E73D28}" destId="{1F4CEF9A-314D-4278-A607-E1D6DD7E4D2E}" srcOrd="0" destOrd="0" presId="urn:microsoft.com/office/officeart/2005/8/layout/process4"/>
    <dgm:cxn modelId="{E28BF113-3247-4F4E-B027-4C881126F8BC}" type="presParOf" srcId="{F66FBA74-156D-45D1-A4C7-0AC2F3E73D28}" destId="{C13A2CE7-D6C2-4B81-A2BC-0F3D222379B5}" srcOrd="1" destOrd="0" presId="urn:microsoft.com/office/officeart/2005/8/layout/process4"/>
    <dgm:cxn modelId="{A2FBCB8A-AEE5-425F-B891-767D584EE1D6}" type="presParOf" srcId="{80C9B95B-9E46-4EC7-942A-141F97F1CC08}" destId="{115E11C6-694F-4122-9CE2-DCD1F93B2A5C}" srcOrd="1" destOrd="0" presId="urn:microsoft.com/office/officeart/2005/8/layout/process4"/>
    <dgm:cxn modelId="{1749E281-742C-4EFA-B2B1-1F7C6EDFEDD6}" type="presParOf" srcId="{80C9B95B-9E46-4EC7-942A-141F97F1CC08}" destId="{B7ECD377-BE15-44CC-87F5-B1774AA4C6A9}" srcOrd="2" destOrd="0" presId="urn:microsoft.com/office/officeart/2005/8/layout/process4"/>
    <dgm:cxn modelId="{20452887-12F1-4A9B-A15A-A955BF1EAA49}" type="presParOf" srcId="{B7ECD377-BE15-44CC-87F5-B1774AA4C6A9}" destId="{EF36B761-2828-42CE-8924-7462F1EE8DFC}" srcOrd="0" destOrd="0" presId="urn:microsoft.com/office/officeart/2005/8/layout/process4"/>
    <dgm:cxn modelId="{49C3CFC3-47D6-451C-AF18-28ED05A8FB91}" type="presParOf" srcId="{B7ECD377-BE15-44CC-87F5-B1774AA4C6A9}" destId="{26632CA5-3899-4A17-9F53-428DA2BB6519}" srcOrd="1" destOrd="0" presId="urn:microsoft.com/office/officeart/2005/8/layout/process4"/>
    <dgm:cxn modelId="{05D0EC61-9525-4487-BF67-4A45D29D2C9F}" type="presParOf" srcId="{B7ECD377-BE15-44CC-87F5-B1774AA4C6A9}" destId="{48CC894B-F662-4241-8B0A-DD800949E4CE}" srcOrd="2" destOrd="0" presId="urn:microsoft.com/office/officeart/2005/8/layout/process4"/>
    <dgm:cxn modelId="{04148C4A-78D3-48AC-9791-F23619A8721E}" type="presParOf" srcId="{48CC894B-F662-4241-8B0A-DD800949E4CE}" destId="{E6B5CAFF-078C-41EF-8E61-E510E0EE6C3F}" srcOrd="0" destOrd="0" presId="urn:microsoft.com/office/officeart/2005/8/layout/process4"/>
    <dgm:cxn modelId="{A3EBAEAF-C046-4357-98BD-48E34D229348}" type="presParOf" srcId="{48CC894B-F662-4241-8B0A-DD800949E4CE}" destId="{7610B1DC-06AF-4053-95EF-D1F6BA831BEC}" srcOrd="1" destOrd="0" presId="urn:microsoft.com/office/officeart/2005/8/layout/process4"/>
    <dgm:cxn modelId="{1F6DDB0F-52B7-41C2-A107-A0252E3635AD}" type="presParOf" srcId="{48CC894B-F662-4241-8B0A-DD800949E4CE}" destId="{B952DD93-BEF2-42AB-AC62-AAE4D656518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6625D3-080F-4EE7-9CC5-BF4DB11D1710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132517-A1EA-4E4B-9C8F-AEB6B6D69C7E}">
      <dgm:prSet/>
      <dgm:spPr/>
      <dgm:t>
        <a:bodyPr/>
        <a:lstStyle/>
        <a:p>
          <a:pPr rtl="0"/>
          <a:r>
            <a:rPr lang="en-US" dirty="0" smtClean="0"/>
            <a:t>Remember Deceiving Our self Does Not Mean that We Have Deceived God </a:t>
          </a:r>
          <a:endParaRPr lang="en-US" dirty="0"/>
        </a:p>
      </dgm:t>
    </dgm:pt>
    <dgm:pt modelId="{2D16837C-16D7-4F73-91B0-056CE22B0326}" type="parTrans" cxnId="{342D9E3F-E933-417B-B0A6-10E34D1BEF1B}">
      <dgm:prSet/>
      <dgm:spPr/>
      <dgm:t>
        <a:bodyPr/>
        <a:lstStyle/>
        <a:p>
          <a:endParaRPr lang="en-US"/>
        </a:p>
      </dgm:t>
    </dgm:pt>
    <dgm:pt modelId="{E484C51C-60A1-494C-A0B2-DD6542768ADD}" type="sibTrans" cxnId="{342D9E3F-E933-417B-B0A6-10E34D1BEF1B}">
      <dgm:prSet/>
      <dgm:spPr/>
      <dgm:t>
        <a:bodyPr/>
        <a:lstStyle/>
        <a:p>
          <a:endParaRPr lang="en-US"/>
        </a:p>
      </dgm:t>
    </dgm:pt>
    <dgm:pt modelId="{4082C153-4826-4017-99E0-D968BFBF0D01}">
      <dgm:prSet/>
      <dgm:spPr/>
      <dgm:t>
        <a:bodyPr/>
        <a:lstStyle/>
        <a:p>
          <a:pPr rtl="0"/>
          <a:r>
            <a:rPr lang="en-US" dirty="0" smtClean="0"/>
            <a:t>1 Corinthians 4:4</a:t>
          </a:r>
          <a:endParaRPr lang="en-US" dirty="0"/>
        </a:p>
      </dgm:t>
    </dgm:pt>
    <dgm:pt modelId="{5007A8B8-6182-475D-BA92-83D77F3618D1}" type="parTrans" cxnId="{633595F4-04B4-454F-95E7-DF4A1229F928}">
      <dgm:prSet/>
      <dgm:spPr/>
      <dgm:t>
        <a:bodyPr/>
        <a:lstStyle/>
        <a:p>
          <a:endParaRPr lang="en-US"/>
        </a:p>
      </dgm:t>
    </dgm:pt>
    <dgm:pt modelId="{1BA470D3-A5BE-4C09-9FD1-FB3409B6CAD3}" type="sibTrans" cxnId="{633595F4-04B4-454F-95E7-DF4A1229F928}">
      <dgm:prSet/>
      <dgm:spPr/>
      <dgm:t>
        <a:bodyPr/>
        <a:lstStyle/>
        <a:p>
          <a:endParaRPr lang="en-US"/>
        </a:p>
      </dgm:t>
    </dgm:pt>
    <dgm:pt modelId="{BF76AA7A-9800-4271-B7EF-DF0E28571F98}">
      <dgm:prSet/>
      <dgm:spPr/>
      <dgm:t>
        <a:bodyPr/>
        <a:lstStyle/>
        <a:p>
          <a:pPr rtl="0"/>
          <a:r>
            <a:rPr lang="en-US" dirty="0" smtClean="0"/>
            <a:t>Gal.6:7</a:t>
          </a:r>
          <a:endParaRPr lang="en-US" dirty="0"/>
        </a:p>
      </dgm:t>
    </dgm:pt>
    <dgm:pt modelId="{247719E7-5C87-4A0E-8BB5-97CEDBC7D8C5}" type="parTrans" cxnId="{DB4E979E-39CB-4C2D-9CE5-A1ACB66273B7}">
      <dgm:prSet/>
      <dgm:spPr/>
      <dgm:t>
        <a:bodyPr/>
        <a:lstStyle/>
        <a:p>
          <a:endParaRPr lang="en-US"/>
        </a:p>
      </dgm:t>
    </dgm:pt>
    <dgm:pt modelId="{668FEB09-A618-4463-9EDD-9BF9A51C265E}" type="sibTrans" cxnId="{DB4E979E-39CB-4C2D-9CE5-A1ACB66273B7}">
      <dgm:prSet/>
      <dgm:spPr/>
      <dgm:t>
        <a:bodyPr/>
        <a:lstStyle/>
        <a:p>
          <a:endParaRPr lang="en-US"/>
        </a:p>
      </dgm:t>
    </dgm:pt>
    <dgm:pt modelId="{4C733634-E697-4097-897C-52A320611F8F}">
      <dgm:prSet/>
      <dgm:spPr/>
      <dgm:t>
        <a:bodyPr/>
        <a:lstStyle/>
        <a:p>
          <a:pPr rtl="0"/>
          <a:r>
            <a:rPr lang="en-US" dirty="0" smtClean="0"/>
            <a:t>Exercise Your Senses to Determine Right from Wrong </a:t>
          </a:r>
          <a:endParaRPr lang="en-US" dirty="0"/>
        </a:p>
      </dgm:t>
    </dgm:pt>
    <dgm:pt modelId="{C1705241-C3E4-4B94-AACF-E28CF104C068}" type="parTrans" cxnId="{E5867BB4-F71B-44B5-8758-2C7453AE3535}">
      <dgm:prSet/>
      <dgm:spPr/>
      <dgm:t>
        <a:bodyPr/>
        <a:lstStyle/>
        <a:p>
          <a:endParaRPr lang="en-US"/>
        </a:p>
      </dgm:t>
    </dgm:pt>
    <dgm:pt modelId="{62BC37BD-F8DD-4A12-954B-EB87E5CD16AB}" type="sibTrans" cxnId="{E5867BB4-F71B-44B5-8758-2C7453AE3535}">
      <dgm:prSet/>
      <dgm:spPr/>
      <dgm:t>
        <a:bodyPr/>
        <a:lstStyle/>
        <a:p>
          <a:endParaRPr lang="en-US"/>
        </a:p>
      </dgm:t>
    </dgm:pt>
    <dgm:pt modelId="{35F75DF2-6868-4AC1-8960-B9F3685C395A}">
      <dgm:prSet/>
      <dgm:spPr/>
      <dgm:t>
        <a:bodyPr/>
        <a:lstStyle/>
        <a:p>
          <a:pPr rtl="0"/>
          <a:r>
            <a:rPr lang="en-US" dirty="0" smtClean="0"/>
            <a:t>Hebrews 5:14</a:t>
          </a:r>
          <a:endParaRPr lang="en-US" dirty="0"/>
        </a:p>
      </dgm:t>
    </dgm:pt>
    <dgm:pt modelId="{31CAE6DB-9F1E-4101-ABCE-4311CAAB10FC}" type="parTrans" cxnId="{E5D4A9BB-677A-4626-9F5E-3FE61CE33C31}">
      <dgm:prSet/>
      <dgm:spPr/>
      <dgm:t>
        <a:bodyPr/>
        <a:lstStyle/>
        <a:p>
          <a:endParaRPr lang="en-US"/>
        </a:p>
      </dgm:t>
    </dgm:pt>
    <dgm:pt modelId="{BFD00D28-D5A6-4787-BA8E-1F4AFDA2B59D}" type="sibTrans" cxnId="{E5D4A9BB-677A-4626-9F5E-3FE61CE33C31}">
      <dgm:prSet/>
      <dgm:spPr/>
      <dgm:t>
        <a:bodyPr/>
        <a:lstStyle/>
        <a:p>
          <a:endParaRPr lang="en-US"/>
        </a:p>
      </dgm:t>
    </dgm:pt>
    <dgm:pt modelId="{5ECD721D-5189-497A-B6F8-450AF116E7C1}">
      <dgm:prSet/>
      <dgm:spPr/>
      <dgm:t>
        <a:bodyPr/>
        <a:lstStyle/>
        <a:p>
          <a:pPr rtl="0"/>
          <a:r>
            <a:rPr lang="en-US" dirty="0" smtClean="0"/>
            <a:t>Be Able to Apply Bible Principles </a:t>
          </a:r>
          <a:endParaRPr lang="en-US" dirty="0"/>
        </a:p>
      </dgm:t>
    </dgm:pt>
    <dgm:pt modelId="{BAE0DD0A-A863-4171-97B3-7D3822FA95BF}" type="parTrans" cxnId="{A77C2A1D-4C5C-44FB-B04E-FDF7DF69D021}">
      <dgm:prSet/>
      <dgm:spPr/>
      <dgm:t>
        <a:bodyPr/>
        <a:lstStyle/>
        <a:p>
          <a:endParaRPr lang="en-US"/>
        </a:p>
      </dgm:t>
    </dgm:pt>
    <dgm:pt modelId="{E3707590-9726-4D08-A91F-4DC4DA07D2AE}" type="sibTrans" cxnId="{A77C2A1D-4C5C-44FB-B04E-FDF7DF69D021}">
      <dgm:prSet/>
      <dgm:spPr/>
      <dgm:t>
        <a:bodyPr/>
        <a:lstStyle/>
        <a:p>
          <a:endParaRPr lang="en-US"/>
        </a:p>
      </dgm:t>
    </dgm:pt>
    <dgm:pt modelId="{80C9B95B-9E46-4EC7-942A-141F97F1CC08}" type="pres">
      <dgm:prSet presAssocID="{176625D3-080F-4EE7-9CC5-BF4DB11D1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64C56-B972-4310-A50F-C42B4DE4C540}" type="pres">
      <dgm:prSet presAssocID="{4C733634-E697-4097-897C-52A320611F8F}" presName="boxAndChildren" presStyleCnt="0"/>
      <dgm:spPr/>
    </dgm:pt>
    <dgm:pt modelId="{F330D9BD-B4F8-47EE-998A-839EB05A1EAD}" type="pres">
      <dgm:prSet presAssocID="{4C733634-E697-4097-897C-52A320611F8F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44B2CE-DFB0-4CAC-AB53-8C793E7112A7}" type="pres">
      <dgm:prSet presAssocID="{4C733634-E697-4097-897C-52A320611F8F}" presName="entireBox" presStyleLbl="node1" presStyleIdx="0" presStyleCnt="2"/>
      <dgm:spPr/>
      <dgm:t>
        <a:bodyPr/>
        <a:lstStyle/>
        <a:p>
          <a:endParaRPr lang="en-US"/>
        </a:p>
      </dgm:t>
    </dgm:pt>
    <dgm:pt modelId="{F66FBA74-156D-45D1-A4C7-0AC2F3E73D28}" type="pres">
      <dgm:prSet presAssocID="{4C733634-E697-4097-897C-52A320611F8F}" presName="descendantBox" presStyleCnt="0"/>
      <dgm:spPr/>
    </dgm:pt>
    <dgm:pt modelId="{1F4CEF9A-314D-4278-A607-E1D6DD7E4D2E}" type="pres">
      <dgm:prSet presAssocID="{35F75DF2-6868-4AC1-8960-B9F3685C395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A2CE7-D6C2-4B81-A2BC-0F3D222379B5}" type="pres">
      <dgm:prSet presAssocID="{5ECD721D-5189-497A-B6F8-450AF116E7C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11C6-694F-4122-9CE2-DCD1F93B2A5C}" type="pres">
      <dgm:prSet presAssocID="{E484C51C-60A1-494C-A0B2-DD6542768ADD}" presName="sp" presStyleCnt="0"/>
      <dgm:spPr/>
    </dgm:pt>
    <dgm:pt modelId="{B7ECD377-BE15-44CC-87F5-B1774AA4C6A9}" type="pres">
      <dgm:prSet presAssocID="{F1132517-A1EA-4E4B-9C8F-AEB6B6D69C7E}" presName="arrowAndChildren" presStyleCnt="0"/>
      <dgm:spPr/>
    </dgm:pt>
    <dgm:pt modelId="{EF36B761-2828-42CE-8924-7462F1EE8DFC}" type="pres">
      <dgm:prSet presAssocID="{F1132517-A1EA-4E4B-9C8F-AEB6B6D69C7E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26632CA5-3899-4A17-9F53-428DA2BB6519}" type="pres">
      <dgm:prSet presAssocID="{F1132517-A1EA-4E4B-9C8F-AEB6B6D69C7E}" presName="arrow" presStyleLbl="node1" presStyleIdx="1" presStyleCnt="2"/>
      <dgm:spPr/>
      <dgm:t>
        <a:bodyPr/>
        <a:lstStyle/>
        <a:p>
          <a:endParaRPr lang="en-US"/>
        </a:p>
      </dgm:t>
    </dgm:pt>
    <dgm:pt modelId="{48CC894B-F662-4241-8B0A-DD800949E4CE}" type="pres">
      <dgm:prSet presAssocID="{F1132517-A1EA-4E4B-9C8F-AEB6B6D69C7E}" presName="descendantArrow" presStyleCnt="0"/>
      <dgm:spPr/>
    </dgm:pt>
    <dgm:pt modelId="{E6B5CAFF-078C-41EF-8E61-E510E0EE6C3F}" type="pres">
      <dgm:prSet presAssocID="{4082C153-4826-4017-99E0-D968BFBF0D0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0B1DC-06AF-4053-95EF-D1F6BA831BEC}" type="pres">
      <dgm:prSet presAssocID="{BF76AA7A-9800-4271-B7EF-DF0E28571F9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4A9BB-677A-4626-9F5E-3FE61CE33C31}" srcId="{4C733634-E697-4097-897C-52A320611F8F}" destId="{35F75DF2-6868-4AC1-8960-B9F3685C395A}" srcOrd="0" destOrd="0" parTransId="{31CAE6DB-9F1E-4101-ABCE-4311CAAB10FC}" sibTransId="{BFD00D28-D5A6-4787-BA8E-1F4AFDA2B59D}"/>
    <dgm:cxn modelId="{1382ED31-2684-42C6-BC24-108FDBD79AAD}" type="presOf" srcId="{F1132517-A1EA-4E4B-9C8F-AEB6B6D69C7E}" destId="{26632CA5-3899-4A17-9F53-428DA2BB6519}" srcOrd="1" destOrd="0" presId="urn:microsoft.com/office/officeart/2005/8/layout/process4"/>
    <dgm:cxn modelId="{0D4319C8-08FD-4117-BC0B-9C20F40B494C}" type="presOf" srcId="{4082C153-4826-4017-99E0-D968BFBF0D01}" destId="{E6B5CAFF-078C-41EF-8E61-E510E0EE6C3F}" srcOrd="0" destOrd="0" presId="urn:microsoft.com/office/officeart/2005/8/layout/process4"/>
    <dgm:cxn modelId="{7E09B5E2-54E2-4044-A15D-69ECC196E6F5}" type="presOf" srcId="{5ECD721D-5189-497A-B6F8-450AF116E7C1}" destId="{C13A2CE7-D6C2-4B81-A2BC-0F3D222379B5}" srcOrd="0" destOrd="0" presId="urn:microsoft.com/office/officeart/2005/8/layout/process4"/>
    <dgm:cxn modelId="{C32528F4-72FA-4B0F-9062-904FCDB22C00}" type="presOf" srcId="{BF76AA7A-9800-4271-B7EF-DF0E28571F98}" destId="{7610B1DC-06AF-4053-95EF-D1F6BA831BEC}" srcOrd="0" destOrd="0" presId="urn:microsoft.com/office/officeart/2005/8/layout/process4"/>
    <dgm:cxn modelId="{DB4E979E-39CB-4C2D-9CE5-A1ACB66273B7}" srcId="{F1132517-A1EA-4E4B-9C8F-AEB6B6D69C7E}" destId="{BF76AA7A-9800-4271-B7EF-DF0E28571F98}" srcOrd="1" destOrd="0" parTransId="{247719E7-5C87-4A0E-8BB5-97CEDBC7D8C5}" sibTransId="{668FEB09-A618-4463-9EDD-9BF9A51C265E}"/>
    <dgm:cxn modelId="{E5867BB4-F71B-44B5-8758-2C7453AE3535}" srcId="{176625D3-080F-4EE7-9CC5-BF4DB11D1710}" destId="{4C733634-E697-4097-897C-52A320611F8F}" srcOrd="1" destOrd="0" parTransId="{C1705241-C3E4-4B94-AACF-E28CF104C068}" sibTransId="{62BC37BD-F8DD-4A12-954B-EB87E5CD16AB}"/>
    <dgm:cxn modelId="{9F55C3FD-8291-479C-A7D2-540F042E6523}" type="presOf" srcId="{4C733634-E697-4097-897C-52A320611F8F}" destId="{F330D9BD-B4F8-47EE-998A-839EB05A1EAD}" srcOrd="0" destOrd="0" presId="urn:microsoft.com/office/officeart/2005/8/layout/process4"/>
    <dgm:cxn modelId="{633595F4-04B4-454F-95E7-DF4A1229F928}" srcId="{F1132517-A1EA-4E4B-9C8F-AEB6B6D69C7E}" destId="{4082C153-4826-4017-99E0-D968BFBF0D01}" srcOrd="0" destOrd="0" parTransId="{5007A8B8-6182-475D-BA92-83D77F3618D1}" sibTransId="{1BA470D3-A5BE-4C09-9FD1-FB3409B6CAD3}"/>
    <dgm:cxn modelId="{B316C163-4583-4056-A556-0AC271BF2C6F}" type="presOf" srcId="{176625D3-080F-4EE7-9CC5-BF4DB11D1710}" destId="{80C9B95B-9E46-4EC7-942A-141F97F1CC08}" srcOrd="0" destOrd="0" presId="urn:microsoft.com/office/officeart/2005/8/layout/process4"/>
    <dgm:cxn modelId="{FEFF8D54-D362-4438-818E-06E2840DF3CF}" type="presOf" srcId="{4C733634-E697-4097-897C-52A320611F8F}" destId="{7744B2CE-DFB0-4CAC-AB53-8C793E7112A7}" srcOrd="1" destOrd="0" presId="urn:microsoft.com/office/officeart/2005/8/layout/process4"/>
    <dgm:cxn modelId="{342D9E3F-E933-417B-B0A6-10E34D1BEF1B}" srcId="{176625D3-080F-4EE7-9CC5-BF4DB11D1710}" destId="{F1132517-A1EA-4E4B-9C8F-AEB6B6D69C7E}" srcOrd="0" destOrd="0" parTransId="{2D16837C-16D7-4F73-91B0-056CE22B0326}" sibTransId="{E484C51C-60A1-494C-A0B2-DD6542768ADD}"/>
    <dgm:cxn modelId="{A77C2A1D-4C5C-44FB-B04E-FDF7DF69D021}" srcId="{4C733634-E697-4097-897C-52A320611F8F}" destId="{5ECD721D-5189-497A-B6F8-450AF116E7C1}" srcOrd="1" destOrd="0" parTransId="{BAE0DD0A-A863-4171-97B3-7D3822FA95BF}" sibTransId="{E3707590-9726-4D08-A91F-4DC4DA07D2AE}"/>
    <dgm:cxn modelId="{7C207412-98C4-492C-AF58-98970EEE2F11}" type="presOf" srcId="{35F75DF2-6868-4AC1-8960-B9F3685C395A}" destId="{1F4CEF9A-314D-4278-A607-E1D6DD7E4D2E}" srcOrd="0" destOrd="0" presId="urn:microsoft.com/office/officeart/2005/8/layout/process4"/>
    <dgm:cxn modelId="{E6BE73C5-AE7A-4817-B7CA-FF4584650284}" type="presOf" srcId="{F1132517-A1EA-4E4B-9C8F-AEB6B6D69C7E}" destId="{EF36B761-2828-42CE-8924-7462F1EE8DFC}" srcOrd="0" destOrd="0" presId="urn:microsoft.com/office/officeart/2005/8/layout/process4"/>
    <dgm:cxn modelId="{FAD95DCC-AEFC-44CA-9148-A24AB263588A}" type="presParOf" srcId="{80C9B95B-9E46-4EC7-942A-141F97F1CC08}" destId="{0FC64C56-B972-4310-A50F-C42B4DE4C540}" srcOrd="0" destOrd="0" presId="urn:microsoft.com/office/officeart/2005/8/layout/process4"/>
    <dgm:cxn modelId="{A6191AC8-3B78-49EF-AE0C-87A54C628E7B}" type="presParOf" srcId="{0FC64C56-B972-4310-A50F-C42B4DE4C540}" destId="{F330D9BD-B4F8-47EE-998A-839EB05A1EAD}" srcOrd="0" destOrd="0" presId="urn:microsoft.com/office/officeart/2005/8/layout/process4"/>
    <dgm:cxn modelId="{0C622D8F-0408-4B5C-9F6F-8B32FC0F16F5}" type="presParOf" srcId="{0FC64C56-B972-4310-A50F-C42B4DE4C540}" destId="{7744B2CE-DFB0-4CAC-AB53-8C793E7112A7}" srcOrd="1" destOrd="0" presId="urn:microsoft.com/office/officeart/2005/8/layout/process4"/>
    <dgm:cxn modelId="{43446664-4472-4776-A36E-E937A6B32BD5}" type="presParOf" srcId="{0FC64C56-B972-4310-A50F-C42B4DE4C540}" destId="{F66FBA74-156D-45D1-A4C7-0AC2F3E73D28}" srcOrd="2" destOrd="0" presId="urn:microsoft.com/office/officeart/2005/8/layout/process4"/>
    <dgm:cxn modelId="{8236659C-4F3A-4244-AD9D-D17AA53435A8}" type="presParOf" srcId="{F66FBA74-156D-45D1-A4C7-0AC2F3E73D28}" destId="{1F4CEF9A-314D-4278-A607-E1D6DD7E4D2E}" srcOrd="0" destOrd="0" presId="urn:microsoft.com/office/officeart/2005/8/layout/process4"/>
    <dgm:cxn modelId="{FDC05770-3DC9-446F-98F4-1CC9156C9E45}" type="presParOf" srcId="{F66FBA74-156D-45D1-A4C7-0AC2F3E73D28}" destId="{C13A2CE7-D6C2-4B81-A2BC-0F3D222379B5}" srcOrd="1" destOrd="0" presId="urn:microsoft.com/office/officeart/2005/8/layout/process4"/>
    <dgm:cxn modelId="{CD68EC4B-53D3-450B-91EF-B4C08A818525}" type="presParOf" srcId="{80C9B95B-9E46-4EC7-942A-141F97F1CC08}" destId="{115E11C6-694F-4122-9CE2-DCD1F93B2A5C}" srcOrd="1" destOrd="0" presId="urn:microsoft.com/office/officeart/2005/8/layout/process4"/>
    <dgm:cxn modelId="{6C8BDDE5-F193-4D07-89AE-FA6A6DEF5652}" type="presParOf" srcId="{80C9B95B-9E46-4EC7-942A-141F97F1CC08}" destId="{B7ECD377-BE15-44CC-87F5-B1774AA4C6A9}" srcOrd="2" destOrd="0" presId="urn:microsoft.com/office/officeart/2005/8/layout/process4"/>
    <dgm:cxn modelId="{268D4BBF-6FFF-4AE6-BDD1-E4AEB0BE1B39}" type="presParOf" srcId="{B7ECD377-BE15-44CC-87F5-B1774AA4C6A9}" destId="{EF36B761-2828-42CE-8924-7462F1EE8DFC}" srcOrd="0" destOrd="0" presId="urn:microsoft.com/office/officeart/2005/8/layout/process4"/>
    <dgm:cxn modelId="{8E122A84-178C-45ED-8AE4-6898B8997953}" type="presParOf" srcId="{B7ECD377-BE15-44CC-87F5-B1774AA4C6A9}" destId="{26632CA5-3899-4A17-9F53-428DA2BB6519}" srcOrd="1" destOrd="0" presId="urn:microsoft.com/office/officeart/2005/8/layout/process4"/>
    <dgm:cxn modelId="{9655A42F-382F-4C85-9285-AC1F22081FCD}" type="presParOf" srcId="{B7ECD377-BE15-44CC-87F5-B1774AA4C6A9}" destId="{48CC894B-F662-4241-8B0A-DD800949E4CE}" srcOrd="2" destOrd="0" presId="urn:microsoft.com/office/officeart/2005/8/layout/process4"/>
    <dgm:cxn modelId="{7DC0FB11-369E-490E-A7CE-A1F96D8CBBDA}" type="presParOf" srcId="{48CC894B-F662-4241-8B0A-DD800949E4CE}" destId="{E6B5CAFF-078C-41EF-8E61-E510E0EE6C3F}" srcOrd="0" destOrd="0" presId="urn:microsoft.com/office/officeart/2005/8/layout/process4"/>
    <dgm:cxn modelId="{7A968A8A-6D9F-4939-A6E0-6D080F77596B}" type="presParOf" srcId="{48CC894B-F662-4241-8B0A-DD800949E4CE}" destId="{7610B1DC-06AF-4053-95EF-D1F6BA831BE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F559E-EA23-4306-A2FB-0284C52708D6}">
      <dsp:nvSpPr>
        <dsp:cNvPr id="0" name=""/>
        <dsp:cNvSpPr/>
      </dsp:nvSpPr>
      <dsp:spPr>
        <a:xfrm rot="5400000">
          <a:off x="4785264" y="-1697986"/>
          <a:ext cx="1414462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2 Cor.13:5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James 1:25 – we are hearers but not actors   </a:t>
          </a:r>
          <a:endParaRPr lang="en-US" sz="2600" kern="1200" dirty="0"/>
        </a:p>
      </dsp:txBody>
      <dsp:txXfrm rot="-5400000">
        <a:off x="2907791" y="248535"/>
        <a:ext cx="5100360" cy="1276366"/>
      </dsp:txXfrm>
    </dsp:sp>
    <dsp:sp modelId="{031066E1-5F60-4284-A074-335A289C2F59}">
      <dsp:nvSpPr>
        <dsp:cNvPr id="0" name=""/>
        <dsp:cNvSpPr/>
      </dsp:nvSpPr>
      <dsp:spPr>
        <a:xfrm>
          <a:off x="0" y="2678"/>
          <a:ext cx="2907792" cy="17680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Simply Do Not Look At Our self in Comparison to Principles Or Stories </a:t>
          </a:r>
          <a:endParaRPr lang="en-US" sz="2100" kern="1200" dirty="0"/>
        </a:p>
      </dsp:txBody>
      <dsp:txXfrm>
        <a:off x="86310" y="88988"/>
        <a:ext cx="2735172" cy="1595458"/>
      </dsp:txXfrm>
    </dsp:sp>
    <dsp:sp modelId="{3EB09DAC-944D-46F0-9E5B-08E6A529CFD1}">
      <dsp:nvSpPr>
        <dsp:cNvPr id="0" name=""/>
        <dsp:cNvSpPr/>
      </dsp:nvSpPr>
      <dsp:spPr>
        <a:xfrm rot="5400000">
          <a:off x="4785264" y="158495"/>
          <a:ext cx="1414462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Genesis 3:12-24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1 Samuel 15:15,20-21</a:t>
          </a:r>
          <a:endParaRPr lang="en-US" sz="2600" kern="1200" dirty="0"/>
        </a:p>
      </dsp:txBody>
      <dsp:txXfrm rot="-5400000">
        <a:off x="2907791" y="2105016"/>
        <a:ext cx="5100360" cy="1276366"/>
      </dsp:txXfrm>
    </dsp:sp>
    <dsp:sp modelId="{A68B809F-9BDC-4CA2-AF65-8A077733FDB9}">
      <dsp:nvSpPr>
        <dsp:cNvPr id="0" name=""/>
        <dsp:cNvSpPr/>
      </dsp:nvSpPr>
      <dsp:spPr>
        <a:xfrm>
          <a:off x="0" y="1859160"/>
          <a:ext cx="2907792" cy="17680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Tend to Justify or Rationalize our Failures</a:t>
          </a:r>
          <a:endParaRPr lang="en-US" sz="2100" kern="1200" dirty="0"/>
        </a:p>
      </dsp:txBody>
      <dsp:txXfrm>
        <a:off x="86310" y="1945470"/>
        <a:ext cx="2735172" cy="1595458"/>
      </dsp:txXfrm>
    </dsp:sp>
    <dsp:sp modelId="{34661CE4-772A-41E5-8F92-79F9B19BFC49}">
      <dsp:nvSpPr>
        <dsp:cNvPr id="0" name=""/>
        <dsp:cNvSpPr/>
      </dsp:nvSpPr>
      <dsp:spPr>
        <a:xfrm rot="5400000">
          <a:off x="4785264" y="2014978"/>
          <a:ext cx="1414462" cy="51694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Matthew 7:1-5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</dsp:txBody>
      <dsp:txXfrm rot="-5400000">
        <a:off x="2907791" y="3961499"/>
        <a:ext cx="5100360" cy="1276366"/>
      </dsp:txXfrm>
    </dsp:sp>
    <dsp:sp modelId="{D214118E-7217-4CED-9C17-305C2D085D8B}">
      <dsp:nvSpPr>
        <dsp:cNvPr id="0" name=""/>
        <dsp:cNvSpPr/>
      </dsp:nvSpPr>
      <dsp:spPr>
        <a:xfrm>
          <a:off x="0" y="3715642"/>
          <a:ext cx="2907792" cy="17680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Too busy looking and making application to others </a:t>
          </a:r>
          <a:endParaRPr lang="en-US" sz="2100" kern="1200" dirty="0"/>
        </a:p>
      </dsp:txBody>
      <dsp:txXfrm>
        <a:off x="86310" y="3801952"/>
        <a:ext cx="2735172" cy="1595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F559E-EA23-4306-A2FB-0284C52708D6}">
      <dsp:nvSpPr>
        <dsp:cNvPr id="0" name=""/>
        <dsp:cNvSpPr/>
      </dsp:nvSpPr>
      <dsp:spPr>
        <a:xfrm rot="5400000">
          <a:off x="4373606" y="-1307189"/>
          <a:ext cx="1926883" cy="50231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James 1:22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It is not if I am comfortable – is God pleased </a:t>
          </a:r>
          <a:endParaRPr lang="en-US" sz="2800" kern="1200" dirty="0"/>
        </a:p>
      </dsp:txBody>
      <dsp:txXfrm rot="-5400000">
        <a:off x="2825496" y="334984"/>
        <a:ext cx="4929041" cy="1738757"/>
      </dsp:txXfrm>
    </dsp:sp>
    <dsp:sp modelId="{031066E1-5F60-4284-A074-335A289C2F59}">
      <dsp:nvSpPr>
        <dsp:cNvPr id="0" name=""/>
        <dsp:cNvSpPr/>
      </dsp:nvSpPr>
      <dsp:spPr>
        <a:xfrm>
          <a:off x="76200" y="12"/>
          <a:ext cx="2825496" cy="2408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It Is Comforting to Ignore the Fact that “We are the Man”</a:t>
          </a:r>
          <a:endParaRPr lang="en-US" sz="2500" kern="1200" dirty="0"/>
        </a:p>
      </dsp:txBody>
      <dsp:txXfrm>
        <a:off x="193778" y="117590"/>
        <a:ext cx="2590340" cy="2173448"/>
      </dsp:txXfrm>
    </dsp:sp>
    <dsp:sp modelId="{3EB09DAC-944D-46F0-9E5B-08E6A529CFD1}">
      <dsp:nvSpPr>
        <dsp:cNvPr id="0" name=""/>
        <dsp:cNvSpPr/>
      </dsp:nvSpPr>
      <dsp:spPr>
        <a:xfrm rot="5400000">
          <a:off x="4373606" y="1221845"/>
          <a:ext cx="1926883" cy="50231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Romans 2:22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Ex. – Adultery (Matt.19:9)</a:t>
          </a:r>
          <a:endParaRPr lang="en-US" sz="2800" kern="1200" dirty="0"/>
        </a:p>
      </dsp:txBody>
      <dsp:txXfrm rot="-5400000">
        <a:off x="2825496" y="2864019"/>
        <a:ext cx="4929041" cy="1738757"/>
      </dsp:txXfrm>
    </dsp:sp>
    <dsp:sp modelId="{A68B809F-9BDC-4CA2-AF65-8A077733FDB9}">
      <dsp:nvSpPr>
        <dsp:cNvPr id="0" name=""/>
        <dsp:cNvSpPr/>
      </dsp:nvSpPr>
      <dsp:spPr>
        <a:xfrm>
          <a:off x="0" y="2529095"/>
          <a:ext cx="2825496" cy="2408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Fail to Recognize That There is More Than One Way to Commit A Sin</a:t>
          </a:r>
          <a:endParaRPr lang="en-US" sz="2500" kern="1200" dirty="0"/>
        </a:p>
      </dsp:txBody>
      <dsp:txXfrm>
        <a:off x="117578" y="2646673"/>
        <a:ext cx="2590340" cy="2173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B2CE-DFB0-4CAC-AB53-8C793E7112A7}">
      <dsp:nvSpPr>
        <dsp:cNvPr id="0" name=""/>
        <dsp:cNvSpPr/>
      </dsp:nvSpPr>
      <dsp:spPr>
        <a:xfrm>
          <a:off x="0" y="3266656"/>
          <a:ext cx="8204891" cy="2143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Remember There is Never Any Justification for Transgressing God’s Law </a:t>
          </a:r>
          <a:endParaRPr lang="en-US" sz="2700" kern="1200" dirty="0"/>
        </a:p>
      </dsp:txBody>
      <dsp:txXfrm>
        <a:off x="0" y="3266656"/>
        <a:ext cx="8204891" cy="1157371"/>
      </dsp:txXfrm>
    </dsp:sp>
    <dsp:sp modelId="{1F4CEF9A-314D-4278-A607-E1D6DD7E4D2E}">
      <dsp:nvSpPr>
        <dsp:cNvPr id="0" name=""/>
        <dsp:cNvSpPr/>
      </dsp:nvSpPr>
      <dsp:spPr>
        <a:xfrm>
          <a:off x="0" y="4381162"/>
          <a:ext cx="4102445" cy="985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 you think of a time when God excused disobedience?</a:t>
          </a:r>
          <a:endParaRPr lang="en-US" sz="2000" kern="1200" dirty="0"/>
        </a:p>
      </dsp:txBody>
      <dsp:txXfrm>
        <a:off x="0" y="4381162"/>
        <a:ext cx="4102445" cy="985909"/>
      </dsp:txXfrm>
    </dsp:sp>
    <dsp:sp modelId="{C13A2CE7-D6C2-4B81-A2BC-0F3D222379B5}">
      <dsp:nvSpPr>
        <dsp:cNvPr id="0" name=""/>
        <dsp:cNvSpPr/>
      </dsp:nvSpPr>
      <dsp:spPr>
        <a:xfrm>
          <a:off x="4102445" y="4381162"/>
          <a:ext cx="4102445" cy="985909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John 3:4</a:t>
          </a:r>
          <a:endParaRPr lang="en-US" sz="2000" kern="1200" dirty="0"/>
        </a:p>
      </dsp:txBody>
      <dsp:txXfrm>
        <a:off x="4102445" y="4381162"/>
        <a:ext cx="4102445" cy="985909"/>
      </dsp:txXfrm>
    </dsp:sp>
    <dsp:sp modelId="{26632CA5-3899-4A17-9F53-428DA2BB6519}">
      <dsp:nvSpPr>
        <dsp:cNvPr id="0" name=""/>
        <dsp:cNvSpPr/>
      </dsp:nvSpPr>
      <dsp:spPr>
        <a:xfrm rot="10800000">
          <a:off x="0" y="2440"/>
          <a:ext cx="8204891" cy="3296365"/>
        </a:xfrm>
        <a:prstGeom prst="upArrowCallou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 Reading/Studying the Scriptures – Always Begin with Self Application </a:t>
          </a:r>
          <a:endParaRPr lang="en-US" sz="2700" kern="1200" dirty="0"/>
        </a:p>
      </dsp:txBody>
      <dsp:txXfrm rot="-10800000">
        <a:off x="0" y="2440"/>
        <a:ext cx="8204891" cy="1157024"/>
      </dsp:txXfrm>
    </dsp:sp>
    <dsp:sp modelId="{E6B5CAFF-078C-41EF-8E61-E510E0EE6C3F}">
      <dsp:nvSpPr>
        <dsp:cNvPr id="0" name=""/>
        <dsp:cNvSpPr/>
      </dsp:nvSpPr>
      <dsp:spPr>
        <a:xfrm>
          <a:off x="4006" y="1159464"/>
          <a:ext cx="2732292" cy="985613"/>
        </a:xfrm>
        <a:prstGeom prst="rect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 Tim.2:15 – Goal is “to present yourself”</a:t>
          </a:r>
          <a:endParaRPr lang="en-US" sz="2000" kern="1200" dirty="0"/>
        </a:p>
      </dsp:txBody>
      <dsp:txXfrm>
        <a:off x="4006" y="1159464"/>
        <a:ext cx="2732292" cy="985613"/>
      </dsp:txXfrm>
    </dsp:sp>
    <dsp:sp modelId="{7610B1DC-06AF-4053-95EF-D1F6BA831BEC}">
      <dsp:nvSpPr>
        <dsp:cNvPr id="0" name=""/>
        <dsp:cNvSpPr/>
      </dsp:nvSpPr>
      <dsp:spPr>
        <a:xfrm>
          <a:off x="2736299" y="1159464"/>
          <a:ext cx="2732292" cy="985613"/>
        </a:xfrm>
        <a:prstGeom prst="rect">
          <a:avLst/>
        </a:prstGeom>
        <a:solidFill>
          <a:schemeClr val="accent2">
            <a:tint val="40000"/>
            <a:alpha val="90000"/>
            <a:hueOff val="3769364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4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Lam.3:40 –  Necessary to return to the Lord</a:t>
          </a:r>
          <a:endParaRPr lang="en-US" sz="2000" kern="1200" dirty="0"/>
        </a:p>
      </dsp:txBody>
      <dsp:txXfrm>
        <a:off x="2736299" y="1159464"/>
        <a:ext cx="2732292" cy="985613"/>
      </dsp:txXfrm>
    </dsp:sp>
    <dsp:sp modelId="{B952DD93-BEF2-42AB-AC62-AAE4D656518E}">
      <dsp:nvSpPr>
        <dsp:cNvPr id="0" name=""/>
        <dsp:cNvSpPr/>
      </dsp:nvSpPr>
      <dsp:spPr>
        <a:xfrm>
          <a:off x="5468591" y="1159464"/>
          <a:ext cx="2732292" cy="985613"/>
        </a:xfrm>
        <a:prstGeom prst="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Gal.6:4 -  Necessary to being ready to bear our own  load</a:t>
          </a:r>
          <a:endParaRPr lang="en-US" sz="2000" kern="1200" dirty="0"/>
        </a:p>
      </dsp:txBody>
      <dsp:txXfrm>
        <a:off x="5468591" y="1159464"/>
        <a:ext cx="2732292" cy="985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B2CE-DFB0-4CAC-AB53-8C793E7112A7}">
      <dsp:nvSpPr>
        <dsp:cNvPr id="0" name=""/>
        <dsp:cNvSpPr/>
      </dsp:nvSpPr>
      <dsp:spPr>
        <a:xfrm>
          <a:off x="0" y="3247179"/>
          <a:ext cx="8153400" cy="2130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Exercise Your Senses to Determine Right from Wrong </a:t>
          </a:r>
          <a:endParaRPr lang="en-US" sz="2700" kern="1200" dirty="0"/>
        </a:p>
      </dsp:txBody>
      <dsp:txXfrm>
        <a:off x="0" y="3247179"/>
        <a:ext cx="8153400" cy="1150470"/>
      </dsp:txXfrm>
    </dsp:sp>
    <dsp:sp modelId="{1F4CEF9A-314D-4278-A607-E1D6DD7E4D2E}">
      <dsp:nvSpPr>
        <dsp:cNvPr id="0" name=""/>
        <dsp:cNvSpPr/>
      </dsp:nvSpPr>
      <dsp:spPr>
        <a:xfrm>
          <a:off x="0" y="4355040"/>
          <a:ext cx="4076700" cy="9800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Hebrews 5:14</a:t>
          </a:r>
          <a:endParaRPr lang="en-US" sz="3200" kern="1200" dirty="0"/>
        </a:p>
      </dsp:txBody>
      <dsp:txXfrm>
        <a:off x="0" y="4355040"/>
        <a:ext cx="4076700" cy="980030"/>
      </dsp:txXfrm>
    </dsp:sp>
    <dsp:sp modelId="{C13A2CE7-D6C2-4B81-A2BC-0F3D222379B5}">
      <dsp:nvSpPr>
        <dsp:cNvPr id="0" name=""/>
        <dsp:cNvSpPr/>
      </dsp:nvSpPr>
      <dsp:spPr>
        <a:xfrm>
          <a:off x="4076700" y="4355040"/>
          <a:ext cx="4076700" cy="980030"/>
        </a:xfrm>
        <a:prstGeom prst="rect">
          <a:avLst/>
        </a:prstGeom>
        <a:solidFill>
          <a:schemeClr val="accent2">
            <a:tint val="40000"/>
            <a:alpha val="90000"/>
            <a:hueOff val="1675273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3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 Able to Apply Bible Principles </a:t>
          </a:r>
          <a:endParaRPr lang="en-US" sz="3200" kern="1200" dirty="0"/>
        </a:p>
      </dsp:txBody>
      <dsp:txXfrm>
        <a:off x="4076700" y="4355040"/>
        <a:ext cx="4076700" cy="980030"/>
      </dsp:txXfrm>
    </dsp:sp>
    <dsp:sp modelId="{26632CA5-3899-4A17-9F53-428DA2BB6519}">
      <dsp:nvSpPr>
        <dsp:cNvPr id="0" name=""/>
        <dsp:cNvSpPr/>
      </dsp:nvSpPr>
      <dsp:spPr>
        <a:xfrm rot="10800000">
          <a:off x="0" y="2426"/>
          <a:ext cx="8153400" cy="3276711"/>
        </a:xfrm>
        <a:prstGeom prst="upArrowCallou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Remember Deceiving Our self Does Not Mean that We Have Deceived God </a:t>
          </a:r>
          <a:endParaRPr lang="en-US" sz="2700" kern="1200" dirty="0"/>
        </a:p>
      </dsp:txBody>
      <dsp:txXfrm rot="-10800000">
        <a:off x="0" y="2426"/>
        <a:ext cx="8153400" cy="1150125"/>
      </dsp:txXfrm>
    </dsp:sp>
    <dsp:sp modelId="{E6B5CAFF-078C-41EF-8E61-E510E0EE6C3F}">
      <dsp:nvSpPr>
        <dsp:cNvPr id="0" name=""/>
        <dsp:cNvSpPr/>
      </dsp:nvSpPr>
      <dsp:spPr>
        <a:xfrm>
          <a:off x="0" y="1152551"/>
          <a:ext cx="4076700" cy="979736"/>
        </a:xfrm>
        <a:prstGeom prst="rect">
          <a:avLst/>
        </a:prstGeom>
        <a:solidFill>
          <a:schemeClr val="accent2">
            <a:tint val="40000"/>
            <a:alpha val="90000"/>
            <a:hueOff val="3350546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6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 Corinthians 4:4</a:t>
          </a:r>
          <a:endParaRPr lang="en-US" sz="3200" kern="1200" dirty="0"/>
        </a:p>
      </dsp:txBody>
      <dsp:txXfrm>
        <a:off x="0" y="1152551"/>
        <a:ext cx="4076700" cy="979736"/>
      </dsp:txXfrm>
    </dsp:sp>
    <dsp:sp modelId="{7610B1DC-06AF-4053-95EF-D1F6BA831BEC}">
      <dsp:nvSpPr>
        <dsp:cNvPr id="0" name=""/>
        <dsp:cNvSpPr/>
      </dsp:nvSpPr>
      <dsp:spPr>
        <a:xfrm>
          <a:off x="4076700" y="1152551"/>
          <a:ext cx="4076700" cy="979736"/>
        </a:xfrm>
        <a:prstGeom prst="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Gal.6:7</a:t>
          </a:r>
          <a:endParaRPr lang="en-US" sz="3200" kern="1200" dirty="0"/>
        </a:p>
      </dsp:txBody>
      <dsp:txXfrm>
        <a:off x="4076700" y="1152551"/>
        <a:ext cx="4076700" cy="97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3F9FB3-CE80-423C-8F3C-609F60B606F3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D08D13-7256-4DBD-AB68-037750132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1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6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11650-337B-41BB-9FDC-F293D7999411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71693E-CE6B-46B3-BA99-78D9827F7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rand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Seeing that We Are the Man</a:t>
            </a:r>
            <a:endParaRPr lang="en-US" sz="4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7790311"/>
              </p:ext>
            </p:extLst>
          </p:nvPr>
        </p:nvGraphicFramePr>
        <p:xfrm>
          <a:off x="304800" y="1096892"/>
          <a:ext cx="8153400" cy="538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32CA5-3899-4A17-9F53-428DA2BB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632CA5-3899-4A17-9F53-428DA2BB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5CAFF-078C-41EF-8E61-E510E0EE6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6B5CAFF-078C-41EF-8E61-E510E0EE6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0B1DC-06AF-4053-95EF-D1F6BA831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610B1DC-06AF-4053-95EF-D1F6BA831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4B2CE-DFB0-4CAC-AB53-8C793E711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744B2CE-DFB0-4CAC-AB53-8C793E711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CEF9A-314D-4278-A607-E1D6DD7E4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F4CEF9A-314D-4278-A607-E1D6DD7E4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A2CE7-D6C2-4B81-A2BC-0F3D2223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13A2CE7-D6C2-4B81-A2BC-0F3D2223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8448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ARE YOU THE MAN?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6934200" cy="502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Why Do We Sometimes Fail to  See That We Are the Man?</a:t>
            </a:r>
          </a:p>
          <a:p>
            <a:r>
              <a:rPr lang="en-US" sz="3200" b="1" dirty="0" smtClean="0"/>
              <a:t> How Can We Overcome the Problem of Not Seeing That “We Are the Man”?</a:t>
            </a:r>
          </a:p>
          <a:p>
            <a:r>
              <a:rPr lang="en-US" sz="3200" b="1" dirty="0" smtClean="0"/>
              <a:t> Application of “Are You The Man?”</a:t>
            </a:r>
            <a:endParaRPr lang="en-US" sz="3200" b="1" dirty="0"/>
          </a:p>
        </p:txBody>
      </p:sp>
      <p:pic>
        <p:nvPicPr>
          <p:cNvPr id="4" name="Picture 2" descr="C:\Users\Mike\AppData\Local\Microsoft\Windows\Temporary Internet Files\Content.IE5\QNGE5VIY\MP900385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230428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Forsaking the Assembly</a:t>
            </a:r>
          </a:p>
          <a:p>
            <a:r>
              <a:rPr lang="en-US" sz="3600" dirty="0" smtClean="0"/>
              <a:t>Worldliness</a:t>
            </a:r>
          </a:p>
          <a:p>
            <a:r>
              <a:rPr lang="en-US" sz="3600" dirty="0" smtClean="0"/>
              <a:t>Modesty</a:t>
            </a:r>
          </a:p>
          <a:p>
            <a:r>
              <a:rPr lang="en-US" sz="3600" dirty="0" smtClean="0"/>
              <a:t>Sins at Home</a:t>
            </a:r>
          </a:p>
          <a:p>
            <a:r>
              <a:rPr lang="en-US" sz="3600" dirty="0" smtClean="0"/>
              <a:t>Allowing Others to Be Lost</a:t>
            </a:r>
          </a:p>
          <a:p>
            <a:r>
              <a:rPr lang="en-US" sz="3600" dirty="0" smtClean="0"/>
              <a:t>Spread of False Doctrine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Worldliness</a:t>
            </a:r>
          </a:p>
          <a:p>
            <a:pPr lvl="1"/>
            <a:r>
              <a:rPr lang="en-US" sz="2400" dirty="0" smtClean="0"/>
              <a:t>  1 John 2:15-17 – Do not love the world</a:t>
            </a:r>
          </a:p>
          <a:p>
            <a:pPr lvl="1"/>
            <a:r>
              <a:rPr lang="en-US" sz="2400" dirty="0" smtClean="0"/>
              <a:t>  Romans 12:1-2 – Do not be conformed </a:t>
            </a:r>
          </a:p>
          <a:p>
            <a:pPr lvl="1"/>
            <a:r>
              <a:rPr lang="en-US" sz="2400" dirty="0" smtClean="0"/>
              <a:t>  We easily identify the guilty –	</a:t>
            </a:r>
          </a:p>
          <a:p>
            <a:pPr lvl="2"/>
            <a:r>
              <a:rPr lang="en-US" sz="2000" dirty="0" smtClean="0"/>
              <a:t>  The Christian who drinks alcohol </a:t>
            </a:r>
          </a:p>
          <a:p>
            <a:pPr lvl="2"/>
            <a:r>
              <a:rPr lang="en-US" sz="2000" dirty="0" smtClean="0"/>
              <a:t>   The fornicator, the immodest dresser </a:t>
            </a:r>
          </a:p>
          <a:p>
            <a:pPr lvl="1"/>
            <a:r>
              <a:rPr lang="en-US" sz="2400" dirty="0" smtClean="0"/>
              <a:t>We fail to see that we are the man when:</a:t>
            </a:r>
          </a:p>
          <a:p>
            <a:pPr lvl="2"/>
            <a:r>
              <a:rPr lang="en-US" sz="2000" dirty="0" smtClean="0"/>
              <a:t>  We are materialistic – Matt.6:19-20</a:t>
            </a:r>
          </a:p>
          <a:p>
            <a:pPr lvl="2"/>
            <a:r>
              <a:rPr lang="en-US" sz="2000" dirty="0" smtClean="0"/>
              <a:t>  We fail to give as we should – 1 Cor.16:1-2</a:t>
            </a:r>
          </a:p>
          <a:p>
            <a:pPr lvl="2"/>
            <a:r>
              <a:rPr lang="en-US" sz="2000" dirty="0" smtClean="0"/>
              <a:t>  Our time is dominated by temporal things – Heb.12:1-2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Modesty</a:t>
            </a:r>
          </a:p>
          <a:p>
            <a:pPr lvl="1"/>
            <a:r>
              <a:rPr lang="en-US" sz="2400" dirty="0" smtClean="0"/>
              <a:t>1 Timothy 2:9-10</a:t>
            </a:r>
          </a:p>
          <a:p>
            <a:pPr lvl="1"/>
            <a:r>
              <a:rPr lang="en-US" sz="2400" dirty="0" smtClean="0"/>
              <a:t> We can easily see sin :</a:t>
            </a:r>
          </a:p>
          <a:p>
            <a:pPr lvl="2"/>
            <a:r>
              <a:rPr lang="en-US" dirty="0" smtClean="0"/>
              <a:t>  Member who wears swimsuit at the beach or public pool</a:t>
            </a:r>
          </a:p>
          <a:p>
            <a:pPr lvl="2">
              <a:tabLst>
                <a:tab pos="1030288" algn="l"/>
              </a:tabLst>
            </a:pPr>
            <a:r>
              <a:rPr lang="en-US" dirty="0" smtClean="0"/>
              <a:t>  The young lady that comes in to services with a skirt way 	about the knee</a:t>
            </a:r>
          </a:p>
          <a:p>
            <a:pPr lvl="1"/>
            <a:r>
              <a:rPr lang="en-US" sz="2400" dirty="0" smtClean="0"/>
              <a:t>Fail to see:</a:t>
            </a:r>
          </a:p>
          <a:p>
            <a:pPr lvl="2"/>
            <a:r>
              <a:rPr lang="en-US" sz="1700" dirty="0" smtClean="0"/>
              <a:t>  My clothes are too tight and reveal the human form</a:t>
            </a:r>
          </a:p>
          <a:p>
            <a:pPr lvl="2">
              <a:tabLst>
                <a:tab pos="1030288" algn="l"/>
              </a:tabLst>
            </a:pPr>
            <a:r>
              <a:rPr lang="en-US" sz="1700" dirty="0" smtClean="0"/>
              <a:t>  What is immodest in the assembly is immodest out of the 	assembly</a:t>
            </a:r>
          </a:p>
          <a:p>
            <a:pPr lvl="2">
              <a:tabLst>
                <a:tab pos="1030288" algn="l"/>
              </a:tabLst>
            </a:pPr>
            <a:r>
              <a:rPr lang="en-US" sz="1700" dirty="0" smtClean="0"/>
              <a:t>  Principles apply to both men and women – Gen.3:21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Sins at Home </a:t>
            </a:r>
          </a:p>
          <a:p>
            <a:pPr lvl="1"/>
            <a:r>
              <a:rPr lang="en-US" sz="2800" dirty="0" smtClean="0"/>
              <a:t>  Mother – Keeper at Home (Titus 2:3-5)</a:t>
            </a:r>
          </a:p>
          <a:p>
            <a:pPr lvl="2">
              <a:tabLst>
                <a:tab pos="1082675" algn="l"/>
              </a:tabLst>
            </a:pPr>
            <a:r>
              <a:rPr lang="en-US" sz="2000" dirty="0" smtClean="0"/>
              <a:t>  Easily Identify – Woman that neglects family to 	climb the corporate ladder </a:t>
            </a:r>
          </a:p>
          <a:p>
            <a:pPr lvl="2">
              <a:tabLst>
                <a:tab pos="1082675" algn="l"/>
              </a:tabLst>
            </a:pPr>
            <a:r>
              <a:rPr lang="en-US" sz="2000" dirty="0" smtClean="0"/>
              <a:t>  May not see – even though I am home I am failing to 	be a “keeper at home”  </a:t>
            </a:r>
          </a:p>
          <a:p>
            <a:pPr lvl="1"/>
            <a:r>
              <a:rPr lang="en-US" sz="2800" dirty="0" smtClean="0"/>
              <a:t>Father – Leader/ Provider – Eph.5:23; 1 Tim.5:8</a:t>
            </a:r>
          </a:p>
          <a:p>
            <a:pPr lvl="2">
              <a:tabLst>
                <a:tab pos="1082675" algn="l"/>
              </a:tabLst>
            </a:pPr>
            <a:r>
              <a:rPr lang="en-US" sz="2400" dirty="0" smtClean="0"/>
              <a:t>  Easily identify – the sluggard whose family 	does not have the necessities </a:t>
            </a:r>
          </a:p>
          <a:p>
            <a:pPr lvl="2">
              <a:tabLst>
                <a:tab pos="1082675" algn="l"/>
              </a:tabLst>
            </a:pPr>
            <a:r>
              <a:rPr lang="en-US" sz="2400" dirty="0" smtClean="0"/>
              <a:t>  May not see  - I am not providing the 	spiritual leadership needed – (Eph.6:1-4)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Allowing Others to Be Lost </a:t>
            </a:r>
          </a:p>
          <a:p>
            <a:pPr lvl="1">
              <a:tabLst>
                <a:tab pos="806450" algn="l"/>
              </a:tabLst>
            </a:pPr>
            <a:r>
              <a:rPr lang="en-US" sz="2500" dirty="0" smtClean="0"/>
              <a:t>  Only the gospel can save man from his sins – 	Romans 1:16</a:t>
            </a:r>
          </a:p>
          <a:p>
            <a:pPr lvl="1">
              <a:tabLst>
                <a:tab pos="806450" algn="l"/>
              </a:tabLst>
            </a:pPr>
            <a:r>
              <a:rPr lang="en-US" sz="2500" dirty="0" smtClean="0"/>
              <a:t> We can easily see that one who teaches false doctrine allows/causes others to be lost – 2 Thess.1:11-12</a:t>
            </a:r>
          </a:p>
          <a:p>
            <a:pPr lvl="1">
              <a:tabLst>
                <a:tab pos="806450" algn="l"/>
              </a:tabLst>
            </a:pPr>
            <a:r>
              <a:rPr lang="en-US" sz="2500" dirty="0" smtClean="0"/>
              <a:t> Fail to See I am responsible when I fail to teach the truth – Ezek.3:17-19; Acts 20:26-27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Are You the Man?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Spread of False Doctrine </a:t>
            </a:r>
          </a:p>
          <a:p>
            <a:pPr lvl="1">
              <a:tabLst>
                <a:tab pos="806450" algn="l"/>
              </a:tabLst>
            </a:pPr>
            <a:r>
              <a:rPr lang="en-US" sz="2500" dirty="0" smtClean="0"/>
              <a:t>We can see that the one to teaches false doctrine if responsible for its spread – 1 Peter 2:1</a:t>
            </a:r>
          </a:p>
          <a:p>
            <a:pPr lvl="1">
              <a:tabLst>
                <a:tab pos="806450" algn="l"/>
              </a:tabLst>
            </a:pPr>
            <a:r>
              <a:rPr lang="en-US" sz="2500" dirty="0" smtClean="0"/>
              <a:t>I am responsible by extending fellowship to those who teach error -  2 John 9-11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003322"/>
            <a:ext cx="4343400" cy="1371600"/>
          </a:xfrm>
        </p:spPr>
        <p:txBody>
          <a:bodyPr/>
          <a:lstStyle/>
          <a:p>
            <a:pPr algn="ctr"/>
            <a:r>
              <a:rPr lang="en-US" dirty="0" smtClean="0"/>
              <a:t>2 Samuel 12:1-10</a:t>
            </a:r>
            <a:endParaRPr lang="en-US" dirty="0"/>
          </a:p>
        </p:txBody>
      </p:sp>
      <p:pic>
        <p:nvPicPr>
          <p:cNvPr id="1026" name="Picture 2" descr="C:\Users\Mike\AppData\Local\Microsoft\Windows\Temporary Internet Files\Content.IE5\QNGE5VIY\MP900385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214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685801"/>
            <a:ext cx="4724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ARE YOU </a:t>
            </a:r>
          </a:p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MAN?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Nathan Confronts David</a:t>
            </a:r>
            <a:endParaRPr lang="en-US" sz="4400" u="sng" dirty="0"/>
          </a:p>
        </p:txBody>
      </p:sp>
      <p:pic>
        <p:nvPicPr>
          <p:cNvPr id="4" name="Content Placeholder 3" descr="David_w_Nathan_1352-17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206798"/>
            <a:ext cx="5029200" cy="3651202"/>
          </a:xfrm>
        </p:spPr>
      </p:pic>
      <p:sp>
        <p:nvSpPr>
          <p:cNvPr id="12" name="TextBox 11"/>
          <p:cNvSpPr txBox="1"/>
          <p:nvPr/>
        </p:nvSpPr>
        <p:spPr>
          <a:xfrm>
            <a:off x="381000" y="150876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en-US" sz="2500" b="1" dirty="0" smtClean="0">
                <a:solidFill>
                  <a:prstClr val="black"/>
                </a:solidFill>
              </a:rPr>
              <a:t> Background </a:t>
            </a:r>
            <a:r>
              <a:rPr lang="en-US" sz="2500" b="1" dirty="0">
                <a:solidFill>
                  <a:prstClr val="black"/>
                </a:solidFill>
              </a:rPr>
              <a:t>– David Committed  </a:t>
            </a:r>
            <a:r>
              <a:rPr lang="en-US" sz="2500" b="1" dirty="0" smtClean="0">
                <a:solidFill>
                  <a:prstClr val="black"/>
                </a:solidFill>
              </a:rPr>
              <a:t>Adultery With 	Bathsheba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en-US" sz="2500" b="1" dirty="0">
                <a:solidFill>
                  <a:prstClr val="black"/>
                </a:solidFill>
              </a:rPr>
              <a:t> Nathan Told David A Story About </a:t>
            </a:r>
            <a:r>
              <a:rPr lang="en-US" sz="2500" b="1" dirty="0" smtClean="0">
                <a:solidFill>
                  <a:prstClr val="black"/>
                </a:solidFill>
              </a:rPr>
              <a:t>A Man Who 	Stole Another Man’s Lamb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200400"/>
            <a:ext cx="36576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  <a:tabLst>
                <a:tab pos="282575" algn="l"/>
              </a:tabLst>
            </a:pPr>
            <a:r>
              <a:rPr lang="en-US" sz="2400" b="1" dirty="0" smtClean="0">
                <a:solidFill>
                  <a:prstClr val="black"/>
                </a:solidFill>
              </a:rPr>
              <a:t>  </a:t>
            </a:r>
            <a:r>
              <a:rPr lang="en-US" sz="2500" b="1" dirty="0">
                <a:solidFill>
                  <a:prstClr val="black"/>
                </a:solidFill>
              </a:rPr>
              <a:t>David </a:t>
            </a:r>
            <a:r>
              <a:rPr lang="en-US" sz="2500" b="1" dirty="0" smtClean="0">
                <a:solidFill>
                  <a:prstClr val="black"/>
                </a:solidFill>
              </a:rPr>
              <a:t>Was 	Outraged</a:t>
            </a:r>
            <a:endParaRPr lang="en-US" sz="2500" b="1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282575" algn="l"/>
              </a:tabLst>
            </a:pPr>
            <a:r>
              <a:rPr lang="en-US" sz="2500" b="1" dirty="0">
                <a:solidFill>
                  <a:prstClr val="black"/>
                </a:solidFill>
              </a:rPr>
              <a:t>  Nathan Said to </a:t>
            </a:r>
            <a:r>
              <a:rPr lang="en-US" sz="2500" b="1" dirty="0" smtClean="0">
                <a:solidFill>
                  <a:prstClr val="black"/>
                </a:solidFill>
              </a:rPr>
              <a:t>	David                                                  </a:t>
            </a:r>
            <a:r>
              <a:rPr lang="en-US" sz="2500" b="1" dirty="0">
                <a:solidFill>
                  <a:prstClr val="black"/>
                </a:solidFill>
              </a:rPr>
              <a:t>	“You Are The Man</a:t>
            </a:r>
            <a:r>
              <a:rPr lang="en-US" sz="2500" b="1" dirty="0" smtClean="0">
                <a:solidFill>
                  <a:prstClr val="black"/>
                </a:solidFill>
              </a:rPr>
              <a:t>”</a:t>
            </a:r>
          </a:p>
          <a:p>
            <a:pPr lvl="0">
              <a:buFont typeface="Arial" pitchFamily="34" charset="0"/>
              <a:buChar char="•"/>
              <a:tabLst>
                <a:tab pos="282575" algn="l"/>
              </a:tabLst>
            </a:pPr>
            <a:r>
              <a:rPr lang="en-US" sz="2500" b="1" dirty="0">
                <a:solidFill>
                  <a:prstClr val="black"/>
                </a:solidFill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</a:rPr>
              <a:t> David </a:t>
            </a:r>
            <a:r>
              <a:rPr lang="en-US" sz="2500" b="1" dirty="0" err="1" smtClean="0">
                <a:solidFill>
                  <a:prstClr val="black"/>
                </a:solidFill>
              </a:rPr>
              <a:t>Acknow</a:t>
            </a:r>
            <a:r>
              <a:rPr lang="en-US" sz="2500" b="1" dirty="0" smtClean="0">
                <a:solidFill>
                  <a:prstClr val="black"/>
                </a:solidFill>
              </a:rPr>
              <a:t>-	ledges His Sin</a:t>
            </a:r>
            <a:endParaRPr lang="en-US" sz="25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Observations from the confrontation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Are Often Blind to Our Faults and Sins</a:t>
            </a:r>
          </a:p>
          <a:p>
            <a:pPr lvl="1"/>
            <a:r>
              <a:rPr lang="en-US" sz="2400" dirty="0" smtClean="0"/>
              <a:t>David could not or did not see himself in Nathan’s illustration </a:t>
            </a:r>
          </a:p>
          <a:p>
            <a:pPr lvl="1"/>
            <a:r>
              <a:rPr lang="en-US" sz="2400" dirty="0" smtClean="0"/>
              <a:t>Romans 2:1-3</a:t>
            </a:r>
          </a:p>
          <a:p>
            <a:r>
              <a:rPr lang="en-US" sz="2800" dirty="0" smtClean="0"/>
              <a:t>Sometimes We Need Someone to Tell Us “You Are The Man”</a:t>
            </a:r>
          </a:p>
          <a:p>
            <a:pPr lvl="1"/>
            <a:r>
              <a:rPr lang="en-US" sz="2400" dirty="0" smtClean="0"/>
              <a:t>What if Nathan had left after the story without pointing the finger directly at Nathan?</a:t>
            </a:r>
          </a:p>
          <a:p>
            <a:pPr lvl="1"/>
            <a:r>
              <a:rPr lang="en-US" sz="2400" dirty="0" smtClean="0"/>
              <a:t>Sometimes general stories and principles do not get the job done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003322"/>
            <a:ext cx="4343400" cy="1371600"/>
          </a:xfrm>
        </p:spPr>
        <p:txBody>
          <a:bodyPr/>
          <a:lstStyle/>
          <a:p>
            <a:pPr algn="ctr"/>
            <a:r>
              <a:rPr lang="en-US" dirty="0" smtClean="0"/>
              <a:t>2 Samuel 12:1-10</a:t>
            </a:r>
            <a:endParaRPr lang="en-US" dirty="0"/>
          </a:p>
        </p:txBody>
      </p:sp>
      <p:pic>
        <p:nvPicPr>
          <p:cNvPr id="1026" name="Picture 2" descr="C:\Users\Mike\AppData\Local\Microsoft\Windows\Temporary Internet Files\Content.IE5\QNGE5VIY\MP900385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214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685801"/>
            <a:ext cx="4724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ARE YOU </a:t>
            </a:r>
          </a:p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MAN?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ARE YOU THE MAN?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6629400" cy="48737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Why Do We Sometimes Fail to  See That We Are the Man?</a:t>
            </a:r>
            <a:endParaRPr lang="en-US" sz="3200" b="1" dirty="0"/>
          </a:p>
        </p:txBody>
      </p:sp>
      <p:pic>
        <p:nvPicPr>
          <p:cNvPr id="4" name="Picture 2" descr="C:\Users\Mike\AppData\Local\Microsoft\Windows\Temporary Internet Files\Content.IE5\QNGE5VIY\MP900385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230428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>Failing to See We Are the Man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1998286"/>
              </p:ext>
            </p:extLst>
          </p:nvPr>
        </p:nvGraphicFramePr>
        <p:xfrm>
          <a:off x="440036" y="1085367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066E1-5F60-4284-A074-335A289C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31066E1-5F60-4284-A074-335A289C2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0F559E-EA23-4306-A2FB-0284C527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50F559E-EA23-4306-A2FB-0284C5270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B809F-9BDC-4CA2-AF65-8A077733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68B809F-9BDC-4CA2-AF65-8A077733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B09DAC-944D-46F0-9E5B-08E6A529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EB09DAC-944D-46F0-9E5B-08E6A529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14118E-7217-4CED-9C17-305C2D085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214118E-7217-4CED-9C17-305C2D085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661CE4-772A-41E5-8F92-79F9B19B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34661CE4-772A-41E5-8F92-79F9B19BF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>Failing to See We Are the Man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3728656"/>
              </p:ext>
            </p:extLst>
          </p:nvPr>
        </p:nvGraphicFramePr>
        <p:xfrm>
          <a:off x="457200" y="1531556"/>
          <a:ext cx="7848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066E1-5F60-4284-A074-335A289C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31066E1-5F60-4284-A074-335A289C2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0F559E-EA23-4306-A2FB-0284C527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50F559E-EA23-4306-A2FB-0284C5270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B809F-9BDC-4CA2-AF65-8A077733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68B809F-9BDC-4CA2-AF65-8A077733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B09DAC-944D-46F0-9E5B-08E6A529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EB09DAC-944D-46F0-9E5B-08E6A529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ARE YOU THE MAN?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6858000" cy="4873752"/>
          </a:xfrm>
        </p:spPr>
        <p:txBody>
          <a:bodyPr>
            <a:normAutofit/>
          </a:bodyPr>
          <a:lstStyle/>
          <a:p>
            <a:pPr>
              <a:tabLst>
                <a:tab pos="395288" algn="l"/>
              </a:tabLst>
            </a:pPr>
            <a:r>
              <a:rPr lang="en-US" sz="3200" b="1" dirty="0" smtClean="0"/>
              <a:t> Why Do We Sometimes Fail to  	See That We Are the Man?</a:t>
            </a:r>
          </a:p>
          <a:p>
            <a:pPr>
              <a:tabLst>
                <a:tab pos="395288" algn="l"/>
              </a:tabLst>
            </a:pPr>
            <a:r>
              <a:rPr lang="en-US" sz="3200" b="1" dirty="0" smtClean="0"/>
              <a:t> How Can We Overcome the 	Problem of Not Seeing That “We Are the Man”?</a:t>
            </a:r>
            <a:endParaRPr lang="en-US" sz="3200" b="1" dirty="0"/>
          </a:p>
        </p:txBody>
      </p:sp>
      <p:pic>
        <p:nvPicPr>
          <p:cNvPr id="4" name="Picture 2" descr="C:\Users\Mike\AppData\Local\Microsoft\Windows\Temporary Internet Files\Content.IE5\QNGE5VIY\MP900385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230428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Seeing that We Are the Man</a:t>
            </a:r>
            <a:endParaRPr lang="en-US" sz="4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5997514"/>
              </p:ext>
            </p:extLst>
          </p:nvPr>
        </p:nvGraphicFramePr>
        <p:xfrm>
          <a:off x="253308" y="1217022"/>
          <a:ext cx="8204891" cy="541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32CA5-3899-4A17-9F53-428DA2BB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632CA5-3899-4A17-9F53-428DA2BB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5CAFF-078C-41EF-8E61-E510E0EE6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6B5CAFF-078C-41EF-8E61-E510E0EE6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0B1DC-06AF-4053-95EF-D1F6BA831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610B1DC-06AF-4053-95EF-D1F6BA831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2DD93-BEF2-42AB-AC62-AAE4D6565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952DD93-BEF2-42AB-AC62-AAE4D6565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4B2CE-DFB0-4CAC-AB53-8C793E711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744B2CE-DFB0-4CAC-AB53-8C793E711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CEF9A-314D-4278-A607-E1D6DD7E4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F4CEF9A-314D-4278-A607-E1D6DD7E4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A2CE7-D6C2-4B81-A2BC-0F3D2223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13A2CE7-D6C2-4B81-A2BC-0F3D2223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664</Words>
  <Application>Microsoft Macintosh PowerPoint</Application>
  <PresentationFormat>On-screen Show (4:3)</PresentationFormat>
  <Paragraphs>104</Paragraphs>
  <Slides>19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PowerPoint Presentation</vt:lpstr>
      <vt:lpstr>Nathan Confronts David</vt:lpstr>
      <vt:lpstr>Observations from the confrontation</vt:lpstr>
      <vt:lpstr>PowerPoint Presentation</vt:lpstr>
      <vt:lpstr>ARE YOU THE MAN?</vt:lpstr>
      <vt:lpstr>Failing to See We Are the Man</vt:lpstr>
      <vt:lpstr>Failing to See We Are the Man</vt:lpstr>
      <vt:lpstr>ARE YOU THE MAN?</vt:lpstr>
      <vt:lpstr>Seeing that We Are the Man</vt:lpstr>
      <vt:lpstr>Seeing that We Are the Man</vt:lpstr>
      <vt:lpstr>ARE YOU THE MAN?</vt:lpstr>
      <vt:lpstr>Are You the Man?</vt:lpstr>
      <vt:lpstr>Are You the Man?</vt:lpstr>
      <vt:lpstr>Are You the Man?</vt:lpstr>
      <vt:lpstr>Are You the Man?</vt:lpstr>
      <vt:lpstr>Are You the Man?</vt:lpstr>
      <vt:lpstr>Are You the Man?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David Webb</cp:lastModifiedBy>
  <cp:revision>47</cp:revision>
  <dcterms:created xsi:type="dcterms:W3CDTF">2011-01-29T17:53:26Z</dcterms:created>
  <dcterms:modified xsi:type="dcterms:W3CDTF">2013-09-19T21:04:24Z</dcterms:modified>
</cp:coreProperties>
</file>