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72" r:id="rId8"/>
    <p:sldId id="262" r:id="rId9"/>
    <p:sldId id="264" r:id="rId10"/>
    <p:sldId id="265" r:id="rId11"/>
    <p:sldId id="273" r:id="rId12"/>
    <p:sldId id="267" r:id="rId13"/>
    <p:sldId id="274" r:id="rId14"/>
    <p:sldId id="268" r:id="rId15"/>
    <p:sldId id="275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15"/>
    <p:restoredTop sz="94851"/>
  </p:normalViewPr>
  <p:slideViewPr>
    <p:cSldViewPr snapToGrid="0" snapToObjects="1">
      <p:cViewPr varScale="1">
        <p:scale>
          <a:sx n="86" d="100"/>
          <a:sy n="86" d="100"/>
        </p:scale>
        <p:origin x="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77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86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55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76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92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1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20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5645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3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97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2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187E7C-C6AA-C447-971D-4DA762690C6E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4FC42FF-C2FB-5A4C-8CA1-954F1A7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4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WATCH!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13:37</a:t>
            </a:r>
          </a:p>
        </p:txBody>
      </p:sp>
    </p:spTree>
    <p:extLst>
      <p:ext uri="{BB962C8B-B14F-4D97-AF65-F5344CB8AC3E}">
        <p14:creationId xmlns:p14="http://schemas.microsoft.com/office/powerpoint/2010/main" val="28236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en-US" sz="2400" dirty="0"/>
              <a:t>We Will Also Give Account for Our Thoughts (Hebrews 4:11-13).</a:t>
            </a:r>
          </a:p>
          <a:p>
            <a:pPr lvl="1"/>
            <a:r>
              <a:rPr lang="en-US" sz="2400" dirty="0"/>
              <a:t>Several Sins Have to Do With Thought, Not Action (Romans 1:29-31</a:t>
            </a:r>
            <a:r>
              <a:rPr lang="en-US" sz="2400" dirty="0" smtClean="0"/>
              <a:t>):</a:t>
            </a:r>
          </a:p>
          <a:p>
            <a:pPr lvl="1"/>
            <a:r>
              <a:rPr lang="en-US" sz="2400" dirty="0"/>
              <a:t>Jesus Knows Our Thoughts (Luke 11:17; Mark 2:6-12).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Therefore, We Must Bring Our Thoughts Captive (2 Corinthians 10:4-5).</a:t>
            </a:r>
          </a:p>
          <a:p>
            <a:pPr lvl="1"/>
            <a:r>
              <a:rPr lang="en-US" sz="2400" dirty="0"/>
              <a:t>And Focus on Good Things (Philippians 4:8).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162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48" y="674557"/>
            <a:ext cx="7794885" cy="5576341"/>
          </a:xfrm>
        </p:spPr>
        <p:txBody>
          <a:bodyPr anchor="t">
            <a:normAutofit/>
          </a:bodyPr>
          <a:lstStyle/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  <a:r>
              <a:rPr lang="en-US" sz="7200" dirty="0"/>
              <a:t>houghts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  <a:r>
              <a:rPr lang="en-US" sz="7200" dirty="0">
                <a:solidFill>
                  <a:schemeClr val="bg1"/>
                </a:solidFill>
              </a:rPr>
              <a:t>ompany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334CE2E5-F72E-B547-B109-43C295AF71C6}"/>
              </a:ext>
            </a:extLst>
          </p:cNvPr>
          <p:cNvSpPr txBox="1">
            <a:spLocks/>
          </p:cNvSpPr>
          <p:nvPr/>
        </p:nvSpPr>
        <p:spPr>
          <a:xfrm>
            <a:off x="689548" y="674557"/>
            <a:ext cx="7794885" cy="55763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  <a:r>
              <a:rPr lang="en-US" sz="7200" dirty="0"/>
              <a:t>houghts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  <a:r>
              <a:rPr lang="en-US" sz="7200" dirty="0"/>
              <a:t>ompany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878520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en-US" sz="2400" dirty="0"/>
              <a:t>Those We Associate </a:t>
            </a:r>
            <a:r>
              <a:rPr lang="en-US" sz="2400"/>
              <a:t>With </a:t>
            </a:r>
            <a:r>
              <a:rPr lang="en-US" sz="2400" smtClean="0"/>
              <a:t>Will Influence </a:t>
            </a:r>
            <a:r>
              <a:rPr lang="en-US" sz="2400" dirty="0"/>
              <a:t>Us (1 Corinthians 15:33).</a:t>
            </a:r>
          </a:p>
          <a:p>
            <a:pPr lvl="1"/>
            <a:r>
              <a:rPr lang="en-US" sz="2400" dirty="0"/>
              <a:t>Amnon Was (2 Samuel 13:1-6; 14).</a:t>
            </a:r>
          </a:p>
          <a:p>
            <a:pPr lvl="1"/>
            <a:r>
              <a:rPr lang="en-US" sz="2400" dirty="0"/>
              <a:t>Peter Was… “In the Courtyard” (Matthew 26:69-75).</a:t>
            </a:r>
          </a:p>
          <a:p>
            <a:pPr lvl="1"/>
            <a:r>
              <a:rPr lang="en-US" sz="2400" dirty="0"/>
              <a:t>Solomon Warned His Son to Watch His Company (Proverbs 1:10-15).</a:t>
            </a:r>
          </a:p>
          <a:p>
            <a:pPr lvl="1"/>
            <a:r>
              <a:rPr lang="en-US" sz="2400" dirty="0"/>
              <a:t>Bad Friends Can Be a Snare to Our Soul (Proverbs 22:24-25).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898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48" y="674557"/>
            <a:ext cx="7794885" cy="5576341"/>
          </a:xfrm>
        </p:spPr>
        <p:txBody>
          <a:bodyPr anchor="t">
            <a:normAutofit/>
          </a:bodyPr>
          <a:lstStyle/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  <a:r>
              <a:rPr lang="en-US" sz="7200" dirty="0"/>
              <a:t>houghts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  <a:r>
              <a:rPr lang="en-US" sz="7200" dirty="0"/>
              <a:t>ompany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  <a:r>
              <a:rPr lang="en-US" sz="7200" dirty="0">
                <a:solidFill>
                  <a:schemeClr val="bg1"/>
                </a:solidFill>
              </a:rPr>
              <a:t>eart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4238588-8E97-5B42-BA16-2A9B748DC3B6}"/>
              </a:ext>
            </a:extLst>
          </p:cNvPr>
          <p:cNvSpPr txBox="1">
            <a:spLocks/>
          </p:cNvSpPr>
          <p:nvPr/>
        </p:nvSpPr>
        <p:spPr>
          <a:xfrm>
            <a:off x="689548" y="674557"/>
            <a:ext cx="7794885" cy="55763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  <a:r>
              <a:rPr lang="en-US" sz="7200" dirty="0"/>
              <a:t>houghts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  <a:r>
              <a:rPr lang="en-US" sz="7200" dirty="0"/>
              <a:t>ompany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  <a:r>
              <a:rPr lang="en-US" sz="7200" dirty="0"/>
              <a:t>eart</a:t>
            </a:r>
          </a:p>
        </p:txBody>
      </p:sp>
    </p:spTree>
    <p:extLst>
      <p:ext uri="{BB962C8B-B14F-4D97-AF65-F5344CB8AC3E}">
        <p14:creationId xmlns:p14="http://schemas.microsoft.com/office/powerpoint/2010/main" val="116280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en-US" sz="2400" dirty="0"/>
              <a:t>All Issues Flow From Our Heart (Proverbs 4:23).</a:t>
            </a:r>
          </a:p>
          <a:p>
            <a:pPr lvl="1"/>
            <a:r>
              <a:rPr lang="en-US" sz="2400" dirty="0"/>
              <a:t>All Other Problems Can Be Dealt With By Watching Our Heart:</a:t>
            </a:r>
          </a:p>
          <a:p>
            <a:pPr lvl="2"/>
            <a:r>
              <a:rPr lang="en-US" sz="2400" dirty="0"/>
              <a:t>Our Words (Matthew 12:34).</a:t>
            </a:r>
          </a:p>
          <a:p>
            <a:pPr lvl="2"/>
            <a:r>
              <a:rPr lang="en-US" sz="2400" dirty="0"/>
              <a:t>Our Actions (Proverbs 16:9).</a:t>
            </a:r>
          </a:p>
          <a:p>
            <a:pPr lvl="2"/>
            <a:r>
              <a:rPr lang="en-US" sz="2400" dirty="0"/>
              <a:t>Our Thoughts (Matthew 15:19; Proverbs 23:7).</a:t>
            </a:r>
          </a:p>
          <a:p>
            <a:pPr lvl="2"/>
            <a:r>
              <a:rPr lang="en-US" sz="2400" dirty="0"/>
              <a:t>Our Company (Romans 12:9; 2 Peter 2:8-9).</a:t>
            </a:r>
          </a:p>
          <a:p>
            <a:pPr lvl="1"/>
            <a:r>
              <a:rPr lang="en-US" sz="2800" dirty="0"/>
              <a:t>Therefore, “WATCH!” (Mark 13:37).</a:t>
            </a:r>
          </a:p>
          <a:p>
            <a:pPr lvl="1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9483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48" y="674557"/>
            <a:ext cx="7794885" cy="5576341"/>
          </a:xfrm>
        </p:spPr>
        <p:txBody>
          <a:bodyPr anchor="t">
            <a:normAutofit/>
          </a:bodyPr>
          <a:lstStyle/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  <a:r>
              <a:rPr lang="en-US" sz="7200" dirty="0"/>
              <a:t>houghts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  <a:r>
              <a:rPr lang="en-US" sz="7200" dirty="0"/>
              <a:t>ompany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  <a:r>
              <a:rPr lang="en-US" sz="7200" dirty="0">
                <a:solidFill>
                  <a:schemeClr val="bg1"/>
                </a:solidFill>
              </a:rPr>
              <a:t>eart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4238588-8E97-5B42-BA16-2A9B748DC3B6}"/>
              </a:ext>
            </a:extLst>
          </p:cNvPr>
          <p:cNvSpPr txBox="1">
            <a:spLocks/>
          </p:cNvSpPr>
          <p:nvPr/>
        </p:nvSpPr>
        <p:spPr>
          <a:xfrm>
            <a:off x="689548" y="674557"/>
            <a:ext cx="7794885" cy="55763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  <a:r>
              <a:rPr lang="en-US" sz="7200" dirty="0"/>
              <a:t>houghts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  <a:r>
              <a:rPr lang="en-US" sz="7200" dirty="0"/>
              <a:t>ompany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  <a:r>
              <a:rPr lang="en-US" sz="7200" dirty="0"/>
              <a:t>eart</a:t>
            </a:r>
          </a:p>
        </p:txBody>
      </p:sp>
    </p:spTree>
    <p:extLst>
      <p:ext uri="{BB962C8B-B14F-4D97-AF65-F5344CB8AC3E}">
        <p14:creationId xmlns:p14="http://schemas.microsoft.com/office/powerpoint/2010/main" val="235113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WATCH!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13:37</a:t>
            </a:r>
          </a:p>
        </p:txBody>
      </p:sp>
    </p:spTree>
    <p:extLst>
      <p:ext uri="{BB962C8B-B14F-4D97-AF65-F5344CB8AC3E}">
        <p14:creationId xmlns:p14="http://schemas.microsoft.com/office/powerpoint/2010/main" val="1789900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48" y="674556"/>
            <a:ext cx="7794885" cy="5576341"/>
          </a:xfrm>
        </p:spPr>
        <p:txBody>
          <a:bodyPr anchor="t">
            <a:normAutofit/>
          </a:bodyPr>
          <a:lstStyle/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>
                <a:solidFill>
                  <a:schemeClr val="bg1"/>
                </a:solidFill>
              </a:rPr>
              <a:t>ords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D09DE146-6EA3-8C44-9886-A4318787F475}"/>
              </a:ext>
            </a:extLst>
          </p:cNvPr>
          <p:cNvSpPr txBox="1">
            <a:spLocks/>
          </p:cNvSpPr>
          <p:nvPr/>
        </p:nvSpPr>
        <p:spPr>
          <a:xfrm>
            <a:off x="689548" y="674556"/>
            <a:ext cx="7794885" cy="55763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704489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en-US" sz="2800" dirty="0"/>
              <a:t>The Hardest Thing for Us to Control Is Our Tongue (James 3:1-2).</a:t>
            </a:r>
          </a:p>
          <a:p>
            <a:pPr lvl="1"/>
            <a:r>
              <a:rPr lang="en-US" sz="2800" dirty="0"/>
              <a:t>Therefore, We Must Watch What We Say.</a:t>
            </a:r>
          </a:p>
          <a:p>
            <a:pPr lvl="1"/>
            <a:r>
              <a:rPr lang="en-US" sz="2800" dirty="0"/>
              <a:t>We Must Not Curse Our Fellow Man With Our Tongue (James 1:1-12).</a:t>
            </a:r>
          </a:p>
          <a:p>
            <a:pPr lvl="1"/>
            <a:r>
              <a:rPr lang="en-US" sz="2800" dirty="0"/>
              <a:t>We Will Give Account for Idle Words (Matthew 12:36).</a:t>
            </a:r>
          </a:p>
          <a:p>
            <a:pPr lvl="1"/>
            <a:r>
              <a:rPr lang="en-US" sz="2800" dirty="0"/>
              <a:t>No Vain Babblings (2 Timothy 2:16-18).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90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en-US" sz="2800" dirty="0"/>
              <a:t>No Corrupt Words (Ephesians 4:29, 5:4).</a:t>
            </a:r>
          </a:p>
          <a:p>
            <a:pPr lvl="1"/>
            <a:r>
              <a:rPr lang="en-US" sz="2800" dirty="0"/>
              <a:t>No Lying (Revelation 21:8).</a:t>
            </a:r>
          </a:p>
          <a:p>
            <a:pPr lvl="1"/>
            <a:r>
              <a:rPr lang="en-US" sz="2800" dirty="0"/>
              <a:t>But Words Fitly Spoken (Proverbs 25:11).</a:t>
            </a:r>
          </a:p>
          <a:p>
            <a:pPr lvl="1"/>
            <a:r>
              <a:rPr lang="en-US" sz="2800" dirty="0"/>
              <a:t>Speech Seasoned With Salt (Colossians 4:6).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1952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48" y="674557"/>
            <a:ext cx="7794885" cy="5576341"/>
          </a:xfrm>
        </p:spPr>
        <p:txBody>
          <a:bodyPr anchor="t">
            <a:normAutofit/>
          </a:bodyPr>
          <a:lstStyle/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>
                <a:solidFill>
                  <a:schemeClr val="bg1"/>
                </a:solidFill>
              </a:rPr>
              <a:t>ctions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DC3D956B-3797-684F-82CC-EDF37866343E}"/>
              </a:ext>
            </a:extLst>
          </p:cNvPr>
          <p:cNvSpPr txBox="1">
            <a:spLocks/>
          </p:cNvSpPr>
          <p:nvPr/>
        </p:nvSpPr>
        <p:spPr>
          <a:xfrm>
            <a:off x="689548" y="674557"/>
            <a:ext cx="7794885" cy="55763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590544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en-US" sz="2800" dirty="0"/>
              <a:t>We Will Give Account for What We Do (2 Corinthians 5:10).</a:t>
            </a:r>
          </a:p>
          <a:p>
            <a:pPr lvl="1"/>
            <a:r>
              <a:rPr lang="en-US" sz="2800" dirty="0"/>
              <a:t>We Must Not Let Our Actions Be the Works of the Flesh (Galatians 5:19-21).</a:t>
            </a:r>
          </a:p>
          <a:p>
            <a:pPr lvl="1"/>
            <a:r>
              <a:rPr lang="en-US" sz="2800" dirty="0"/>
              <a:t>But Instead, Good Works (Ephesians 2:10).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8948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48" y="674557"/>
            <a:ext cx="7794885" cy="5576341"/>
          </a:xfrm>
        </p:spPr>
        <p:txBody>
          <a:bodyPr anchor="t">
            <a:normAutofit/>
          </a:bodyPr>
          <a:lstStyle/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  <a:r>
              <a:rPr lang="en-US" sz="7200" dirty="0">
                <a:solidFill>
                  <a:schemeClr val="bg1"/>
                </a:solidFill>
              </a:rPr>
              <a:t>houghts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867368CF-EE4D-E643-A7DB-1DA6660D3A9E}"/>
              </a:ext>
            </a:extLst>
          </p:cNvPr>
          <p:cNvSpPr txBox="1">
            <a:spLocks/>
          </p:cNvSpPr>
          <p:nvPr/>
        </p:nvSpPr>
        <p:spPr>
          <a:xfrm>
            <a:off x="689548" y="674557"/>
            <a:ext cx="7794885" cy="55763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W</a:t>
            </a:r>
            <a:r>
              <a:rPr lang="en-US" sz="7200" dirty="0"/>
              <a:t>ords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A</a:t>
            </a:r>
            <a:r>
              <a:rPr lang="en-US" sz="7200" dirty="0"/>
              <a:t>ctions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T</a:t>
            </a:r>
            <a:r>
              <a:rPr lang="en-US" sz="7200" dirty="0"/>
              <a:t>houghts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C</a:t>
            </a:r>
          </a:p>
          <a:p>
            <a:pPr marL="0" indent="0" defTabSz="685800"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126997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r>
              <a:rPr lang="en-US" sz="2800" dirty="0"/>
              <a:t>We Will Also Give Account for Our Thoughts (Hebrews 4:11-13).</a:t>
            </a:r>
          </a:p>
          <a:p>
            <a:pPr lvl="1"/>
            <a:r>
              <a:rPr lang="en-US" sz="2800" dirty="0"/>
              <a:t>Several Sins Have to Do With Thought, Not Action (Romans 1:29-31):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849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1:29-31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29</a:t>
            </a:r>
            <a:r>
              <a:rPr lang="en-US" sz="2800" dirty="0"/>
              <a:t> being filled with all unrighteousness, sexual immorality, wickedness, covetousness, maliciousness; full of envy, murder, strife, deceit, evil-mindedness; </a:t>
            </a:r>
            <a:r>
              <a:rPr lang="en-US" sz="2800" i="1" dirty="0"/>
              <a:t>they are</a:t>
            </a:r>
            <a:r>
              <a:rPr lang="en-US" sz="2800" dirty="0"/>
              <a:t> whisperers, </a:t>
            </a:r>
            <a:r>
              <a:rPr lang="en-US" sz="2800" b="1" dirty="0"/>
              <a:t>30</a:t>
            </a:r>
            <a:r>
              <a:rPr lang="en-US" sz="2800" dirty="0"/>
              <a:t> backbiters, haters of God, violent, proud, boasters, inventors of evil things, disobedient to parents, </a:t>
            </a:r>
            <a:r>
              <a:rPr lang="en-US" sz="2800" b="1" dirty="0"/>
              <a:t>31</a:t>
            </a:r>
            <a:r>
              <a:rPr lang="en-US" sz="2800" dirty="0"/>
              <a:t> undiscerning, untrustworthy, unloving, unforgiving, unmerciful;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52390" y="3647090"/>
            <a:ext cx="2724713" cy="32929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870854" y="2835950"/>
            <a:ext cx="2190580" cy="1518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67706" y="3279228"/>
            <a:ext cx="2259273" cy="2569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49386" y="3292075"/>
            <a:ext cx="1747157" cy="653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46570" y="4052657"/>
            <a:ext cx="1009106" cy="433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421085" y="4798967"/>
            <a:ext cx="1962696" cy="18789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295459" y="5213138"/>
            <a:ext cx="1827505" cy="7437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67312" y="5205701"/>
            <a:ext cx="1791750" cy="1487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4825" y="5220575"/>
            <a:ext cx="1323349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26979" y="4831724"/>
            <a:ext cx="2144111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146141" y="4056993"/>
            <a:ext cx="2274944" cy="4441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005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{046593D8-F441-4C49-9833-FC54DEE9A2E5}tf10001070</Template>
  <TotalTime>1558</TotalTime>
  <Words>472</Words>
  <Application>Microsoft Macintosh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Rockwell</vt:lpstr>
      <vt:lpstr>Rockwell Condensed</vt:lpstr>
      <vt:lpstr>Rockwell Extra Bold</vt:lpstr>
      <vt:lpstr>Wingdings</vt:lpstr>
      <vt:lpstr>Wood Type</vt:lpstr>
      <vt:lpstr>WATCH! </vt:lpstr>
      <vt:lpstr>PowerPoint Presentation</vt:lpstr>
      <vt:lpstr>Words</vt:lpstr>
      <vt:lpstr>Words</vt:lpstr>
      <vt:lpstr>PowerPoint Presentation</vt:lpstr>
      <vt:lpstr>Actions </vt:lpstr>
      <vt:lpstr>PowerPoint Presentation</vt:lpstr>
      <vt:lpstr>Thoughts </vt:lpstr>
      <vt:lpstr>Romans 1:29-31</vt:lpstr>
      <vt:lpstr>Thoughts </vt:lpstr>
      <vt:lpstr>PowerPoint Presentation</vt:lpstr>
      <vt:lpstr>Company </vt:lpstr>
      <vt:lpstr>PowerPoint Presentation</vt:lpstr>
      <vt:lpstr>Heart</vt:lpstr>
      <vt:lpstr>PowerPoint Presentation</vt:lpstr>
      <vt:lpstr>WATCH!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WATCH! </dc:title>
  <dc:creator>Daniel Webb</dc:creator>
  <cp:lastModifiedBy>Daniel Webb</cp:lastModifiedBy>
  <cp:revision>16</cp:revision>
  <dcterms:created xsi:type="dcterms:W3CDTF">2018-06-05T21:03:37Z</dcterms:created>
  <dcterms:modified xsi:type="dcterms:W3CDTF">2018-06-08T14:48:22Z</dcterms:modified>
</cp:coreProperties>
</file>