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25" r:id="rId2"/>
    <p:sldId id="326" r:id="rId3"/>
    <p:sldId id="258" r:id="rId4"/>
    <p:sldId id="259" r:id="rId5"/>
    <p:sldId id="260" r:id="rId6"/>
    <p:sldId id="261" r:id="rId7"/>
    <p:sldId id="262" r:id="rId8"/>
    <p:sldId id="263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345" r:id="rId28"/>
    <p:sldId id="346" r:id="rId29"/>
    <p:sldId id="347" r:id="rId30"/>
    <p:sldId id="348" r:id="rId31"/>
    <p:sldId id="349" r:id="rId32"/>
    <p:sldId id="350" r:id="rId33"/>
    <p:sldId id="351" r:id="rId34"/>
    <p:sldId id="352" r:id="rId35"/>
    <p:sldId id="353" r:id="rId36"/>
    <p:sldId id="354" r:id="rId37"/>
    <p:sldId id="355" r:id="rId38"/>
    <p:sldId id="356" r:id="rId39"/>
    <p:sldId id="357" r:id="rId40"/>
    <p:sldId id="358" r:id="rId41"/>
    <p:sldId id="359" r:id="rId42"/>
    <p:sldId id="360" r:id="rId43"/>
    <p:sldId id="361" r:id="rId44"/>
    <p:sldId id="362" r:id="rId45"/>
    <p:sldId id="363" r:id="rId46"/>
    <p:sldId id="364" r:id="rId47"/>
    <p:sldId id="365" r:id="rId48"/>
    <p:sldId id="366" r:id="rId49"/>
    <p:sldId id="367" r:id="rId50"/>
    <p:sldId id="368" r:id="rId51"/>
    <p:sldId id="369" r:id="rId52"/>
    <p:sldId id="370" r:id="rId53"/>
    <p:sldId id="371" r:id="rId54"/>
    <p:sldId id="372" r:id="rId55"/>
    <p:sldId id="373" r:id="rId56"/>
    <p:sldId id="374" r:id="rId57"/>
    <p:sldId id="375" r:id="rId5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4935-D554-44B7-B7C3-BAAF16259774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3C0917C-5486-4422-84B6-98EF9350A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8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4935-D554-44B7-B7C3-BAAF16259774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917C-5486-4422-84B6-98EF9350A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8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4935-D554-44B7-B7C3-BAAF16259774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917C-5486-4422-84B6-98EF9350A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62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4935-D554-44B7-B7C3-BAAF16259774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917C-5486-4422-84B6-98EF9350A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93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4935-D554-44B7-B7C3-BAAF16259774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C0917C-5486-4422-84B6-98EF9350A1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66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4935-D554-44B7-B7C3-BAAF16259774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917C-5486-4422-84B6-98EF9350A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0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4935-D554-44B7-B7C3-BAAF16259774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917C-5486-4422-84B6-98EF9350A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1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4935-D554-44B7-B7C3-BAAF16259774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917C-5486-4422-84B6-98EF9350A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3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4935-D554-44B7-B7C3-BAAF16259774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917C-5486-4422-84B6-98EF9350A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67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4935-D554-44B7-B7C3-BAAF16259774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917C-5486-4422-84B6-98EF9350A1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8814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4935-D554-44B7-B7C3-BAAF16259774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3C0917C-5486-4422-84B6-98EF9350A1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48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3FC4935-D554-44B7-B7C3-BAAF16259774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3C0917C-5486-4422-84B6-98EF9350A1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4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Exercise yourself to godliness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1 Timothy 4:6-16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7448C3-6BB0-4232-B66B-ECC0C6FBAF81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175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But Reject Profane and Old Wives' Fables (vs. 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54D6E5-A870-48E4-98BC-622F86A122AF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9555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But Reject Profane and Old Wives' Fables (vs. 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Fables (mythos): a narrative saying, or story with a concentrated moral lesson.</a:t>
            </a:r>
          </a:p>
          <a:p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D7C92B-BD76-493E-AD89-BF1D31F8A0F5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287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But Reject Profane and Old Wives' Fables (vs. 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Fables (mythos): a narrative saying, or story with a concentrated moral lesson.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Story may be true, but no power of God present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dirty="0"/>
          </a:p>
          <a:p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6CBEC1-E4AC-4C86-87DB-5B3FD7F3E41A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1054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But Reject Profane and Old Wives' Fables (vs. 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Fables (mythos): a narrative saying, or story with a concentrated moral lesson.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Story may be true, but no power of God present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C00000"/>
                </a:solidFill>
              </a:rPr>
              <a:t>(2 Timothy 4:4) </a:t>
            </a:r>
            <a:r>
              <a:rPr lang="en-US" sz="2800" dirty="0"/>
              <a:t>Turning to fables is turning from truth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dirty="0"/>
          </a:p>
          <a:p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781621-1B7F-4D09-AFC5-85EF4F28BDCB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0118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But Reject Profane and Old Wives' Fables (vs. 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Fables (mythos): a narrative saying, or story with a concentrated moral lesson.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Story may be true, but no power of God present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C00000"/>
                </a:solidFill>
              </a:rPr>
              <a:t>(2 Timothy 4:4) </a:t>
            </a:r>
            <a:r>
              <a:rPr lang="en-US" sz="2800" dirty="0"/>
              <a:t>Turning to fables is turning from truth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Profane: Thayer: “common, unhallowed”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dirty="0"/>
          </a:p>
          <a:p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FEF249-419E-449B-8909-141035B8F449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3170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But Reject Profane and Old Wives' Fables (vs. 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Fables (mythos): a narrative saying, or story with a concentrated moral lesson.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Story may be true, but no power of God present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C00000"/>
                </a:solidFill>
              </a:rPr>
              <a:t>(2 Timothy 4:4) </a:t>
            </a:r>
            <a:r>
              <a:rPr lang="en-US" sz="2800" dirty="0"/>
              <a:t>Turning to fables is turning from truth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Profane: Thayer: “common, unhallowed”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Non-Scripture Based preaching… Story telling.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dirty="0"/>
          </a:p>
          <a:p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09147A-D299-48ED-83AD-2F3E9BDB8056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9642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371600"/>
          </a:xfrm>
        </p:spPr>
        <p:txBody>
          <a:bodyPr/>
          <a:lstStyle/>
          <a:p>
            <a:pPr algn="ctr"/>
            <a:r>
              <a:rPr lang="en-US" dirty="0"/>
              <a:t>Be an example to the believers (vs.12)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endParaRPr lang="en-US" sz="4000" dirty="0"/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Δ"/>
            </a:pPr>
            <a:r>
              <a:rPr lang="en-US" sz="4000" dirty="0"/>
              <a:t>WORD</a:t>
            </a:r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Δ"/>
            </a:pPr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0059E0-F7EC-4306-BD88-A56EDD664EED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6942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/>
          <a:lstStyle/>
          <a:p>
            <a:pPr algn="ctr"/>
            <a:r>
              <a:rPr lang="en-US" dirty="0"/>
              <a:t>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1BA8B5-D4BA-424A-AB1A-8FE8C41CE6E1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3752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/>
          <a:lstStyle/>
          <a:p>
            <a:pPr algn="ctr"/>
            <a:r>
              <a:rPr lang="en-US" dirty="0"/>
              <a:t>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(Logos) literally meaning “a word” or a speaking of a word</a:t>
            </a:r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5107E0-D956-49B1-93A0-2107B3117ED9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7113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/>
          <a:lstStyle/>
          <a:p>
            <a:pPr algn="ctr"/>
            <a:r>
              <a:rPr lang="en-US" dirty="0"/>
              <a:t>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(Logos) literally meaning “a word” or a speaking of a word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Vs. 5,6,16 </a:t>
            </a:r>
            <a:r>
              <a:rPr lang="en-US" sz="2800" dirty="0"/>
              <a:t>help us understand this means a speaking of God’s word.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0BAB93-7998-419B-8A13-3F65A26E657F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289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371600"/>
          </a:xfrm>
        </p:spPr>
        <p:txBody>
          <a:bodyPr/>
          <a:lstStyle/>
          <a:p>
            <a:pPr algn="ctr"/>
            <a:r>
              <a:rPr lang="en-US" dirty="0"/>
              <a:t>Godliness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18C323-84FB-4606-BF7F-B6BC9371AF18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5561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/>
          <a:lstStyle/>
          <a:p>
            <a:pPr algn="ctr"/>
            <a:r>
              <a:rPr lang="en-US" dirty="0"/>
              <a:t>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(Logos) literally meaning “a word” or a speaking of a word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Vs. 5,6,16 </a:t>
            </a:r>
            <a:r>
              <a:rPr lang="en-US" sz="2800" dirty="0"/>
              <a:t>help us understand this means a speaking of God’s word.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We are to be an example by teaching God’s Word.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4787B6-F89B-4551-9B41-E17598BB9116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65216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/>
          <a:lstStyle/>
          <a:p>
            <a:pPr algn="ctr"/>
            <a:r>
              <a:rPr lang="en-US" dirty="0"/>
              <a:t>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(Logos) literally meaning “a word” or a speaking of a word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Vs. 5,6,16 </a:t>
            </a:r>
            <a:r>
              <a:rPr lang="en-US" sz="2800" dirty="0"/>
              <a:t>help us understand this means a speaking of God’s word.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We are to be an example by teaching God’s Word.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(Colossians 3:17) </a:t>
            </a:r>
            <a:r>
              <a:rPr lang="en-US" sz="2800" dirty="0"/>
              <a:t>“in </a:t>
            </a:r>
            <a:r>
              <a:rPr lang="en-US" sz="2800" dirty="0">
                <a:solidFill>
                  <a:srgbClr val="C00000"/>
                </a:solidFill>
              </a:rPr>
              <a:t>WORD</a:t>
            </a:r>
            <a:r>
              <a:rPr lang="en-US" sz="2800" dirty="0"/>
              <a:t> or deed…”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8730ED-CB39-4C05-9F3E-14EB80E69176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1655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/>
          <a:lstStyle/>
          <a:p>
            <a:pPr algn="ctr"/>
            <a:r>
              <a:rPr lang="en-US" dirty="0"/>
              <a:t>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(Logos) literally meaning “a word” or a speaking of a word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Vs. 5,6,16 </a:t>
            </a:r>
            <a:r>
              <a:rPr lang="en-US" sz="2800" dirty="0"/>
              <a:t>help us understand this means a speaking of God’s word.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We are to be an example by teaching God’s Word.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(Colossians 3:17) </a:t>
            </a:r>
            <a:r>
              <a:rPr lang="en-US" sz="2800" dirty="0"/>
              <a:t>“in </a:t>
            </a:r>
            <a:r>
              <a:rPr lang="en-US" sz="2800" dirty="0">
                <a:solidFill>
                  <a:srgbClr val="C00000"/>
                </a:solidFill>
              </a:rPr>
              <a:t>WORD</a:t>
            </a:r>
            <a:r>
              <a:rPr lang="en-US" sz="2800" dirty="0"/>
              <a:t> or deed…”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If we teach the truth on the word of God, we will be examples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547A0B-D2A1-4B35-9671-70A940A29443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98360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371600"/>
          </a:xfrm>
        </p:spPr>
        <p:txBody>
          <a:bodyPr/>
          <a:lstStyle/>
          <a:p>
            <a:pPr algn="ctr"/>
            <a:r>
              <a:rPr lang="en-US" dirty="0"/>
              <a:t>Be an example to the believers (vs.12)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endParaRPr lang="en-US" sz="4000" dirty="0"/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Δ"/>
            </a:pPr>
            <a:r>
              <a:rPr lang="en-US" sz="4000" dirty="0"/>
              <a:t>WORD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98870E-2DD4-4CC7-9009-31BFAE07960D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61456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371600"/>
          </a:xfrm>
        </p:spPr>
        <p:txBody>
          <a:bodyPr/>
          <a:lstStyle/>
          <a:p>
            <a:pPr algn="ctr"/>
            <a:r>
              <a:rPr lang="en-US" dirty="0"/>
              <a:t>Be an example to the believers (vs.12)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endParaRPr lang="en-US" sz="4000" dirty="0"/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Δ"/>
            </a:pPr>
            <a:r>
              <a:rPr lang="en-US" sz="4000" dirty="0"/>
              <a:t>WORD</a:t>
            </a:r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Δ"/>
            </a:pPr>
            <a:r>
              <a:rPr lang="en-US" sz="4000" dirty="0"/>
              <a:t>CONDUCT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A17327-1683-4E52-B4E0-0CDE59CE44F5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73881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/>
          <a:lstStyle/>
          <a:p>
            <a:pPr algn="ctr"/>
            <a:r>
              <a:rPr lang="en-US" dirty="0"/>
              <a:t>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D6458B-B068-41CE-8B10-E06F4713C557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05247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/>
          <a:lstStyle/>
          <a:p>
            <a:pPr algn="ctr"/>
            <a:r>
              <a:rPr lang="en-US" dirty="0"/>
              <a:t>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(1 Peter 3:1-2) </a:t>
            </a:r>
            <a:r>
              <a:rPr lang="en-US" sz="2800" dirty="0"/>
              <a:t>Show example by conduct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D92A30-7069-4F17-96B9-DBB3910C7340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99359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/>
          <a:lstStyle/>
          <a:p>
            <a:pPr algn="ctr"/>
            <a:r>
              <a:rPr lang="en-US" dirty="0"/>
              <a:t>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(1 Peter 3:1-2) </a:t>
            </a:r>
            <a:r>
              <a:rPr lang="en-US" sz="2800" dirty="0"/>
              <a:t>Show example by conduct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(1 Peter 2: 12) </a:t>
            </a:r>
            <a:r>
              <a:rPr lang="en-US" sz="2800" dirty="0"/>
              <a:t>Honorable conduct results in obedience of sinners.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BC7A40-A979-43E4-8661-05B54046713D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28849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/>
          <a:lstStyle/>
          <a:p>
            <a:pPr algn="ctr"/>
            <a:r>
              <a:rPr lang="en-US" dirty="0"/>
              <a:t>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(1 Peter 3:1-2) </a:t>
            </a:r>
            <a:r>
              <a:rPr lang="en-US" sz="2800" dirty="0"/>
              <a:t>Show example by conduct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(1 Peter 2: 12) </a:t>
            </a:r>
            <a:r>
              <a:rPr lang="en-US" sz="2800" dirty="0"/>
              <a:t>Honorable conduct results in obedience of sinners.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(Colossians 3:17) </a:t>
            </a:r>
            <a:r>
              <a:rPr lang="en-US" sz="2800" dirty="0"/>
              <a:t>“In word or DEED…”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DFDD75-2EE6-4FEC-ADA1-59DD9405544E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52299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371600"/>
          </a:xfrm>
        </p:spPr>
        <p:txBody>
          <a:bodyPr/>
          <a:lstStyle/>
          <a:p>
            <a:pPr algn="ctr"/>
            <a:r>
              <a:rPr lang="en-US" dirty="0"/>
              <a:t>Be an example to the believers (vs.12)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endParaRPr lang="en-US" sz="4000" dirty="0"/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Δ"/>
            </a:pPr>
            <a:r>
              <a:rPr lang="en-US" sz="4000" dirty="0"/>
              <a:t>WORD</a:t>
            </a:r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Δ"/>
            </a:pPr>
            <a:r>
              <a:rPr lang="en-US" sz="4000" dirty="0"/>
              <a:t>CONDUCT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A74A2C-D249-483A-A8AF-24F1A59953AE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4365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371600"/>
          </a:xfrm>
        </p:spPr>
        <p:txBody>
          <a:bodyPr/>
          <a:lstStyle/>
          <a:p>
            <a:pPr algn="ctr"/>
            <a:r>
              <a:rPr lang="en-US" dirty="0"/>
              <a:t>Godliness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n-US" sz="2800" dirty="0"/>
              <a:t>Widely thought to mean “</a:t>
            </a:r>
            <a:r>
              <a:rPr lang="en-US" sz="2800" dirty="0">
                <a:solidFill>
                  <a:srgbClr val="C00000"/>
                </a:solidFill>
              </a:rPr>
              <a:t>Like God”</a:t>
            </a:r>
          </a:p>
          <a:p>
            <a:pPr marL="342900" indent="-342900">
              <a:buFontTx/>
              <a:buChar char="-"/>
            </a:pPr>
            <a:endParaRPr lang="en-US" sz="2800" dirty="0">
              <a:solidFill>
                <a:srgbClr val="C00000"/>
              </a:solidFill>
            </a:endParaRPr>
          </a:p>
          <a:p>
            <a:pPr marL="342900" indent="-342900">
              <a:buFontTx/>
              <a:buChar char="-"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BF927D-3E16-4E03-8169-35DED675A8C0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70326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371600"/>
          </a:xfrm>
        </p:spPr>
        <p:txBody>
          <a:bodyPr/>
          <a:lstStyle/>
          <a:p>
            <a:pPr algn="ctr"/>
            <a:r>
              <a:rPr lang="en-US" dirty="0"/>
              <a:t>Be an example to the believers (vs.12)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endParaRPr lang="en-US" sz="4000" dirty="0"/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Δ"/>
            </a:pPr>
            <a:r>
              <a:rPr lang="en-US" sz="4000" dirty="0"/>
              <a:t>WORD</a:t>
            </a:r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Δ"/>
            </a:pPr>
            <a:r>
              <a:rPr lang="en-US" sz="4000" dirty="0"/>
              <a:t>CONDUCT</a:t>
            </a:r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Δ"/>
            </a:pPr>
            <a:r>
              <a:rPr lang="en-US" sz="4000" dirty="0"/>
              <a:t>LOVE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3AF04D-F8F4-4CC4-85E9-4E9423D2D200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96294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/>
          <a:lstStyle/>
          <a:p>
            <a:pPr algn="ctr"/>
            <a:r>
              <a:rPr lang="en-US" dirty="0"/>
              <a:t>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402E1C-A440-42C9-AD61-BD4E9174444C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09431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/>
          <a:lstStyle/>
          <a:p>
            <a:pPr algn="ctr"/>
            <a:r>
              <a:rPr lang="en-US" dirty="0"/>
              <a:t>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(1 John 4:7-21) </a:t>
            </a:r>
            <a:r>
              <a:rPr lang="en-US" sz="2800" dirty="0"/>
              <a:t>Commandment that allows us to abide with an know God.</a:t>
            </a:r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C404D4-8D70-4279-8CD0-23662CBACAE0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22680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/>
          <a:lstStyle/>
          <a:p>
            <a:pPr algn="ctr"/>
            <a:r>
              <a:rPr lang="en-US" dirty="0"/>
              <a:t>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(1 John 4:7-21) </a:t>
            </a:r>
            <a:r>
              <a:rPr lang="en-US" sz="2800" dirty="0"/>
              <a:t>Commandment that allows us to abide with an know God.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God is love </a:t>
            </a:r>
            <a:r>
              <a:rPr lang="en-US" sz="2800" dirty="0">
                <a:solidFill>
                  <a:srgbClr val="C00000"/>
                </a:solidFill>
              </a:rPr>
              <a:t>(vs. 16) </a:t>
            </a:r>
            <a:r>
              <a:rPr lang="en-US" sz="2800" dirty="0"/>
              <a:t>Therefore, loving sets His example.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20CC32-CECE-4971-A6EF-DEBF589D908B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06458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371600"/>
          </a:xfrm>
        </p:spPr>
        <p:txBody>
          <a:bodyPr/>
          <a:lstStyle/>
          <a:p>
            <a:pPr algn="ctr"/>
            <a:r>
              <a:rPr lang="en-US" dirty="0"/>
              <a:t>Be an example to the believers (vs.12)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Clr>
                <a:srgbClr val="C00000"/>
              </a:buClr>
              <a:buFont typeface="Arial" panose="020B0604020202020204" pitchFamily="34" charset="0"/>
              <a:buChar char="Δ"/>
            </a:pPr>
            <a:r>
              <a:rPr lang="en-US" sz="4000" dirty="0"/>
              <a:t>WORD</a:t>
            </a:r>
          </a:p>
          <a:p>
            <a:pPr marL="571500" indent="-571500">
              <a:buClr>
                <a:srgbClr val="C00000"/>
              </a:buClr>
              <a:buFont typeface="Arial" panose="020B0604020202020204" pitchFamily="34" charset="0"/>
              <a:buChar char="Δ"/>
            </a:pPr>
            <a:r>
              <a:rPr lang="en-US" sz="4000" dirty="0"/>
              <a:t>CONDUCT</a:t>
            </a:r>
          </a:p>
          <a:p>
            <a:pPr marL="571500" indent="-571500">
              <a:buClr>
                <a:srgbClr val="C00000"/>
              </a:buClr>
              <a:buFont typeface="Arial" panose="020B0604020202020204" pitchFamily="34" charset="0"/>
              <a:buChar char="Δ"/>
            </a:pPr>
            <a:r>
              <a:rPr lang="en-US" sz="4000" dirty="0"/>
              <a:t>LOVE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30C6BF-1C03-4AD1-A59B-303763023CAB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89105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371600"/>
          </a:xfrm>
        </p:spPr>
        <p:txBody>
          <a:bodyPr/>
          <a:lstStyle/>
          <a:p>
            <a:pPr algn="ctr"/>
            <a:r>
              <a:rPr lang="en-US" dirty="0"/>
              <a:t>Be an example to the believers (vs.12)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Clr>
                <a:srgbClr val="C00000"/>
              </a:buClr>
              <a:buFont typeface="Arial" panose="020B0604020202020204" pitchFamily="34" charset="0"/>
              <a:buChar char="Δ"/>
            </a:pPr>
            <a:r>
              <a:rPr lang="en-US" sz="4000" dirty="0"/>
              <a:t>WORD</a:t>
            </a:r>
          </a:p>
          <a:p>
            <a:pPr marL="571500" indent="-571500">
              <a:buClr>
                <a:srgbClr val="C00000"/>
              </a:buClr>
              <a:buFont typeface="Arial" panose="020B0604020202020204" pitchFamily="34" charset="0"/>
              <a:buChar char="Δ"/>
            </a:pPr>
            <a:r>
              <a:rPr lang="en-US" sz="4000" dirty="0"/>
              <a:t>CONDUCT</a:t>
            </a:r>
          </a:p>
          <a:p>
            <a:pPr marL="571500" indent="-571500">
              <a:buClr>
                <a:srgbClr val="C00000"/>
              </a:buClr>
              <a:buFont typeface="Arial" panose="020B0604020202020204" pitchFamily="34" charset="0"/>
              <a:buChar char="Δ"/>
            </a:pPr>
            <a:r>
              <a:rPr lang="en-US" sz="4000" dirty="0"/>
              <a:t>LOVE</a:t>
            </a:r>
          </a:p>
          <a:p>
            <a:pPr marL="571500" indent="-571500">
              <a:buClr>
                <a:srgbClr val="C00000"/>
              </a:buClr>
              <a:buFont typeface="Arial" panose="020B0604020202020204" pitchFamily="34" charset="0"/>
              <a:buChar char="Δ"/>
            </a:pPr>
            <a:r>
              <a:rPr lang="en-US" sz="4000" dirty="0"/>
              <a:t>FAITH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C43A47-EFAB-424F-AA9B-A002B184DAA4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47697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/>
          <a:lstStyle/>
          <a:p>
            <a:pPr algn="ctr"/>
            <a:r>
              <a:rPr lang="en-US" dirty="0"/>
              <a:t>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4C34AB-BCDA-41EC-9290-7FF2EEEE761B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60994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/>
          <a:lstStyle/>
          <a:p>
            <a:pPr algn="ctr"/>
            <a:r>
              <a:rPr lang="en-US" dirty="0"/>
              <a:t>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(Hebrews 10:22) </a:t>
            </a:r>
            <a:r>
              <a:rPr lang="en-US" sz="2800" dirty="0"/>
              <a:t>Draw near to God in full assurance of faith.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F22967-AC00-4AB7-B6F7-A131645BEFC4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29334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/>
          <a:lstStyle/>
          <a:p>
            <a:pPr algn="ctr"/>
            <a:r>
              <a:rPr lang="en-US" dirty="0"/>
              <a:t>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(Hebrews 10:22) </a:t>
            </a:r>
            <a:r>
              <a:rPr lang="en-US" sz="2800" dirty="0"/>
              <a:t>Draw near to God in full assurance of faith.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Can’t set proper example if not near to God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CFD8DB-D031-4CCE-9BAD-B3DF7A46172A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99268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/>
          <a:lstStyle/>
          <a:p>
            <a:pPr algn="ctr"/>
            <a:r>
              <a:rPr lang="en-US" dirty="0"/>
              <a:t>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(Hebrews 10:22) </a:t>
            </a:r>
            <a:r>
              <a:rPr lang="en-US" sz="2800" dirty="0"/>
              <a:t>Draw near to God in full assurance of faith.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Can’t set proper example if not near to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How can we be an example in faith?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73E204-9785-42F4-967D-7297ECFE38FC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3543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371600"/>
          </a:xfrm>
        </p:spPr>
        <p:txBody>
          <a:bodyPr/>
          <a:lstStyle/>
          <a:p>
            <a:pPr algn="ctr"/>
            <a:r>
              <a:rPr lang="en-US" dirty="0"/>
              <a:t>Godliness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n-US" sz="2800" dirty="0"/>
              <a:t>Widely thought to mean “</a:t>
            </a:r>
            <a:r>
              <a:rPr lang="en-US" sz="2800" dirty="0">
                <a:solidFill>
                  <a:srgbClr val="C00000"/>
                </a:solidFill>
              </a:rPr>
              <a:t>Like God”</a:t>
            </a:r>
          </a:p>
          <a:p>
            <a:pPr marL="342900" indent="-342900">
              <a:buFontTx/>
              <a:buChar char="-"/>
            </a:pPr>
            <a:endParaRPr lang="en-US" sz="2800" dirty="0">
              <a:solidFill>
                <a:srgbClr val="C00000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800" dirty="0"/>
              <a:t>Vincent: “Godward Attitude”</a:t>
            </a:r>
          </a:p>
          <a:p>
            <a:pPr marL="342900" indent="-342900">
              <a:buFontTx/>
              <a:buChar char="-"/>
            </a:pPr>
            <a:endParaRPr lang="en-US" sz="2800" dirty="0">
              <a:solidFill>
                <a:srgbClr val="C00000"/>
              </a:solidFill>
            </a:endParaRPr>
          </a:p>
          <a:p>
            <a:pPr marL="342900" indent="-342900">
              <a:buFontTx/>
              <a:buChar char="-"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83BB4B-6986-469C-9D60-535D447192B5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6386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/>
          <a:lstStyle/>
          <a:p>
            <a:pPr algn="ctr"/>
            <a:r>
              <a:rPr lang="en-US" dirty="0"/>
              <a:t>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(Hebrews 10:22) </a:t>
            </a:r>
            <a:r>
              <a:rPr lang="en-US" sz="2800" dirty="0"/>
              <a:t>Draw near to God in full assurance of faith.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Can’t set proper example if not near to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How can we be an example in faith?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(James 2:18) </a:t>
            </a:r>
            <a:r>
              <a:rPr lang="en-US" sz="2800" dirty="0"/>
              <a:t>“SHOW you my faith by my works”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4A77BE-E0E0-4C1C-A643-8BC90752AF33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7789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371600"/>
          </a:xfrm>
        </p:spPr>
        <p:txBody>
          <a:bodyPr/>
          <a:lstStyle/>
          <a:p>
            <a:pPr algn="ctr"/>
            <a:r>
              <a:rPr lang="en-US" dirty="0"/>
              <a:t>Be an example to the believers (vs.12)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Clr>
                <a:srgbClr val="C00000"/>
              </a:buClr>
              <a:buFont typeface="Arial" panose="020B0604020202020204" pitchFamily="34" charset="0"/>
              <a:buChar char="Δ"/>
            </a:pPr>
            <a:r>
              <a:rPr lang="en-US" sz="4000" dirty="0"/>
              <a:t>WORD</a:t>
            </a:r>
          </a:p>
          <a:p>
            <a:pPr marL="571500" indent="-571500">
              <a:buClr>
                <a:srgbClr val="C00000"/>
              </a:buClr>
              <a:buFont typeface="Arial" panose="020B0604020202020204" pitchFamily="34" charset="0"/>
              <a:buChar char="Δ"/>
            </a:pPr>
            <a:r>
              <a:rPr lang="en-US" sz="4000" dirty="0"/>
              <a:t>CONDUCT</a:t>
            </a:r>
          </a:p>
          <a:p>
            <a:pPr marL="571500" indent="-571500">
              <a:buClr>
                <a:srgbClr val="C00000"/>
              </a:buClr>
              <a:buFont typeface="Arial" panose="020B0604020202020204" pitchFamily="34" charset="0"/>
              <a:buChar char="Δ"/>
            </a:pPr>
            <a:r>
              <a:rPr lang="en-US" sz="4000" dirty="0"/>
              <a:t>LOVE</a:t>
            </a:r>
          </a:p>
          <a:p>
            <a:pPr marL="571500" indent="-571500">
              <a:buClr>
                <a:srgbClr val="C00000"/>
              </a:buClr>
              <a:buFont typeface="Arial" panose="020B0604020202020204" pitchFamily="34" charset="0"/>
              <a:buChar char="Δ"/>
            </a:pPr>
            <a:r>
              <a:rPr lang="en-US" sz="4000" dirty="0"/>
              <a:t>FAITH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5AA300-B472-4174-9B90-3FF68B12A560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36945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371600"/>
          </a:xfrm>
        </p:spPr>
        <p:txBody>
          <a:bodyPr/>
          <a:lstStyle/>
          <a:p>
            <a:pPr algn="ctr"/>
            <a:r>
              <a:rPr lang="en-US" dirty="0"/>
              <a:t>Be an example to the believers (vs.12)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Clr>
                <a:srgbClr val="C00000"/>
              </a:buClr>
              <a:buFont typeface="Arial" panose="020B0604020202020204" pitchFamily="34" charset="0"/>
              <a:buChar char="Δ"/>
            </a:pPr>
            <a:r>
              <a:rPr lang="en-US" sz="4000" dirty="0"/>
              <a:t>WORD</a:t>
            </a:r>
          </a:p>
          <a:p>
            <a:pPr marL="571500" indent="-571500">
              <a:buClr>
                <a:srgbClr val="C00000"/>
              </a:buClr>
              <a:buFont typeface="Arial" panose="020B0604020202020204" pitchFamily="34" charset="0"/>
              <a:buChar char="Δ"/>
            </a:pPr>
            <a:r>
              <a:rPr lang="en-US" sz="4000" dirty="0"/>
              <a:t>CONDUCT</a:t>
            </a:r>
          </a:p>
          <a:p>
            <a:pPr marL="571500" indent="-571500">
              <a:buClr>
                <a:srgbClr val="C00000"/>
              </a:buClr>
              <a:buFont typeface="Arial" panose="020B0604020202020204" pitchFamily="34" charset="0"/>
              <a:buChar char="Δ"/>
            </a:pPr>
            <a:r>
              <a:rPr lang="en-US" sz="4000" dirty="0"/>
              <a:t>LOVE</a:t>
            </a:r>
          </a:p>
          <a:p>
            <a:pPr marL="571500" indent="-571500">
              <a:buClr>
                <a:srgbClr val="C00000"/>
              </a:buClr>
              <a:buFont typeface="Arial" panose="020B0604020202020204" pitchFamily="34" charset="0"/>
              <a:buChar char="Δ"/>
            </a:pPr>
            <a:r>
              <a:rPr lang="en-US" sz="4000" dirty="0"/>
              <a:t>FAITH</a:t>
            </a:r>
          </a:p>
          <a:p>
            <a:pPr marL="571500" indent="-571500">
              <a:buClr>
                <a:srgbClr val="C00000"/>
              </a:buClr>
              <a:buFont typeface="Arial" panose="020B0604020202020204" pitchFamily="34" charset="0"/>
              <a:buChar char="Δ"/>
            </a:pPr>
            <a:r>
              <a:rPr lang="en-US" sz="4000" dirty="0"/>
              <a:t>PURITY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729176-556E-48F9-BF8A-487AB7CC10A1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29664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/>
          <a:lstStyle/>
          <a:p>
            <a:pPr algn="ctr"/>
            <a:r>
              <a:rPr lang="en-US" dirty="0"/>
              <a:t>PURITY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0D1FE5-24AE-421C-B78F-CCED20A55711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53877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/>
          <a:lstStyle/>
          <a:p>
            <a:pPr algn="ctr"/>
            <a:r>
              <a:rPr lang="en-US" dirty="0"/>
              <a:t>PURITY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One of the best ways to be an example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5AAA42-159A-4D25-918B-BD32BE8AD1DC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74061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/>
          <a:lstStyle/>
          <a:p>
            <a:pPr algn="ctr"/>
            <a:r>
              <a:rPr lang="en-US" dirty="0"/>
              <a:t>PURITY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One of the best ways to be an example!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(1 Timothy 5:22) </a:t>
            </a:r>
            <a:r>
              <a:rPr lang="en-US" sz="2800" dirty="0"/>
              <a:t>Keep ourselves pure.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035ADD-60BF-4D8A-A982-D3DA60D3523D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27443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371600"/>
          </a:xfrm>
        </p:spPr>
        <p:txBody>
          <a:bodyPr/>
          <a:lstStyle/>
          <a:p>
            <a:pPr algn="ctr"/>
            <a:r>
              <a:rPr lang="en-US" dirty="0"/>
              <a:t>Be an example to the believers (vs.12)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Clr>
                <a:srgbClr val="C00000"/>
              </a:buClr>
              <a:buFont typeface="Arial" panose="020B0604020202020204" pitchFamily="34" charset="0"/>
              <a:buChar char="Δ"/>
            </a:pPr>
            <a:r>
              <a:rPr lang="en-US" sz="4000" dirty="0"/>
              <a:t>WORD</a:t>
            </a:r>
          </a:p>
          <a:p>
            <a:pPr marL="571500" indent="-571500">
              <a:buClr>
                <a:srgbClr val="C00000"/>
              </a:buClr>
              <a:buFont typeface="Arial" panose="020B0604020202020204" pitchFamily="34" charset="0"/>
              <a:buChar char="Δ"/>
            </a:pPr>
            <a:r>
              <a:rPr lang="en-US" sz="4000" dirty="0"/>
              <a:t>CONDUCT</a:t>
            </a:r>
          </a:p>
          <a:p>
            <a:pPr marL="571500" indent="-571500">
              <a:buClr>
                <a:srgbClr val="C00000"/>
              </a:buClr>
              <a:buFont typeface="Arial" panose="020B0604020202020204" pitchFamily="34" charset="0"/>
              <a:buChar char="Δ"/>
            </a:pPr>
            <a:r>
              <a:rPr lang="en-US" sz="4000" dirty="0"/>
              <a:t>LOVE</a:t>
            </a:r>
          </a:p>
          <a:p>
            <a:pPr marL="571500" indent="-571500">
              <a:buClr>
                <a:srgbClr val="C00000"/>
              </a:buClr>
              <a:buFont typeface="Arial" panose="020B0604020202020204" pitchFamily="34" charset="0"/>
              <a:buChar char="Δ"/>
            </a:pPr>
            <a:r>
              <a:rPr lang="en-US" sz="4000" dirty="0"/>
              <a:t>FAITH</a:t>
            </a:r>
          </a:p>
          <a:p>
            <a:pPr marL="571500" indent="-571500">
              <a:buClr>
                <a:srgbClr val="C00000"/>
              </a:buClr>
              <a:buFont typeface="Arial" panose="020B0604020202020204" pitchFamily="34" charset="0"/>
              <a:buChar char="Δ"/>
            </a:pPr>
            <a:r>
              <a:rPr lang="en-US" sz="4000" dirty="0"/>
              <a:t>PURITY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9B2B37-48A7-4553-AFEF-2718678127A3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92130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/>
          <a:lstStyle/>
          <a:p>
            <a:pPr algn="ctr"/>
            <a:r>
              <a:rPr lang="en-US" dirty="0"/>
              <a:t>Give attention to reading (vs. 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2EBB65-2D7C-49C9-8CF1-CE838EEF3A62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40177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/>
          <a:lstStyle/>
          <a:p>
            <a:pPr algn="ctr"/>
            <a:r>
              <a:rPr lang="en-US" dirty="0"/>
              <a:t>Give attention to reading (vs. 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Read your Bible!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5354D3-B5DE-4204-BBD2-DBD74FED024E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35316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/>
          <a:lstStyle/>
          <a:p>
            <a:pPr algn="ctr"/>
            <a:r>
              <a:rPr lang="en-US" dirty="0"/>
              <a:t>Give attention to reading (vs. 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373563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Read your Bible!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C00000"/>
                </a:solidFill>
              </a:rPr>
              <a:t>(Romans 10:17) </a:t>
            </a:r>
            <a:r>
              <a:rPr lang="en-US" sz="2800" dirty="0"/>
              <a:t>It’s where faith comes from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FC5315-FC69-43F9-B271-E750AF4639D9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3049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371600"/>
          </a:xfrm>
        </p:spPr>
        <p:txBody>
          <a:bodyPr/>
          <a:lstStyle/>
          <a:p>
            <a:pPr algn="ctr"/>
            <a:r>
              <a:rPr lang="en-US" dirty="0"/>
              <a:t>Godliness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n-US" sz="2800" dirty="0"/>
              <a:t>Widely thought to mean “</a:t>
            </a:r>
            <a:r>
              <a:rPr lang="en-US" sz="2800" dirty="0">
                <a:solidFill>
                  <a:srgbClr val="C00000"/>
                </a:solidFill>
              </a:rPr>
              <a:t>Like God”</a:t>
            </a:r>
          </a:p>
          <a:p>
            <a:pPr marL="342900" indent="-342900">
              <a:buFontTx/>
              <a:buChar char="-"/>
            </a:pPr>
            <a:endParaRPr lang="en-US" sz="2800" dirty="0">
              <a:solidFill>
                <a:srgbClr val="C00000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800" dirty="0"/>
              <a:t>Vincent: “Godward Attitude”</a:t>
            </a:r>
          </a:p>
          <a:p>
            <a:pPr marL="342900" indent="-342900">
              <a:buFontTx/>
              <a:buChar char="-"/>
            </a:pPr>
            <a:endParaRPr lang="en-US" sz="2800" dirty="0"/>
          </a:p>
          <a:p>
            <a:pPr marL="342900" indent="-342900">
              <a:buFontTx/>
              <a:buChar char="-"/>
            </a:pPr>
            <a:r>
              <a:rPr lang="en-US" sz="2800" dirty="0"/>
              <a:t>Thayer: “Reverence/Piety towards God”</a:t>
            </a:r>
          </a:p>
          <a:p>
            <a:pPr marL="342900" indent="-342900">
              <a:buFontTx/>
              <a:buChar char="-"/>
            </a:pPr>
            <a:endParaRPr lang="en-US" sz="2800" dirty="0"/>
          </a:p>
          <a:p>
            <a:pPr marL="342900" indent="-342900">
              <a:buFontTx/>
              <a:buChar char="-"/>
            </a:pPr>
            <a:endParaRPr lang="en-US" sz="2800" dirty="0"/>
          </a:p>
          <a:p>
            <a:pPr marL="342900" indent="-342900">
              <a:buFontTx/>
              <a:buChar char="-"/>
            </a:pPr>
            <a:endParaRPr lang="en-US" sz="2800" dirty="0">
              <a:solidFill>
                <a:srgbClr val="C00000"/>
              </a:solidFill>
            </a:endParaRPr>
          </a:p>
          <a:p>
            <a:pPr marL="342900" indent="-342900">
              <a:buFontTx/>
              <a:buChar char="-"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FA320D-2640-475B-8DFC-DB6C20185F95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73586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/>
          <a:lstStyle/>
          <a:p>
            <a:pPr algn="ctr"/>
            <a:r>
              <a:rPr lang="en-US" dirty="0"/>
              <a:t>Meditate; Give entirely to them (vs. 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75454D-97AA-4A2B-8FC5-020D52C79F7B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79071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/>
          <a:lstStyle/>
          <a:p>
            <a:pPr algn="ctr"/>
            <a:r>
              <a:rPr lang="en-US" dirty="0"/>
              <a:t>Meditate; Give entirely to them (vs. 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C00000"/>
                </a:solidFill>
              </a:rPr>
              <a:t>(Acts 17:11) </a:t>
            </a:r>
            <a:r>
              <a:rPr lang="en-US" sz="2800" dirty="0"/>
              <a:t>Searched daily to find if things were so.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89AE8A-8782-4A3B-9D11-CEE9767799EB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918953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/>
          <a:lstStyle/>
          <a:p>
            <a:pPr algn="ctr"/>
            <a:r>
              <a:rPr lang="en-US" dirty="0"/>
              <a:t>Meditate; Give entirely to them (vs. 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C00000"/>
                </a:solidFill>
              </a:rPr>
              <a:t>(Acts 17:11) </a:t>
            </a:r>
            <a:r>
              <a:rPr lang="en-US" sz="2800" dirty="0"/>
              <a:t>Searched daily to find if things were so.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They did more than just read!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41E010-EF44-4677-A9BD-9699457D0C39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90687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/>
          <a:lstStyle/>
          <a:p>
            <a:pPr algn="ctr"/>
            <a:r>
              <a:rPr lang="en-US" dirty="0"/>
              <a:t>Meditate; Give entirely to them (vs. 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C00000"/>
                </a:solidFill>
              </a:rPr>
              <a:t>(Acts 17:11) </a:t>
            </a:r>
            <a:r>
              <a:rPr lang="en-US" sz="2800" dirty="0"/>
              <a:t>Searched daily to find if things were so.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They did more than just read!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C00000"/>
                </a:solidFill>
              </a:rPr>
              <a:t>(Psalm 119:97) </a:t>
            </a:r>
            <a:r>
              <a:rPr lang="en-US" sz="2800" dirty="0"/>
              <a:t>Is it your meditation?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C44450-AB94-4D0C-965F-56E93D7829A1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291121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/>
          <a:lstStyle/>
          <a:p>
            <a:pPr algn="ctr"/>
            <a:r>
              <a:rPr lang="en-US" dirty="0"/>
              <a:t>Take heed (vs. 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6BF69D-0A99-4E8B-AB2F-224EBF92C35D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501941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/>
          <a:lstStyle/>
          <a:p>
            <a:pPr algn="ctr"/>
            <a:r>
              <a:rPr lang="en-US" dirty="0"/>
              <a:t>Take heed (vs. 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To Yourself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800" dirty="0"/>
              <a:t>Examine self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800" dirty="0"/>
              <a:t>Test your life with Word of God. </a:t>
            </a:r>
            <a:r>
              <a:rPr lang="en-US" sz="2800" dirty="0">
                <a:solidFill>
                  <a:srgbClr val="C00000"/>
                </a:solidFill>
              </a:rPr>
              <a:t>(2 Cor. 13:5)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693262-B248-47F5-8E27-0E835D11E310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238990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/>
          <a:lstStyle/>
          <a:p>
            <a:pPr algn="ctr"/>
            <a:r>
              <a:rPr lang="en-US" dirty="0"/>
              <a:t>Take heed (vs. 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To Yourself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800" dirty="0"/>
              <a:t>Examine self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800" dirty="0"/>
              <a:t>Test your life with Word of God. </a:t>
            </a:r>
            <a:r>
              <a:rPr lang="en-US" sz="2800" dirty="0">
                <a:solidFill>
                  <a:srgbClr val="C00000"/>
                </a:solidFill>
              </a:rPr>
              <a:t>(2 Cor. 13:5)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To the Doctrine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800" dirty="0"/>
              <a:t>If you know it, follow it and live by it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C00000"/>
                </a:solidFill>
              </a:rPr>
              <a:t>(2 Timothy 2:14-15)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4775C1-9EFC-4B4E-AAF6-9BB4BCB30C66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346882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371600"/>
          </a:xfrm>
        </p:spPr>
        <p:txBody>
          <a:bodyPr/>
          <a:lstStyle/>
          <a:p>
            <a:pPr algn="ctr"/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Exercise toward Godliness: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/>
              <a:t>Instruct the brethren in God’s word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/>
              <a:t>Reject Non-Scriptural Fables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/>
              <a:t>Be an Example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/>
              <a:t>Read the Bible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/>
              <a:t>Meditate, give entirely to it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/>
              <a:t>Take heed to yourself and to doctrine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C00000"/>
                </a:solidFill>
              </a:rPr>
              <a:t>(Vs. 8)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E55D5C-8C9D-4F3C-8475-99EABCD50BCD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2322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53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Instruct the brethren in these things (vs. 6,11)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E14A7E-6073-4B49-B8CA-565CD588EA1C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3080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53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Instruct the brethren in these things (vs. 6,11)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In order to be a good minister of Christ </a:t>
            </a:r>
            <a:r>
              <a:rPr lang="en-US" sz="2800" dirty="0">
                <a:solidFill>
                  <a:srgbClr val="C00000"/>
                </a:solidFill>
              </a:rPr>
              <a:t>(vs. 5-6)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dirty="0"/>
          </a:p>
          <a:p>
            <a:endParaRPr lang="en-US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B704A6-D53D-416E-8D1E-3D994B2C14DB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5852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53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Instruct the brethren in these things (vs. 6,11)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In order to be a good minister of Christ </a:t>
            </a:r>
            <a:r>
              <a:rPr lang="en-US" sz="2800" dirty="0">
                <a:solidFill>
                  <a:srgbClr val="C00000"/>
                </a:solidFill>
              </a:rPr>
              <a:t>(vs. 5-6)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C00000"/>
                </a:solidFill>
              </a:rPr>
              <a:t>Colossians 3:16 </a:t>
            </a:r>
            <a:r>
              <a:rPr lang="en-US" sz="2800" dirty="0"/>
              <a:t>We are to teach and admonish one another.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dirty="0"/>
          </a:p>
          <a:p>
            <a:endParaRPr lang="en-US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9E9F58-946E-46BB-9798-3B58D21C14DB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6024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53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Instruct the brethren in these things (vs. 6,11)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In order to be a good minister of Christ </a:t>
            </a:r>
            <a:r>
              <a:rPr lang="en-US" sz="2800" dirty="0">
                <a:solidFill>
                  <a:srgbClr val="C00000"/>
                </a:solidFill>
              </a:rPr>
              <a:t>(vs. 5-6)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C00000"/>
                </a:solidFill>
              </a:rPr>
              <a:t>Colossians 3:16 </a:t>
            </a:r>
            <a:r>
              <a:rPr lang="en-US" sz="2800" dirty="0"/>
              <a:t>We are to teach and admonish one another.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Result is Nourishment in words of faith, and of the good doctrine. </a:t>
            </a:r>
            <a:r>
              <a:rPr lang="en-US" sz="2800" dirty="0">
                <a:solidFill>
                  <a:srgbClr val="C00000"/>
                </a:solidFill>
              </a:rPr>
              <a:t>(vs. 6)</a:t>
            </a:r>
          </a:p>
          <a:p>
            <a:endParaRPr lang="en-US" sz="2800" dirty="0"/>
          </a:p>
          <a:p>
            <a:endParaRPr lang="en-US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1A1737-B1E5-48F8-8AC3-4967DDADA16F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468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285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1326</Words>
  <Application>Microsoft Office PowerPoint</Application>
  <PresentationFormat>On-screen Show (4:3)</PresentationFormat>
  <Paragraphs>213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1" baseType="lpstr">
      <vt:lpstr>Arial</vt:lpstr>
      <vt:lpstr>Arial Black</vt:lpstr>
      <vt:lpstr>Wingdings</vt:lpstr>
      <vt:lpstr>Essential</vt:lpstr>
      <vt:lpstr>Exercise yourself to godliness</vt:lpstr>
      <vt:lpstr>Godliness</vt:lpstr>
      <vt:lpstr>Godliness</vt:lpstr>
      <vt:lpstr>Godliness</vt:lpstr>
      <vt:lpstr>Godliness</vt:lpstr>
      <vt:lpstr>Instruct the brethren in these things (vs. 6,11)</vt:lpstr>
      <vt:lpstr>Instruct the brethren in these things (vs. 6,11)</vt:lpstr>
      <vt:lpstr>Instruct the brethren in these things (vs. 6,11)</vt:lpstr>
      <vt:lpstr>Instruct the brethren in these things (vs. 6,11)</vt:lpstr>
      <vt:lpstr>But Reject Profane and Old Wives' Fables (vs. 7)</vt:lpstr>
      <vt:lpstr>But Reject Profane and Old Wives' Fables (vs. 7)</vt:lpstr>
      <vt:lpstr>But Reject Profane and Old Wives' Fables (vs. 7)</vt:lpstr>
      <vt:lpstr>But Reject Profane and Old Wives' Fables (vs. 7)</vt:lpstr>
      <vt:lpstr>But Reject Profane and Old Wives' Fables (vs. 7)</vt:lpstr>
      <vt:lpstr>But Reject Profane and Old Wives' Fables (vs. 7)</vt:lpstr>
      <vt:lpstr>Be an example to the believers (vs.12)</vt:lpstr>
      <vt:lpstr>WORD</vt:lpstr>
      <vt:lpstr>WORD</vt:lpstr>
      <vt:lpstr>WORD</vt:lpstr>
      <vt:lpstr>WORD</vt:lpstr>
      <vt:lpstr>WORD</vt:lpstr>
      <vt:lpstr>WORD</vt:lpstr>
      <vt:lpstr>Be an example to the believers (vs.12)</vt:lpstr>
      <vt:lpstr>Be an example to the believers (vs.12)</vt:lpstr>
      <vt:lpstr>Conduct</vt:lpstr>
      <vt:lpstr>Conduct</vt:lpstr>
      <vt:lpstr>Conduct</vt:lpstr>
      <vt:lpstr>Conduct</vt:lpstr>
      <vt:lpstr>Be an example to the believers (vs.12)</vt:lpstr>
      <vt:lpstr>Be an example to the believers (vs.12)</vt:lpstr>
      <vt:lpstr>LOVE</vt:lpstr>
      <vt:lpstr>LOVE</vt:lpstr>
      <vt:lpstr>LOVE</vt:lpstr>
      <vt:lpstr>Be an example to the believers (vs.12)</vt:lpstr>
      <vt:lpstr>Be an example to the believers (vs.12)</vt:lpstr>
      <vt:lpstr>FAITH</vt:lpstr>
      <vt:lpstr>FAITH</vt:lpstr>
      <vt:lpstr>FAITH</vt:lpstr>
      <vt:lpstr>FAITH</vt:lpstr>
      <vt:lpstr>FAITH</vt:lpstr>
      <vt:lpstr>Be an example to the believers (vs.12)</vt:lpstr>
      <vt:lpstr>Be an example to the believers (vs.12)</vt:lpstr>
      <vt:lpstr>PURITY</vt:lpstr>
      <vt:lpstr>PURITY</vt:lpstr>
      <vt:lpstr>PURITY</vt:lpstr>
      <vt:lpstr>Be an example to the believers (vs.12)</vt:lpstr>
      <vt:lpstr>Give attention to reading (vs. 13)</vt:lpstr>
      <vt:lpstr>Give attention to reading (vs. 13)</vt:lpstr>
      <vt:lpstr>Give attention to reading (vs. 13)</vt:lpstr>
      <vt:lpstr>Meditate; Give entirely to them (vs. 15)</vt:lpstr>
      <vt:lpstr>Meditate; Give entirely to them (vs. 15)</vt:lpstr>
      <vt:lpstr>Meditate; Give entirely to them (vs. 15)</vt:lpstr>
      <vt:lpstr>Meditate; Give entirely to them (vs. 15)</vt:lpstr>
      <vt:lpstr>Take heed (vs. 16)</vt:lpstr>
      <vt:lpstr>Take heed (vs. 16)</vt:lpstr>
      <vt:lpstr>Take heed (vs. 16)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yourself to godliness</dc:title>
  <dc:creator>84th Street Church Of Christ</dc:creator>
  <cp:lastModifiedBy>84th Street Church Of Christ</cp:lastModifiedBy>
  <cp:revision>1</cp:revision>
  <dcterms:created xsi:type="dcterms:W3CDTF">2018-07-08T22:48:39Z</dcterms:created>
  <dcterms:modified xsi:type="dcterms:W3CDTF">2018-07-08T22:50:02Z</dcterms:modified>
</cp:coreProperties>
</file>