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04" r:id="rId2"/>
    <p:sldId id="305" r:id="rId3"/>
    <p:sldId id="259" r:id="rId4"/>
    <p:sldId id="261" r:id="rId5"/>
    <p:sldId id="306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7C6AD-C04A-48AD-BB7A-4D1C87C11FDE}" v="102" dt="2018-07-19T00:42:5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BDC3-3F6B-49CD-BEF2-13EF0ACF7A9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752A-F3C6-419A-82E5-A7E9007C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1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66"/>
            </a:gs>
            <a:gs pos="50000">
              <a:srgbClr val="004442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8DA55B8-B31E-4464-931A-579783C51DA1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6368E46-7F4B-4EF9-BBB3-76DBA9C23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9144000" cy="167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Proper Hearing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6" y="5715000"/>
            <a:ext cx="9137194" cy="11430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Mark 4:24 &amp; Luke 8:18</a:t>
            </a:r>
          </a:p>
        </p:txBody>
      </p:sp>
      <p:pic>
        <p:nvPicPr>
          <p:cNvPr id="4" name="Picture 3" descr="Hear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0" y="0"/>
            <a:ext cx="711200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8AAFC-9D05-442D-BB92-EE585827A77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724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5410200" cy="8382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Mark 4:24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5334000" cy="224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Then He said to them, “Take heed what you hear. With the same measure you use, it will be measured to you; and to you who hear, more will be given.” </a:t>
            </a:r>
          </a:p>
        </p:txBody>
      </p:sp>
      <p:pic>
        <p:nvPicPr>
          <p:cNvPr id="3" name="Picture 2" descr="Liste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505200" cy="40822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81400" y="35052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Luke 8:18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4191000"/>
            <a:ext cx="5562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Therefore take heed how you hear. For whoever has, to him more will be given; and whoever does not have, even what he seems to have will be taken from him.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82A32-69E6-430F-9177-1901A83A7E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724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Instruction on Hearing (</a:t>
            </a:r>
            <a:r>
              <a:rPr lang="en-US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James 1:19-20</a:t>
            </a:r>
            <a:r>
              <a:rPr lang="en-US" sz="47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32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Previous verse shows proper source to hear (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1:18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Priority of Listening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”So then, my beloved brethren, let every man be swift to hear, slow to speak, slow to wrath; for the wrath of man does not produce the righteousness of God”(</a:t>
            </a:r>
            <a:r>
              <a:rPr lang="en-US" sz="2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1:19-20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) 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Psa. 1:2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Purity and Meekness in Listening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"Therefore lay aside all filthiness and overflow of wickedness, and receive with meekness the implanted word, which is able to save your souls" (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1:21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) 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 Pet. 2:1-3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Active Listening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"But be doers of the word, and not hearers only, deceiving yourselves" (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1:22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Jas. 1:23-24 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Jas. 1:25 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Jas. 1:26-27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Heb. 4:12-13</a:t>
            </a:r>
            <a:endParaRPr lang="en-US" b="1" i="1" dirty="0">
              <a:solidFill>
                <a:srgbClr val="FFFF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BFECB-276F-45C5-A50D-D7250CC75D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724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35052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Cornelius &amp; His Household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Example of Proper Hearing</a:t>
            </a:r>
            <a:endParaRPr lang="en-US" sz="4800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219200"/>
            <a:ext cx="5638800" cy="556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5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“Now therefore, we are all present before God, to hear all things commanded you by God”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Acts 10:33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First, they were all present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Second, they recognized the presence of God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Third, they wanted to hear </a:t>
            </a:r>
            <a:r>
              <a:rPr lang="en-US" sz="3300" b="1" u="sng" cap="small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all</a:t>
            </a:r>
            <a:r>
              <a:rPr lang="en-US" sz="3300" b="1" cap="small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commanded by God</a:t>
            </a:r>
          </a:p>
        </p:txBody>
      </p:sp>
      <p:pic>
        <p:nvPicPr>
          <p:cNvPr id="3" name="Picture 2" descr="Peter and Corneliu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1676400"/>
            <a:ext cx="3662543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717D2-7B16-46D5-9B63-77372A923D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724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brews_Heroes-2018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6"/>
            <a:ext cx="9144000" cy="6810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2CD03-4BED-4940-9886-AC45DA55D92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724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1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DATACONNECTION 1" val="1&#10;New query&#10;1&#10;17&#10;-1&#10;-1&#10;3&#10;&#10;1hVv3ykZ7UiDKFXUvpyutX1SFfLs4hOkyM6xVMJ3Y2zc&#10;Assignments&#10;B2:B5&#10;0&#10;0&#10;0&#10;0&#10;0&#10;0&#10;0&#10;&#10;&#10;&#10;&#10;&#10;&#10;0&#10;0&#10;0&#10;0&#10;0&#10;&#10;30&#10;0&#10;32a28d18-a0fa-4aef-80bf-956d95a988f3"/>
  <p:tag name="PRESENTATIONPOINT DATAPOINT PRODUCTNAME" val="DataPoint"/>
  <p:tag name="PRESENTATIONPOINT DATAPOINT VERSION" val="1"/>
  <p:tag name="PRESENTATIONPOINT DATAPOINT PRODUCTCODE" val="DP16STD"/>
  <p:tag name="PRESENTATIONPOINT DATAPOINT LICENSEDSAV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216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1_Office Theme</vt:lpstr>
      <vt:lpstr>Proper Hearing</vt:lpstr>
      <vt:lpstr>Mark 4:24</vt:lpstr>
      <vt:lpstr>Instruction on Hearing (James 1:19-20)</vt:lpstr>
      <vt:lpstr>Example of Proper Hearing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84th Street Church Of Christ</cp:lastModifiedBy>
  <cp:revision>9</cp:revision>
  <dcterms:created xsi:type="dcterms:W3CDTF">2017-08-20T22:09:36Z</dcterms:created>
  <dcterms:modified xsi:type="dcterms:W3CDTF">2018-07-19T00:42:52Z</dcterms:modified>
</cp:coreProperties>
</file>