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0" r:id="rId4"/>
    <p:sldId id="257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F6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821"/>
    <p:restoredTop sz="94633"/>
  </p:normalViewPr>
  <p:slideViewPr>
    <p:cSldViewPr snapToGrid="0" snapToObjects="1" showGuides="1">
      <p:cViewPr varScale="1">
        <p:scale>
          <a:sx n="91" d="100"/>
          <a:sy n="91" d="100"/>
        </p:scale>
        <p:origin x="184" y="7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745C-7087-C74D-B56B-FD52590A11F5}" type="datetimeFigureOut">
              <a:rPr lang="en-US" smtClean="0"/>
              <a:t>7/25/18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9F8A-9882-9342-B3A6-B5814DE5E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745C-7087-C74D-B56B-FD52590A11F5}" type="datetimeFigureOut">
              <a:rPr lang="en-US" smtClean="0"/>
              <a:t>7/25/18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9F8A-9882-9342-B3A6-B5814DE5E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745C-7087-C74D-B56B-FD52590A11F5}" type="datetimeFigureOut">
              <a:rPr lang="en-US" smtClean="0"/>
              <a:t>7/25/18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9F8A-9882-9342-B3A6-B5814DE5E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745C-7087-C74D-B56B-FD52590A11F5}" type="datetimeFigureOut">
              <a:rPr lang="en-US" smtClean="0"/>
              <a:t>7/25/18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9F8A-9882-9342-B3A6-B5814DE5E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745C-7087-C74D-B56B-FD52590A11F5}" type="datetimeFigureOut">
              <a:rPr lang="en-US" smtClean="0"/>
              <a:t>7/25/18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9F8A-9882-9342-B3A6-B5814DE5E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745C-7087-C74D-B56B-FD52590A11F5}" type="datetimeFigureOut">
              <a:rPr lang="en-US" smtClean="0"/>
              <a:t>7/25/18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9F8A-9882-9342-B3A6-B5814DE5E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745C-7087-C74D-B56B-FD52590A11F5}" type="datetimeFigureOut">
              <a:rPr lang="en-US" smtClean="0"/>
              <a:t>7/25/18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9F8A-9882-9342-B3A6-B5814DE5E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745C-7087-C74D-B56B-FD52590A11F5}" type="datetimeFigureOut">
              <a:rPr lang="en-US" smtClean="0"/>
              <a:t>7/25/18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9F8A-9882-9342-B3A6-B5814DE5E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745C-7087-C74D-B56B-FD52590A11F5}" type="datetimeFigureOut">
              <a:rPr lang="en-US" smtClean="0"/>
              <a:t>7/25/18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9F8A-9882-9342-B3A6-B5814DE5E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745C-7087-C74D-B56B-FD52590A11F5}" type="datetimeFigureOut">
              <a:rPr lang="en-US" smtClean="0"/>
              <a:t>7/25/18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9F8A-9882-9342-B3A6-B5814DE5E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745C-7087-C74D-B56B-FD52590A11F5}" type="datetimeFigureOut">
              <a:rPr lang="en-US" smtClean="0"/>
              <a:t>7/25/18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9F8A-9882-9342-B3A6-B5814DE5E0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E745C-7087-C74D-B56B-FD52590A11F5}" type="datetimeFigureOut">
              <a:rPr lang="en-US" smtClean="0"/>
              <a:t>7/25/18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09F8A-9882-9342-B3A6-B5814DE5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97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615" y="962137"/>
            <a:ext cx="4637867" cy="454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50"/>
              </a:spcAft>
            </a:pPr>
            <a:r>
              <a:rPr lang="en-US" b="1" dirty="0">
                <a:solidFill>
                  <a:schemeClr val="bg1"/>
                </a:solidFill>
              </a:rPr>
              <a:t>who through faith subdued kingdoms,</a:t>
            </a:r>
          </a:p>
          <a:p>
            <a:pPr>
              <a:spcAft>
                <a:spcPts val="1050"/>
              </a:spcAft>
            </a:pPr>
            <a:r>
              <a:rPr lang="en-US" b="1" dirty="0">
                <a:solidFill>
                  <a:schemeClr val="bg1"/>
                </a:solidFill>
              </a:rPr>
              <a:t>worked righteousness, </a:t>
            </a:r>
          </a:p>
          <a:p>
            <a:pPr>
              <a:spcAft>
                <a:spcPts val="1050"/>
              </a:spcAft>
            </a:pPr>
            <a:r>
              <a:rPr lang="en-US" b="1" dirty="0">
                <a:solidFill>
                  <a:schemeClr val="bg1"/>
                </a:solidFill>
              </a:rPr>
              <a:t>obtained promises, </a:t>
            </a:r>
          </a:p>
          <a:p>
            <a:pPr>
              <a:spcAft>
                <a:spcPts val="1050"/>
              </a:spcAft>
            </a:pPr>
            <a:r>
              <a:rPr lang="en-US" b="1" dirty="0">
                <a:solidFill>
                  <a:schemeClr val="bg1"/>
                </a:solidFill>
              </a:rPr>
              <a:t>stopped the mouths of lions,</a:t>
            </a:r>
          </a:p>
          <a:p>
            <a:pPr>
              <a:spcAft>
                <a:spcPts val="1050"/>
              </a:spcAft>
            </a:pPr>
            <a:r>
              <a:rPr lang="en-US" b="1" dirty="0">
                <a:solidFill>
                  <a:schemeClr val="bg1"/>
                </a:solidFill>
              </a:rPr>
              <a:t>quenched the violence of fire, </a:t>
            </a:r>
          </a:p>
          <a:p>
            <a:pPr>
              <a:spcAft>
                <a:spcPts val="1050"/>
              </a:spcAft>
            </a:pPr>
            <a:r>
              <a:rPr lang="en-US" b="1" dirty="0">
                <a:solidFill>
                  <a:schemeClr val="bg1"/>
                </a:solidFill>
              </a:rPr>
              <a:t>escaped the edge of the sword, </a:t>
            </a:r>
          </a:p>
          <a:p>
            <a:pPr>
              <a:spcAft>
                <a:spcPts val="1050"/>
              </a:spcAft>
            </a:pPr>
            <a:r>
              <a:rPr lang="en-US" b="1" dirty="0">
                <a:solidFill>
                  <a:schemeClr val="bg1"/>
                </a:solidFill>
              </a:rPr>
              <a:t>out of weakness were made strong, </a:t>
            </a:r>
          </a:p>
          <a:p>
            <a:pPr>
              <a:spcAft>
                <a:spcPts val="1050"/>
              </a:spcAft>
            </a:pPr>
            <a:r>
              <a:rPr lang="en-US" b="1" dirty="0">
                <a:solidFill>
                  <a:schemeClr val="bg1"/>
                </a:solidFill>
              </a:rPr>
              <a:t>became valiant in battle, </a:t>
            </a:r>
          </a:p>
          <a:p>
            <a:pPr>
              <a:spcAft>
                <a:spcPts val="1050"/>
              </a:spcAft>
            </a:pPr>
            <a:r>
              <a:rPr lang="en-US" b="1" dirty="0">
                <a:solidFill>
                  <a:schemeClr val="bg1"/>
                </a:solidFill>
              </a:rPr>
              <a:t>turned to flight the armies of the aliens,</a:t>
            </a:r>
          </a:p>
          <a:p>
            <a:pPr>
              <a:spcAft>
                <a:spcPts val="1050"/>
              </a:spcAft>
            </a:pPr>
            <a:r>
              <a:rPr lang="en-US" b="1" dirty="0">
                <a:solidFill>
                  <a:schemeClr val="bg1"/>
                </a:solidFill>
              </a:rPr>
              <a:t>w</a:t>
            </a:r>
            <a:r>
              <a:rPr lang="en-US" b="1" dirty="0">
                <a:solidFill>
                  <a:schemeClr val="bg1"/>
                </a:solidFill>
              </a:rPr>
              <a:t>omen received their dead raised to life again,</a:t>
            </a:r>
          </a:p>
          <a:p>
            <a:pPr>
              <a:spcAft>
                <a:spcPts val="1050"/>
              </a:spcAft>
            </a:pPr>
            <a:r>
              <a:rPr lang="en-US" b="1" dirty="0">
                <a:solidFill>
                  <a:schemeClr val="bg1"/>
                </a:solidFill>
              </a:rPr>
              <a:t>tortured, not accepting deliverance,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42481" y="962137"/>
            <a:ext cx="4401519" cy="4267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50"/>
              </a:spcAft>
            </a:pPr>
            <a:r>
              <a:rPr lang="en-US" b="1" dirty="0">
                <a:solidFill>
                  <a:schemeClr val="bg1"/>
                </a:solidFill>
              </a:rPr>
              <a:t>others had trial of mockings and scourgings,</a:t>
            </a:r>
          </a:p>
          <a:p>
            <a:pPr>
              <a:spcAft>
                <a:spcPts val="1050"/>
              </a:spcAft>
            </a:pPr>
            <a:r>
              <a:rPr lang="en-US" b="1" dirty="0">
                <a:solidFill>
                  <a:schemeClr val="bg1"/>
                </a:solidFill>
              </a:rPr>
              <a:t>of chains and imprisonment,</a:t>
            </a:r>
          </a:p>
          <a:p>
            <a:pPr>
              <a:spcAft>
                <a:spcPts val="1050"/>
              </a:spcAft>
            </a:pPr>
            <a:r>
              <a:rPr lang="en-US" b="1" dirty="0">
                <a:solidFill>
                  <a:schemeClr val="bg1"/>
                </a:solidFill>
              </a:rPr>
              <a:t>stoned,</a:t>
            </a:r>
          </a:p>
          <a:p>
            <a:pPr>
              <a:spcAft>
                <a:spcPts val="1050"/>
              </a:spcAft>
            </a:pPr>
            <a:r>
              <a:rPr lang="en-US" b="1" dirty="0">
                <a:solidFill>
                  <a:schemeClr val="bg1"/>
                </a:solidFill>
              </a:rPr>
              <a:t>sawn in two,</a:t>
            </a:r>
          </a:p>
          <a:p>
            <a:pPr>
              <a:spcAft>
                <a:spcPts val="1050"/>
              </a:spcAft>
            </a:pPr>
            <a:r>
              <a:rPr lang="en-US" b="1" dirty="0">
                <a:solidFill>
                  <a:schemeClr val="bg1"/>
                </a:solidFill>
              </a:rPr>
              <a:t>were tempted, </a:t>
            </a:r>
          </a:p>
          <a:p>
            <a:pPr>
              <a:spcAft>
                <a:spcPts val="1050"/>
              </a:spcAft>
            </a:pPr>
            <a:r>
              <a:rPr lang="en-US" b="1" dirty="0">
                <a:solidFill>
                  <a:schemeClr val="bg1"/>
                </a:solidFill>
              </a:rPr>
              <a:t>were slain with the sword,</a:t>
            </a:r>
          </a:p>
          <a:p>
            <a:pPr>
              <a:spcAft>
                <a:spcPts val="1050"/>
              </a:spcAft>
            </a:pPr>
            <a:r>
              <a:rPr lang="en-US" b="1" dirty="0">
                <a:solidFill>
                  <a:schemeClr val="bg1"/>
                </a:solidFill>
              </a:rPr>
              <a:t>wandered about in sheepskins and goatskins, </a:t>
            </a:r>
          </a:p>
          <a:p>
            <a:pPr>
              <a:spcAft>
                <a:spcPts val="1050"/>
              </a:spcAft>
            </a:pPr>
            <a:r>
              <a:rPr lang="en-US" b="1" dirty="0">
                <a:solidFill>
                  <a:schemeClr val="bg1"/>
                </a:solidFill>
              </a:rPr>
              <a:t>being destitute, afflicted, tormented,</a:t>
            </a:r>
          </a:p>
          <a:p>
            <a:pPr>
              <a:spcAft>
                <a:spcPts val="1050"/>
              </a:spcAft>
            </a:pPr>
            <a:r>
              <a:rPr lang="en-US" b="1" dirty="0">
                <a:solidFill>
                  <a:schemeClr val="bg1"/>
                </a:solidFill>
              </a:rPr>
              <a:t>wandered in deserts and mountains, in dens and caves of the earth.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4" y="5387051"/>
            <a:ext cx="7978140" cy="92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1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4" grpId="0" uiExpand="1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3360" y="365010"/>
            <a:ext cx="4904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Now </a:t>
            </a:r>
            <a:r>
              <a:rPr lang="en-US" sz="2400" b="1" i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those who were scattered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went from place to place preaching the word. </a:t>
            </a:r>
            <a:endParaRPr lang="en-US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Acts 8:4</a:t>
            </a:r>
            <a:endParaRPr lang="en-US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3360" y="411176"/>
            <a:ext cx="49047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Now </a:t>
            </a:r>
            <a:r>
              <a:rPr lang="en-US" sz="2400" b="1" i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people who were </a:t>
            </a:r>
            <a:r>
              <a:rPr lang="en-US" sz="2400" b="1" i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scattered</a:t>
            </a:r>
            <a:r>
              <a:rPr lang="is-I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went 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 far as Phoenicia, Cyprus, and Antioch, speaking the 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word... among 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them were some men from Cyprus and Cyrene, who came to Antioch and began proclaiming the Lord 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Jesus</a:t>
            </a:r>
            <a:r>
              <a:rPr lang="is-I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…</a:t>
            </a:r>
          </a:p>
          <a:p>
            <a:pPr algn="r"/>
            <a:r>
              <a:rPr lang="is-I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Acts 11:19-20</a:t>
            </a:r>
            <a:endParaRPr lang="en-US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3360" y="365010"/>
            <a:ext cx="4904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b="1" i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Lord knows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those who belong to 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him</a:t>
            </a:r>
            <a:r>
              <a:rPr lang="is-I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…</a:t>
            </a:r>
          </a:p>
          <a:p>
            <a:pPr algn="r"/>
            <a:r>
              <a:rPr lang="is-I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 Timothy 2:19</a:t>
            </a:r>
            <a:endParaRPr lang="en-US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7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537" y="2240474"/>
            <a:ext cx="8682926" cy="2077492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100" b="1" dirty="0">
                <a:latin typeface="Arial" charset="0"/>
                <a:ea typeface="Arial" charset="0"/>
                <a:cs typeface="Arial" charset="0"/>
              </a:rPr>
              <a:t>Those Nameless Godly Families—Nurturing Godly Homes</a:t>
            </a:r>
          </a:p>
          <a:p>
            <a:pPr>
              <a:spcAft>
                <a:spcPts val="1800"/>
              </a:spcAft>
            </a:pPr>
            <a:r>
              <a:rPr lang="en-US" sz="2100" b="1" dirty="0">
                <a:latin typeface="Arial" charset="0"/>
                <a:ea typeface="Arial" charset="0"/>
                <a:cs typeface="Arial" charset="0"/>
              </a:rPr>
              <a:t>Ordinary Young Christians setting Extraordinary Examples</a:t>
            </a:r>
          </a:p>
          <a:p>
            <a:pPr>
              <a:spcAft>
                <a:spcPts val="1800"/>
              </a:spcAft>
            </a:pPr>
            <a:r>
              <a:rPr lang="en-US" sz="2100" b="1" dirty="0">
                <a:latin typeface="Arial" charset="0"/>
                <a:ea typeface="Arial" charset="0"/>
                <a:cs typeface="Arial" charset="0"/>
              </a:rPr>
              <a:t>Average Older People Who Refuse to give in to Discouragement</a:t>
            </a:r>
          </a:p>
          <a:p>
            <a:pPr>
              <a:spcAft>
                <a:spcPts val="1800"/>
              </a:spcAft>
            </a:pPr>
            <a:r>
              <a:rPr lang="en-US" sz="2100" b="1" dirty="0">
                <a:latin typeface="Arial" charset="0"/>
                <a:ea typeface="Arial" charset="0"/>
                <a:cs typeface="Arial" charset="0"/>
              </a:rPr>
              <a:t>Nondescript Church Members who Daily go the Extra Mile</a:t>
            </a:r>
            <a:endParaRPr lang="en-US" sz="21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4" y="5387051"/>
            <a:ext cx="7978140" cy="92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7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0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227</Words>
  <Application>Microsoft Macintosh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 Bronger</dc:creator>
  <cp:lastModifiedBy>JR Bronger</cp:lastModifiedBy>
  <cp:revision>8</cp:revision>
  <dcterms:created xsi:type="dcterms:W3CDTF">2018-07-14T18:02:12Z</dcterms:created>
  <dcterms:modified xsi:type="dcterms:W3CDTF">2018-07-25T18:50:45Z</dcterms:modified>
</cp:coreProperties>
</file>