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97A7DA4-5C91-4BD9-AEC6-44F4FFADFE75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02D16AC-E514-4F4F-8F85-139B3519C1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James 1:1-12</a:t>
            </a:r>
          </a:p>
        </p:txBody>
      </p:sp>
    </p:spTree>
    <p:extLst>
      <p:ext uri="{BB962C8B-B14F-4D97-AF65-F5344CB8AC3E}">
        <p14:creationId xmlns:p14="http://schemas.microsoft.com/office/powerpoint/2010/main" val="3531518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6200" cy="1600200"/>
          </a:xfrm>
        </p:spPr>
        <p:txBody>
          <a:bodyPr>
            <a:normAutofit/>
          </a:bodyPr>
          <a:lstStyle/>
          <a:p>
            <a:r>
              <a:rPr lang="en-US" dirty="0"/>
              <a:t>Temptation is Inevitable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10600" cy="4648200"/>
          </a:xfrm>
        </p:spPr>
        <p:txBody>
          <a:bodyPr>
            <a:normAutofit/>
          </a:bodyPr>
          <a:lstStyle/>
          <a:p>
            <a:r>
              <a:rPr lang="en-US" sz="2800" dirty="0"/>
              <a:t>(v.2) Count it all joy WHEN we fall into temptation… Not if</a:t>
            </a:r>
          </a:p>
          <a:p>
            <a:r>
              <a:rPr lang="en-US" sz="2800" dirty="0"/>
              <a:t>(1 Tim. 3:12) If we want to be Christians temptation is inevitable </a:t>
            </a:r>
          </a:p>
          <a:p>
            <a:r>
              <a:rPr lang="en-US" sz="2800" dirty="0"/>
              <a:t>(Heb. 2:18) Even Christ was tempted allowing Him to sympathize with us (4:15-16)</a:t>
            </a:r>
          </a:p>
          <a:p>
            <a:r>
              <a:rPr lang="en-US" sz="2800" dirty="0"/>
              <a:t>(1 Cor. 10:13) Will never tempt beyond ability to endure</a:t>
            </a:r>
          </a:p>
          <a:p>
            <a:r>
              <a:rPr lang="en-US" sz="2800" dirty="0"/>
              <a:t>(Rom. 8:35-39) We conquer tribulations</a:t>
            </a:r>
          </a:p>
        </p:txBody>
      </p:sp>
    </p:spTree>
    <p:extLst>
      <p:ext uri="{BB962C8B-B14F-4D97-AF65-F5344CB8AC3E}">
        <p14:creationId xmlns:p14="http://schemas.microsoft.com/office/powerpoint/2010/main" val="64797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3820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Testing of Our Faith Produces Patience {v. 3}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3886200"/>
          </a:xfrm>
        </p:spPr>
        <p:txBody>
          <a:bodyPr>
            <a:normAutofit fontScale="85000" lnSpcReduction="10000"/>
          </a:bodyPr>
          <a:lstStyle/>
          <a:p>
            <a:r>
              <a:rPr lang="en-US" sz="3100" dirty="0"/>
              <a:t>(v. 4) We are complete if patience is made perfect</a:t>
            </a:r>
          </a:p>
          <a:p>
            <a:r>
              <a:rPr lang="en-US" sz="3100" dirty="0"/>
              <a:t>How?</a:t>
            </a:r>
          </a:p>
          <a:p>
            <a:pPr lvl="1"/>
            <a:r>
              <a:rPr lang="en-US" sz="3100" dirty="0"/>
              <a:t>(Col. 3:12-13) Clothe ourselves with patience</a:t>
            </a:r>
          </a:p>
          <a:p>
            <a:pPr lvl="1"/>
            <a:r>
              <a:rPr lang="en-US" sz="3100" dirty="0"/>
              <a:t>(Prov. 14:29) Allows us to have a great understanding</a:t>
            </a:r>
          </a:p>
          <a:p>
            <a:pPr lvl="1"/>
            <a:r>
              <a:rPr lang="en-US" sz="3100" dirty="0"/>
              <a:t>(Rom. 12:12) Patience in affliction</a:t>
            </a:r>
          </a:p>
          <a:p>
            <a:pPr lvl="1"/>
            <a:r>
              <a:rPr lang="en-US" sz="3100" dirty="0"/>
              <a:t>(Gal. 6:9) Being patient for the reward @ end of our trials</a:t>
            </a:r>
          </a:p>
          <a:p>
            <a:pPr lvl="1"/>
            <a:r>
              <a:rPr lang="en-US" sz="3100" dirty="0"/>
              <a:t>(Psa. 37:7) Be patient for good works to reward us</a:t>
            </a:r>
          </a:p>
          <a:p>
            <a:pPr lvl="1"/>
            <a:r>
              <a:rPr lang="en-US" sz="3100" dirty="0"/>
              <a:t>(Psa. 103:8) Lord is perfect in patience; need to imitate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53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the Lord in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75438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(v. 6) With doubt in our minds, it does us no good to pray for help with afflictions</a:t>
            </a:r>
          </a:p>
          <a:p>
            <a:r>
              <a:rPr lang="en-US" sz="2800" dirty="0"/>
              <a:t>Must have faith to overcome temptations</a:t>
            </a:r>
          </a:p>
          <a:p>
            <a:pPr lvl="1"/>
            <a:r>
              <a:rPr lang="en-US" sz="2600" dirty="0"/>
              <a:t>(Matt. 26:41) Combat temptation by being watchful and praying</a:t>
            </a:r>
          </a:p>
          <a:p>
            <a:pPr lvl="1"/>
            <a:r>
              <a:rPr lang="en-US" sz="2600" dirty="0"/>
              <a:t>(Matt. 21:12-22) Faith is essential for our prayers to be answered</a:t>
            </a:r>
          </a:p>
          <a:p>
            <a:r>
              <a:rPr lang="en-US" sz="2800" dirty="0"/>
              <a:t>Prayer will help combat temptations, but faith must be present </a:t>
            </a:r>
          </a:p>
        </p:txBody>
      </p:sp>
    </p:spTree>
    <p:extLst>
      <p:ext uri="{BB962C8B-B14F-4D97-AF65-F5344CB8AC3E}">
        <p14:creationId xmlns:p14="http://schemas.microsoft.com/office/powerpoint/2010/main" val="76038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67600" cy="1600200"/>
          </a:xfrm>
        </p:spPr>
        <p:txBody>
          <a:bodyPr>
            <a:normAutofit/>
          </a:bodyPr>
          <a:lstStyle/>
          <a:p>
            <a:r>
              <a:rPr lang="en-US" dirty="0"/>
              <a:t>Trials &gt; Riches On Earth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3886200"/>
          </a:xfrm>
        </p:spPr>
        <p:txBody>
          <a:bodyPr>
            <a:noAutofit/>
          </a:bodyPr>
          <a:lstStyle/>
          <a:p>
            <a:r>
              <a:rPr lang="en-US" sz="2800" dirty="0"/>
              <a:t>(vv. 9-11) Lowly man glorified in his exaltations</a:t>
            </a:r>
          </a:p>
          <a:p>
            <a:r>
              <a:rPr lang="en-US" sz="2800" dirty="0"/>
              <a:t>Rich man will pass away as does a flower</a:t>
            </a:r>
          </a:p>
          <a:p>
            <a:r>
              <a:rPr lang="en-US" sz="2800" dirty="0"/>
              <a:t>Beautiful appearances perish as does the rich man and his pursuits</a:t>
            </a:r>
          </a:p>
          <a:p>
            <a:r>
              <a:rPr lang="en-US" sz="2800" dirty="0"/>
              <a:t>Pursuit of righteousness is not in vain. Pursuits of earthly glory and riches are in vain</a:t>
            </a:r>
          </a:p>
        </p:txBody>
      </p:sp>
    </p:spTree>
    <p:extLst>
      <p:ext uri="{BB962C8B-B14F-4D97-AF65-F5344CB8AC3E}">
        <p14:creationId xmlns:p14="http://schemas.microsoft.com/office/powerpoint/2010/main" val="395417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0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“Blessed is the Man Who Endures Temptation”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/>
              <a:t>“HE WILL RECEIVE THE CROWN OF LIFE!”</a:t>
            </a:r>
          </a:p>
        </p:txBody>
      </p:sp>
    </p:spTree>
    <p:extLst>
      <p:ext uri="{BB962C8B-B14F-4D97-AF65-F5344CB8AC3E}">
        <p14:creationId xmlns:p14="http://schemas.microsoft.com/office/powerpoint/2010/main" val="17982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267200"/>
            <a:ext cx="8915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Come To The Father To Be Saved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4" b="21884"/>
          <a:stretch>
            <a:fillRect/>
          </a:stretch>
        </p:blipFill>
        <p:spPr>
          <a:xfrm>
            <a:off x="0" y="0"/>
            <a:ext cx="9144000" cy="4572000"/>
          </a:xfrm>
        </p:spPr>
      </p:pic>
    </p:spTree>
    <p:extLst>
      <p:ext uri="{BB962C8B-B14F-4D97-AF65-F5344CB8AC3E}">
        <p14:creationId xmlns:p14="http://schemas.microsoft.com/office/powerpoint/2010/main" val="2970445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36</TotalTime>
  <Words>322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Impact</vt:lpstr>
      <vt:lpstr>Times New Roman</vt:lpstr>
      <vt:lpstr>NewsPrint</vt:lpstr>
      <vt:lpstr>Temptation</vt:lpstr>
      <vt:lpstr>Temptation is Inevitable</vt:lpstr>
      <vt:lpstr>Testing of Our Faith Produces Patience {v. 3}</vt:lpstr>
      <vt:lpstr>Ask the Lord in Faith</vt:lpstr>
      <vt:lpstr>Trials &gt; Riches On Earth</vt:lpstr>
      <vt:lpstr>“Blessed is the Man Who Endures Temptation”</vt:lpstr>
      <vt:lpstr>Come To The Father To Be Saved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Temptation</dc:title>
  <dc:creator>Windows User</dc:creator>
  <cp:lastModifiedBy>84th Street Church Of Christ</cp:lastModifiedBy>
  <cp:revision>4</cp:revision>
  <dcterms:created xsi:type="dcterms:W3CDTF">2018-09-16T03:22:56Z</dcterms:created>
  <dcterms:modified xsi:type="dcterms:W3CDTF">2018-09-16T12:58:46Z</dcterms:modified>
</cp:coreProperties>
</file>