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1E407-88D7-4F39-B153-BCA17DA03698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58025-8813-4738-A947-66E9DAADD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288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1E407-88D7-4F39-B153-BCA17DA03698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58025-8813-4738-A947-66E9DAADD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986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1E407-88D7-4F39-B153-BCA17DA03698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58025-8813-4738-A947-66E9DAADDB20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874388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1E407-88D7-4F39-B153-BCA17DA03698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58025-8813-4738-A947-66E9DAADD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54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1E407-88D7-4F39-B153-BCA17DA03698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58025-8813-4738-A947-66E9DAADDB2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051006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1E407-88D7-4F39-B153-BCA17DA03698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58025-8813-4738-A947-66E9DAADD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4193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1E407-88D7-4F39-B153-BCA17DA03698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58025-8813-4738-A947-66E9DAADD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7459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1E407-88D7-4F39-B153-BCA17DA03698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58025-8813-4738-A947-66E9DAADD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384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1E407-88D7-4F39-B153-BCA17DA03698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58025-8813-4738-A947-66E9DAADD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285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1E407-88D7-4F39-B153-BCA17DA03698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58025-8813-4738-A947-66E9DAADD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587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1E407-88D7-4F39-B153-BCA17DA03698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58025-8813-4738-A947-66E9DAADD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651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1E407-88D7-4F39-B153-BCA17DA03698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58025-8813-4738-A947-66E9DAADD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288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1E407-88D7-4F39-B153-BCA17DA03698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58025-8813-4738-A947-66E9DAADD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403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1E407-88D7-4F39-B153-BCA17DA03698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58025-8813-4738-A947-66E9DAADD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697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1E407-88D7-4F39-B153-BCA17DA03698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58025-8813-4738-A947-66E9DAADD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363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1E407-88D7-4F39-B153-BCA17DA03698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58025-8813-4738-A947-66E9DAADD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229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1E407-88D7-4F39-B153-BCA17DA03698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F358025-8813-4738-A947-66E9DAADD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575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A85DA-293D-47A3-A0FB-A448AE2859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7200" dirty="0">
                <a:latin typeface="Magneto" panose="020B0604020202020204" pitchFamily="82" charset="0"/>
              </a:rPr>
              <a:t>“By Grace… Through Faith”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769F44-5E36-464A-A046-F524826BE0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417985" y="4303496"/>
            <a:ext cx="7766936" cy="1096899"/>
          </a:xfrm>
        </p:spPr>
        <p:txBody>
          <a:bodyPr>
            <a:normAutofit/>
          </a:bodyPr>
          <a:lstStyle/>
          <a:p>
            <a:r>
              <a:rPr lang="en-US" sz="3600" dirty="0"/>
              <a:t>Ephesians 2:1-10</a:t>
            </a:r>
          </a:p>
        </p:txBody>
      </p:sp>
    </p:spTree>
    <p:extLst>
      <p:ext uri="{BB962C8B-B14F-4D97-AF65-F5344CB8AC3E}">
        <p14:creationId xmlns:p14="http://schemas.microsoft.com/office/powerpoint/2010/main" val="1034933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55E6F-1C64-462E-B837-7DA61CEEB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147" y="284746"/>
            <a:ext cx="9504337" cy="2121570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Magneto" panose="04030805050802020D02" pitchFamily="82" charset="0"/>
              </a:rPr>
              <a:t>What is the Grace of God?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B310F-0507-401E-8CC7-8D36B4440C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8947929" cy="4541000"/>
          </a:xfrm>
        </p:spPr>
        <p:txBody>
          <a:bodyPr>
            <a:normAutofit/>
          </a:bodyPr>
          <a:lstStyle/>
          <a:p>
            <a:r>
              <a:rPr lang="en-US" sz="3600" b="1" u="sng" dirty="0"/>
              <a:t>vv. 4-5</a:t>
            </a:r>
            <a:r>
              <a:rPr lang="en-US" sz="3600" dirty="0"/>
              <a:t>	His grace saves us by allowing us to be made alive</a:t>
            </a:r>
          </a:p>
          <a:p>
            <a:r>
              <a:rPr lang="en-US" sz="3600" b="1" u="sng" dirty="0"/>
              <a:t>v. 7</a:t>
            </a:r>
            <a:r>
              <a:rPr lang="en-US" sz="3600" dirty="0"/>
              <a:t>		Shows grace through kindness in Christ Jesus</a:t>
            </a:r>
          </a:p>
          <a:p>
            <a:r>
              <a:rPr lang="en-US" sz="3600" b="1" u="sng" dirty="0"/>
              <a:t>John 3:16</a:t>
            </a:r>
            <a:r>
              <a:rPr lang="en-US" sz="3600" dirty="0"/>
              <a:t>	“For God so loved the world…”</a:t>
            </a:r>
          </a:p>
          <a:p>
            <a:r>
              <a:rPr lang="en-US" sz="3600" b="1" u="sng" dirty="0"/>
              <a:t>v. 8-9</a:t>
            </a:r>
            <a:r>
              <a:rPr lang="en-US" sz="3600" dirty="0"/>
              <a:t>	Salvation is God’s gift to us</a:t>
            </a:r>
          </a:p>
        </p:txBody>
      </p:sp>
    </p:spTree>
    <p:extLst>
      <p:ext uri="{BB962C8B-B14F-4D97-AF65-F5344CB8AC3E}">
        <p14:creationId xmlns:p14="http://schemas.microsoft.com/office/powerpoint/2010/main" val="3300221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F7815-D94A-44F0-B988-50F65F2F2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828" y="0"/>
            <a:ext cx="8596668" cy="2526632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Magneto" panose="04030805050802020D02" pitchFamily="82" charset="0"/>
              </a:rPr>
              <a:t>What Does it Mean to be Saved?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2A7D68-E524-42A0-8F63-788AD6613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113" y="1820236"/>
            <a:ext cx="8250098" cy="4492874"/>
          </a:xfrm>
        </p:spPr>
        <p:txBody>
          <a:bodyPr>
            <a:noAutofit/>
          </a:bodyPr>
          <a:lstStyle/>
          <a:p>
            <a:r>
              <a:rPr lang="en-US" sz="3200" dirty="0"/>
              <a:t>Being Made Alive in Christ</a:t>
            </a:r>
          </a:p>
          <a:p>
            <a:pPr lvl="1"/>
            <a:r>
              <a:rPr lang="en-US" sz="3200" b="1" u="sng" dirty="0"/>
              <a:t>v. 5</a:t>
            </a:r>
            <a:r>
              <a:rPr lang="en-US" sz="3200" b="1" dirty="0"/>
              <a:t>	</a:t>
            </a:r>
            <a:r>
              <a:rPr lang="en-US" sz="3200" dirty="0"/>
              <a:t>	Sins make us dead; being saved is being made alive</a:t>
            </a:r>
          </a:p>
          <a:p>
            <a:pPr lvl="1"/>
            <a:r>
              <a:rPr lang="en-US" sz="3200" b="1" u="sng" dirty="0"/>
              <a:t>Col. 2:11-13</a:t>
            </a:r>
            <a:r>
              <a:rPr lang="en-US" sz="3200" dirty="0"/>
              <a:t>	Made alive when forgiven of trespasses – Baptism</a:t>
            </a:r>
          </a:p>
          <a:p>
            <a:r>
              <a:rPr lang="en-US" sz="3200" dirty="0"/>
              <a:t>Being saved is to be removed of all sins, being reborn, walking in newness of life </a:t>
            </a:r>
          </a:p>
          <a:p>
            <a:pPr lvl="1"/>
            <a:r>
              <a:rPr lang="en-US" sz="3200" b="1" u="sng" dirty="0"/>
              <a:t>Rom. 6:3-6</a:t>
            </a:r>
          </a:p>
        </p:txBody>
      </p:sp>
    </p:spTree>
    <p:extLst>
      <p:ext uri="{BB962C8B-B14F-4D97-AF65-F5344CB8AC3E}">
        <p14:creationId xmlns:p14="http://schemas.microsoft.com/office/powerpoint/2010/main" val="3551500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FDF00-0451-49B3-872A-BE69A48A6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976" y="0"/>
            <a:ext cx="9970614" cy="3649580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Magneto" panose="04030805050802020D02" pitchFamily="82" charset="0"/>
              </a:rPr>
              <a:t>How Does Faith Connect to Salvation?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F080E2-7958-4DC2-868B-651D7BFD47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544" y="1929396"/>
            <a:ext cx="11113613" cy="3880773"/>
          </a:xfrm>
        </p:spPr>
        <p:txBody>
          <a:bodyPr>
            <a:noAutofit/>
          </a:bodyPr>
          <a:lstStyle/>
          <a:p>
            <a:r>
              <a:rPr lang="en-US" sz="2800" dirty="0"/>
              <a:t>Faith Plays a Major Role in Our Salvation</a:t>
            </a:r>
          </a:p>
          <a:p>
            <a:pPr lvl="1"/>
            <a:r>
              <a:rPr lang="en-US" sz="2800" b="1" u="sng" dirty="0"/>
              <a:t>Heb. 11:6</a:t>
            </a:r>
            <a:r>
              <a:rPr lang="en-US" sz="2800" dirty="0"/>
              <a:t>	Without it we cannot please God</a:t>
            </a:r>
          </a:p>
          <a:p>
            <a:pPr lvl="1"/>
            <a:r>
              <a:rPr lang="en-US" sz="2800" b="1" u="sng" dirty="0"/>
              <a:t>Acts 8:34-37: Mark 16:16</a:t>
            </a:r>
            <a:r>
              <a:rPr lang="en-US" sz="2800" dirty="0"/>
              <a:t>	One must believe (have faith) to be saved</a:t>
            </a:r>
          </a:p>
          <a:p>
            <a:r>
              <a:rPr lang="en-US" sz="2800" dirty="0"/>
              <a:t>Does Faith Alone Save Us?</a:t>
            </a:r>
          </a:p>
          <a:p>
            <a:pPr lvl="1"/>
            <a:r>
              <a:rPr lang="en-US" sz="2800" b="1" u="sng" dirty="0"/>
              <a:t>Jas. 2:14-26</a:t>
            </a:r>
            <a:r>
              <a:rPr lang="en-US" sz="2800" dirty="0"/>
              <a:t>	“A man is justified by works, and not by faith only”</a:t>
            </a:r>
          </a:p>
          <a:p>
            <a:pPr lvl="1"/>
            <a:r>
              <a:rPr lang="en-US" sz="2800" b="1" u="sng" dirty="0"/>
              <a:t>Jn 6:28-29</a:t>
            </a:r>
            <a:r>
              <a:rPr lang="en-US" sz="2800" dirty="0"/>
              <a:t>	Faith is made manifest by works</a:t>
            </a:r>
          </a:p>
          <a:p>
            <a:r>
              <a:rPr lang="en-US" sz="2800" dirty="0"/>
              <a:t>Salvation Requires Faith Made Perfect By Works!</a:t>
            </a:r>
          </a:p>
        </p:txBody>
      </p:sp>
    </p:spTree>
    <p:extLst>
      <p:ext uri="{BB962C8B-B14F-4D97-AF65-F5344CB8AC3E}">
        <p14:creationId xmlns:p14="http://schemas.microsoft.com/office/powerpoint/2010/main" val="2262602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EC929-F89D-40C7-BC15-15C1A7294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817" y="128337"/>
            <a:ext cx="9573571" cy="3060032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Magneto" panose="04030805050802020D02" pitchFamily="82" charset="0"/>
              </a:rPr>
              <a:t>Is Baptism a Work of Faith?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FC004B-B898-4B50-98BB-1CAA114081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461" y="2136526"/>
            <a:ext cx="8596668" cy="3880773"/>
          </a:xfrm>
        </p:spPr>
        <p:txBody>
          <a:bodyPr>
            <a:noAutofit/>
          </a:bodyPr>
          <a:lstStyle/>
          <a:p>
            <a:r>
              <a:rPr lang="en-US" sz="3200" b="1" u="sng" dirty="0"/>
              <a:t>Col. 2:11-13</a:t>
            </a:r>
            <a:r>
              <a:rPr lang="en-US" sz="3200" dirty="0"/>
              <a:t>	Risen from baptism in faith</a:t>
            </a:r>
          </a:p>
          <a:p>
            <a:r>
              <a:rPr lang="en-US" sz="3200" b="1" u="sng" dirty="0"/>
              <a:t>Acts 8:37</a:t>
            </a:r>
            <a:r>
              <a:rPr lang="en-US" sz="3200" dirty="0"/>
              <a:t>		Again, faith is a requirement for baptism</a:t>
            </a:r>
          </a:p>
          <a:p>
            <a:pPr lvl="1"/>
            <a:r>
              <a:rPr lang="en-US" sz="3200" dirty="0"/>
              <a:t>Without faith baptism is simply getting wet</a:t>
            </a:r>
          </a:p>
          <a:p>
            <a:pPr marL="457200" lvl="1" indent="0">
              <a:buNone/>
            </a:pPr>
            <a:endParaRPr lang="en-US" sz="3200" dirty="0"/>
          </a:p>
          <a:p>
            <a:r>
              <a:rPr lang="en-US" sz="3200" dirty="0"/>
              <a:t>Baptism is a work resulting from one’s believe and faith</a:t>
            </a:r>
          </a:p>
        </p:txBody>
      </p:sp>
    </p:spTree>
    <p:extLst>
      <p:ext uri="{BB962C8B-B14F-4D97-AF65-F5344CB8AC3E}">
        <p14:creationId xmlns:p14="http://schemas.microsoft.com/office/powerpoint/2010/main" val="3922813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0C579-0163-40CF-AEA3-B577FFD50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197" y="-96252"/>
            <a:ext cx="8899803" cy="1191126"/>
          </a:xfrm>
        </p:spPr>
        <p:txBody>
          <a:bodyPr>
            <a:noAutofit/>
          </a:bodyPr>
          <a:lstStyle/>
          <a:p>
            <a:r>
              <a:rPr lang="en-US" sz="6000" dirty="0">
                <a:latin typeface="Magneto" panose="04030805050802020D02" pitchFamily="82" charset="0"/>
              </a:rPr>
              <a:t>Saved “By Grace… Through Faith”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217D51-A7D2-44DB-9BBD-588B56C360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708484"/>
            <a:ext cx="9633729" cy="5233737"/>
          </a:xfrm>
        </p:spPr>
        <p:txBody>
          <a:bodyPr>
            <a:noAutofit/>
          </a:bodyPr>
          <a:lstStyle/>
          <a:p>
            <a:r>
              <a:rPr lang="en-US" sz="3200" dirty="0"/>
              <a:t>Salvation is Completely Underserved Because of Our Sins.</a:t>
            </a:r>
          </a:p>
          <a:p>
            <a:pPr lvl="1"/>
            <a:r>
              <a:rPr lang="en-US" sz="3200" dirty="0"/>
              <a:t>All have sinned and therefore we all deserve death </a:t>
            </a:r>
            <a:r>
              <a:rPr lang="en-US" sz="3200" b="1" u="sng" dirty="0"/>
              <a:t>(Rom. 3:23; Rom. 6:23)</a:t>
            </a:r>
          </a:p>
          <a:p>
            <a:r>
              <a:rPr lang="en-US" sz="3200" dirty="0"/>
              <a:t>God’s Grace and Love Led Him to Send His Son As a Perfect Sacrifice. </a:t>
            </a:r>
            <a:r>
              <a:rPr lang="en-US" sz="3200" b="1" u="sng" dirty="0"/>
              <a:t>(John 3:16)</a:t>
            </a:r>
          </a:p>
          <a:p>
            <a:r>
              <a:rPr lang="en-US" sz="3200" dirty="0"/>
              <a:t>It is Through Faith Made Perfect by Works That We Obtain Those Things! </a:t>
            </a:r>
            <a:r>
              <a:rPr lang="en-US" sz="3200" b="1" u="sng" dirty="0"/>
              <a:t>(Mark 16:16) </a:t>
            </a:r>
          </a:p>
          <a:p>
            <a:r>
              <a:rPr lang="en-US" sz="3200" dirty="0"/>
              <a:t>It Requires Baptism </a:t>
            </a:r>
            <a:r>
              <a:rPr lang="en-US" sz="3200" b="1" u="sng" dirty="0"/>
              <a:t>(1 Peter 3:21)</a:t>
            </a:r>
          </a:p>
        </p:txBody>
      </p:sp>
    </p:spTree>
    <p:extLst>
      <p:ext uri="{BB962C8B-B14F-4D97-AF65-F5344CB8AC3E}">
        <p14:creationId xmlns:p14="http://schemas.microsoft.com/office/powerpoint/2010/main" val="4117132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142</TotalTime>
  <Words>143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Magneto</vt:lpstr>
      <vt:lpstr>Trebuchet MS</vt:lpstr>
      <vt:lpstr>Wingdings 3</vt:lpstr>
      <vt:lpstr>Facet</vt:lpstr>
      <vt:lpstr>“By Grace… Through Faith”</vt:lpstr>
      <vt:lpstr>What is the Grace of God?</vt:lpstr>
      <vt:lpstr>What Does it Mean to be Saved?</vt:lpstr>
      <vt:lpstr>How Does Faith Connect to Salvation?</vt:lpstr>
      <vt:lpstr>Is Baptism a Work of Faith?</vt:lpstr>
      <vt:lpstr>Saved “By Grace… Through Faith”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“By Grace… Through Faith”</dc:title>
  <dc:creator>Shelton Legg</dc:creator>
  <cp:lastModifiedBy>84th Street Church Of Christ</cp:lastModifiedBy>
  <cp:revision>10</cp:revision>
  <dcterms:created xsi:type="dcterms:W3CDTF">2018-12-09T02:23:18Z</dcterms:created>
  <dcterms:modified xsi:type="dcterms:W3CDTF">2018-12-09T13:54:06Z</dcterms:modified>
</cp:coreProperties>
</file>