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4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66FFFF"/>
    <a:srgbClr val="460000"/>
    <a:srgbClr val="800000"/>
    <a:srgbClr val="1F3E00"/>
    <a:srgbClr val="336600"/>
    <a:srgbClr val="002600"/>
    <a:srgbClr val="003300"/>
    <a:srgbClr val="381850"/>
    <a:srgbClr val="0916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7" autoAdjust="0"/>
    <p:restoredTop sz="99409" autoAdjust="0"/>
  </p:normalViewPr>
  <p:slideViewPr>
    <p:cSldViewPr>
      <p:cViewPr varScale="1">
        <p:scale>
          <a:sx n="114" d="100"/>
          <a:sy n="114" d="100"/>
        </p:scale>
        <p:origin x="152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2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8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4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5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0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8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2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6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0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9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00000"/>
            </a:gs>
            <a:gs pos="50000">
              <a:srgbClr val="460000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98DA55B8-B31E-4464-931A-579783C51DA1}" type="datetimeFigureOut">
              <a:rPr lang="en-US" smtClean="0"/>
              <a:pPr/>
              <a:t>12/23/2018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E6368E46-7F4B-4EF9-BBB3-76DBA9C23C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0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200401"/>
            <a:ext cx="9144000" cy="2743199"/>
          </a:xfrm>
        </p:spPr>
        <p:txBody>
          <a:bodyPr>
            <a:noAutofit/>
          </a:bodyPr>
          <a:lstStyle/>
          <a:p>
            <a:r>
              <a:rPr lang="en-US" sz="72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One Spirit, One Mind, One Faith, One Action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10200"/>
            <a:ext cx="6400800" cy="1447800"/>
          </a:xfrm>
        </p:spPr>
        <p:txBody>
          <a:bodyPr anchor="ctr">
            <a:normAutofit/>
          </a:bodyPr>
          <a:lstStyle/>
          <a:p>
            <a:r>
              <a:rPr lang="en-US" sz="5200" b="1" i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Philippians 1:27-3</a:t>
            </a:r>
            <a:r>
              <a:rPr lang="en-US" sz="5200" b="1" i="1" dirty="0">
                <a:solidFill>
                  <a:schemeClr val="bg1"/>
                </a:solidFill>
              </a:rPr>
              <a:t>0</a:t>
            </a:r>
          </a:p>
        </p:txBody>
      </p:sp>
      <p:pic>
        <p:nvPicPr>
          <p:cNvPr id="4" name="Picture 3" descr="Unit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0"/>
            <a:ext cx="64008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304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Philippians 1:27-30</a:t>
            </a:r>
            <a:endParaRPr 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" y="1196400"/>
            <a:ext cx="88392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27 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Only let your conduct be worthy of the gospel of Christ, so that whether I come and see you or am absent, I may hear of your affairs, that you stand fast in one spirit, with one mind striving together for the faith of the gospel, </a:t>
            </a:r>
            <a:r>
              <a:rPr lang="en-US" sz="32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28 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and not in any way terrified by your adversaries, which is to them a proof of perdition, but to you of salvation, and that from God. </a:t>
            </a:r>
            <a:r>
              <a:rPr lang="en-US" sz="32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29 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For to you it has been granted on behalf of Christ, not only to believe in Him, but also to suffer for His sake, </a:t>
            </a:r>
            <a:r>
              <a:rPr lang="en-US" sz="32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30 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having the same conflict which you saw in me and now hear </a:t>
            </a:r>
            <a:r>
              <a:rPr lang="en-US" sz="3200" i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is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in me. </a:t>
            </a:r>
          </a:p>
        </p:txBody>
      </p:sp>
    </p:spTree>
    <p:extLst>
      <p:ext uri="{BB962C8B-B14F-4D97-AF65-F5344CB8AC3E}">
        <p14:creationId xmlns:p14="http://schemas.microsoft.com/office/powerpoint/2010/main" val="3088708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Autofit/>
          </a:bodyPr>
          <a:lstStyle/>
          <a:p>
            <a:r>
              <a:rPr lang="en-US" sz="48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“Striving Together” (</a:t>
            </a:r>
            <a:r>
              <a:rPr lang="en-US" sz="4800" b="1" i="1" dirty="0" err="1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sunathleo</a:t>
            </a:r>
            <a:r>
              <a:rPr lang="en-US" sz="48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600" y="1066800"/>
            <a:ext cx="5105400" cy="57912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2000"/>
              </a:lnSpc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</a:pPr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Word used describes an intense effort that is undertaken with others</a:t>
            </a:r>
          </a:p>
          <a:p>
            <a:pPr>
              <a:lnSpc>
                <a:spcPct val="112000"/>
              </a:lnSpc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</a:pPr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It portrays teammates who are jointly working with great effort to win</a:t>
            </a:r>
          </a:p>
          <a:p>
            <a:pPr>
              <a:lnSpc>
                <a:spcPct val="112000"/>
              </a:lnSpc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</a:pPr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Not just the same group</a:t>
            </a:r>
          </a:p>
          <a:p>
            <a:pPr>
              <a:lnSpc>
                <a:spcPct val="112000"/>
              </a:lnSpc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</a:pPr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Not just same stated aim</a:t>
            </a:r>
          </a:p>
          <a:p>
            <a:pPr>
              <a:lnSpc>
                <a:spcPct val="112000"/>
              </a:lnSpc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</a:pPr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Not just doing something</a:t>
            </a:r>
          </a:p>
          <a:p>
            <a:pPr>
              <a:lnSpc>
                <a:spcPct val="112000"/>
              </a:lnSpc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</a:pPr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Must have common aim, effort &amp; intensity</a:t>
            </a:r>
          </a:p>
          <a:p>
            <a:pPr>
              <a:buClr>
                <a:srgbClr val="FFFF00"/>
              </a:buClr>
            </a:pPr>
            <a:endParaRPr lang="en-US" sz="3600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pic>
        <p:nvPicPr>
          <p:cNvPr id="4" name="Picture 3" descr="Striving Together 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143000"/>
            <a:ext cx="3982826" cy="3048000"/>
          </a:xfrm>
          <a:prstGeom prst="rect">
            <a:avLst/>
          </a:prstGeom>
        </p:spPr>
      </p:pic>
      <p:pic>
        <p:nvPicPr>
          <p:cNvPr id="5" name="Picture 4" descr="Striving Together 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91000"/>
            <a:ext cx="3974643" cy="2647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968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152400" y="0"/>
            <a:ext cx="9448800" cy="9144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Essentials for Striving Together in Gospel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838200"/>
            <a:ext cx="9372600" cy="6019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8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One Spirit 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(Unity in Purpose)</a:t>
            </a:r>
          </a:p>
          <a:p>
            <a:pPr lvl="1">
              <a:lnSpc>
                <a:spcPct val="108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Rom.</a:t>
            </a:r>
            <a:r>
              <a:rPr lang="en-US" sz="22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</a:t>
            </a: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12:3-8</a:t>
            </a:r>
            <a:r>
              <a:rPr lang="en-US" sz="22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Variety of people &amp; talents, but unity of purpose</a:t>
            </a:r>
            <a:endParaRPr lang="en-US" b="1" i="1" dirty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lnSpc>
                <a:spcPct val="108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</a:t>
            </a:r>
            <a:r>
              <a:rPr lang="en-US" sz="22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</a:t>
            </a: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Cor.</a:t>
            </a:r>
            <a:r>
              <a:rPr lang="en-US" sz="22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</a:t>
            </a: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12:12-25  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God placed each one in body as He pleased</a:t>
            </a:r>
            <a:endParaRPr lang="en-US" b="1" i="1" dirty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>
              <a:lnSpc>
                <a:spcPct val="108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One Mind 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(Unity in Will)</a:t>
            </a:r>
          </a:p>
          <a:p>
            <a:pPr lvl="1">
              <a:lnSpc>
                <a:spcPct val="108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2</a:t>
            </a:r>
            <a:r>
              <a:rPr lang="en-US" sz="22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</a:t>
            </a: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Cor.</a:t>
            </a:r>
            <a:r>
              <a:rPr lang="en-US" sz="22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</a:t>
            </a: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13:11  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Same instruction to Corinth (</a:t>
            </a: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 Cor. 1:10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)</a:t>
            </a:r>
          </a:p>
          <a:p>
            <a:pPr lvl="1">
              <a:lnSpc>
                <a:spcPct val="108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</a:t>
            </a:r>
            <a:r>
              <a:rPr lang="en-US" sz="22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</a:t>
            </a: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Pet.</a:t>
            </a:r>
            <a:r>
              <a:rPr lang="en-US" sz="22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</a:t>
            </a: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3:8-12</a:t>
            </a:r>
            <a:r>
              <a:rPr lang="en-US" sz="22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If same resolve to do God’s will, we seek peace</a:t>
            </a:r>
            <a:endParaRPr lang="en-US" b="1" i="1" dirty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>
              <a:lnSpc>
                <a:spcPct val="108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One Faith 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(Unity in Standard)</a:t>
            </a:r>
          </a:p>
          <a:p>
            <a:pPr lvl="1">
              <a:lnSpc>
                <a:spcPct val="108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Jude 3-4  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The faith (the gospel) is our standard to maintain</a:t>
            </a:r>
            <a:endParaRPr lang="en-US" b="1" i="1" dirty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lnSpc>
                <a:spcPct val="108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Titus 1:9-13  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Must involve rebuke &amp; correction if we stray</a:t>
            </a:r>
            <a:endParaRPr lang="en-US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>
              <a:lnSpc>
                <a:spcPct val="108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One Action 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(Unity in Effort)</a:t>
            </a:r>
          </a:p>
          <a:p>
            <a:pPr lvl="1">
              <a:lnSpc>
                <a:spcPct val="108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Neh.</a:t>
            </a:r>
            <a:r>
              <a:rPr lang="en-US" sz="22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</a:t>
            </a: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2:17-18; 4:6,</a:t>
            </a:r>
            <a:r>
              <a:rPr lang="en-US" sz="19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</a:t>
            </a: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17; 6:15-16  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Example of united work</a:t>
            </a:r>
            <a:endParaRPr lang="en-US" b="1" i="1" dirty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lnSpc>
                <a:spcPct val="108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Eph. 4:11-16  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All of us have our part to do</a:t>
            </a: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(</a:t>
            </a: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Heb. 10:19-25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)</a:t>
            </a:r>
            <a:endParaRPr lang="en-US" b="1" i="1" dirty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lnSpc>
                <a:spcPct val="108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b="1" i="1" dirty="0" err="1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Lk</a:t>
            </a: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. 13:24  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Not just </a:t>
            </a:r>
            <a:r>
              <a:rPr lang="en-US" i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seek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, must </a:t>
            </a:r>
            <a:r>
              <a:rPr lang="en-US" b="1" u="sng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strive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to enter by narrow way</a:t>
            </a:r>
          </a:p>
        </p:txBody>
      </p:sp>
    </p:spTree>
    <p:extLst>
      <p:ext uri="{BB962C8B-B14F-4D97-AF65-F5344CB8AC3E}">
        <p14:creationId xmlns:p14="http://schemas.microsoft.com/office/powerpoint/2010/main" val="1865264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41960</TotalTime>
  <Words>223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Office Theme</vt:lpstr>
      <vt:lpstr>One Spirit, One Mind, One Faith, One Action</vt:lpstr>
      <vt:lpstr>Philippians 1:27-30</vt:lpstr>
      <vt:lpstr>“Striving Together” (sunathleo)</vt:lpstr>
      <vt:lpstr>Essentials for Striving Together in Gospel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Harry</dc:creator>
  <cp:lastModifiedBy>84th Street Church Of Christ</cp:lastModifiedBy>
  <cp:revision>25</cp:revision>
  <dcterms:created xsi:type="dcterms:W3CDTF">2017-02-11T14:18:26Z</dcterms:created>
  <dcterms:modified xsi:type="dcterms:W3CDTF">2018-12-23T13:45:55Z</dcterms:modified>
</cp:coreProperties>
</file>