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9426" autoAdjust="0"/>
  </p:normalViewPr>
  <p:slideViewPr>
    <p:cSldViewPr snapToGrid="0" snapToObjects="1">
      <p:cViewPr varScale="1">
        <p:scale>
          <a:sx n="57" d="100"/>
          <a:sy n="57" d="100"/>
        </p:scale>
        <p:origin x="78" y="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3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6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8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5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2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64B7F-631B-7C40-82A0-00C462E622A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F828-6EDE-F64E-9F5D-CC34A4601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 - all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732" y="-21267"/>
            <a:ext cx="6846595" cy="71855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4888" y="895574"/>
            <a:ext cx="4846630" cy="234112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52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Report on Work in the Philippines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7273" y="812244"/>
            <a:ext cx="2992648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4625" indent="-174625">
              <a:buClr>
                <a:schemeClr val="tx1"/>
              </a:buClr>
              <a:buSzPct val="160000"/>
              <a:buFont typeface="Arial"/>
              <a:buChar char="•"/>
            </a:pPr>
            <a:r>
              <a:rPr lang="en-US" sz="13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Tuguegarao</a:t>
            </a:r>
            <a:endParaRPr 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920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 - all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144" y="-88817"/>
            <a:ext cx="9392144" cy="98571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2701" y="1182545"/>
            <a:ext cx="29926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4625" indent="-174625">
              <a:buClr>
                <a:schemeClr val="tx1"/>
              </a:buClr>
              <a:buSzPct val="200000"/>
              <a:buFont typeface="Arial"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Tuguegarao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810152" y="1357731"/>
            <a:ext cx="583931" cy="1678914"/>
          </a:xfrm>
          <a:prstGeom prst="straightConnector1">
            <a:avLst/>
          </a:prstGeom>
          <a:ln w="571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68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6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/>
                <a:cs typeface="Times New Roman"/>
              </a:rPr>
              <a:t>Work in </a:t>
            </a:r>
            <a:r>
              <a:rPr lang="en-US" sz="5000" b="1" dirty="0" err="1">
                <a:latin typeface="Times New Roman"/>
                <a:cs typeface="Times New Roman"/>
              </a:rPr>
              <a:t>Tuguegarao</a:t>
            </a:r>
            <a:endParaRPr lang="en-US" sz="5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103834"/>
            <a:ext cx="8998017" cy="5754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Background of work – </a:t>
            </a:r>
            <a:r>
              <a:rPr lang="en-US" sz="3400" dirty="0" err="1">
                <a:latin typeface="Times New Roman"/>
                <a:cs typeface="Times New Roman"/>
              </a:rPr>
              <a:t>Rody</a:t>
            </a:r>
            <a:r>
              <a:rPr lang="en-US" sz="3400" dirty="0">
                <a:latin typeface="Times New Roman"/>
                <a:cs typeface="Times New Roman"/>
              </a:rPr>
              <a:t> </a:t>
            </a:r>
            <a:r>
              <a:rPr lang="en-US" sz="3400" dirty="0" err="1">
                <a:latin typeface="Times New Roman"/>
                <a:cs typeface="Times New Roman"/>
              </a:rPr>
              <a:t>Gumpad’s</a:t>
            </a:r>
            <a:r>
              <a:rPr lang="en-US" sz="3400" dirty="0">
                <a:latin typeface="Times New Roman"/>
                <a:cs typeface="Times New Roman"/>
              </a:rPr>
              <a:t> work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Month-long “Preacher Training” had great effect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Area had far less churches in about 2000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Over 150 churches now in the same area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Many meetings held in area with </a:t>
            </a:r>
            <a:r>
              <a:rPr lang="en-US" sz="3400" dirty="0" err="1">
                <a:latin typeface="Times New Roman"/>
                <a:cs typeface="Times New Roman"/>
              </a:rPr>
              <a:t>Rody</a:t>
            </a:r>
            <a:r>
              <a:rPr lang="en-US" sz="3400" dirty="0">
                <a:latin typeface="Times New Roman"/>
                <a:cs typeface="Times New Roman"/>
              </a:rPr>
              <a:t> &amp; others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I had not held the week-long studies on book</a:t>
            </a:r>
            <a:r>
              <a:rPr lang="en-US" dirty="0">
                <a:latin typeface="Times New Roman"/>
                <a:cs typeface="Times New Roman"/>
              </a:rPr>
              <a:t>(s)</a:t>
            </a:r>
            <a:r>
              <a:rPr lang="en-US" sz="3400" dirty="0">
                <a:latin typeface="Times New Roman"/>
                <a:cs typeface="Times New Roman"/>
              </a:rPr>
              <a:t> of the Bible in </a:t>
            </a:r>
            <a:r>
              <a:rPr lang="en-US" sz="3400" dirty="0" err="1">
                <a:latin typeface="Times New Roman"/>
                <a:cs typeface="Times New Roman"/>
              </a:rPr>
              <a:t>Tuguegarao</a:t>
            </a:r>
            <a:r>
              <a:rPr lang="en-US" sz="3400" dirty="0">
                <a:latin typeface="Times New Roman"/>
                <a:cs typeface="Times New Roman"/>
              </a:rPr>
              <a:t> until this trip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r>
              <a:rPr lang="en-US" sz="3200" b="1" baseline="30000" dirty="0">
                <a:solidFill>
                  <a:srgbClr val="800000"/>
                </a:solidFill>
                <a:latin typeface="Times New Roman"/>
                <a:cs typeface="Times New Roman"/>
              </a:rPr>
              <a:t>st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 &amp; 2</a:t>
            </a:r>
            <a:r>
              <a:rPr lang="en-US" sz="3200" b="1" baseline="30000" dirty="0">
                <a:solidFill>
                  <a:srgbClr val="800000"/>
                </a:solidFill>
                <a:latin typeface="Times New Roman"/>
                <a:cs typeface="Times New Roman"/>
              </a:rPr>
              <a:t>nd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 Peter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Premillennialism</a:t>
            </a:r>
          </a:p>
        </p:txBody>
      </p:sp>
    </p:spTree>
    <p:extLst>
      <p:ext uri="{BB962C8B-B14F-4D97-AF65-F5344CB8AC3E}">
        <p14:creationId xmlns:p14="http://schemas.microsoft.com/office/powerpoint/2010/main" val="29781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8392" y="-87591"/>
            <a:ext cx="9255312" cy="817556"/>
          </a:xfrm>
        </p:spPr>
        <p:txBody>
          <a:bodyPr>
            <a:normAutofit/>
          </a:bodyPr>
          <a:lstStyle/>
          <a:p>
            <a:r>
              <a:rPr lang="en-US" sz="3800" b="1" dirty="0">
                <a:latin typeface="Times New Roman"/>
                <a:cs typeface="Times New Roman"/>
              </a:rPr>
              <a:t>Bible Teaching on Christ’s Coming at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88" y="671568"/>
            <a:ext cx="9041812" cy="6186431"/>
          </a:xfrm>
        </p:spPr>
        <p:txBody>
          <a:bodyPr>
            <a:normAutofit fontScale="47500" lnSpcReduction="20000"/>
          </a:bodyPr>
          <a:lstStyle/>
          <a:p>
            <a:pPr marL="233363" indent="-233363">
              <a:lnSpc>
                <a:spcPct val="117000"/>
              </a:lnSpc>
              <a:spcBef>
                <a:spcPts val="0"/>
              </a:spcBef>
              <a:buClr>
                <a:srgbClr val="800000"/>
              </a:buClr>
            </a:pPr>
            <a:r>
              <a:rPr lang="en-US" sz="5500" b="1" dirty="0">
                <a:latin typeface="Times New Roman"/>
                <a:cs typeface="Times New Roman"/>
              </a:rPr>
              <a:t>Bible Teaches Time of Christ’s Coming at End Is Unknown</a:t>
            </a: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2 Pet. 3:10-13</a:t>
            </a: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 Day of Lord (end of world) will come as thief</a:t>
            </a: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1 Thess. 5:2-11</a:t>
            </a: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“Day of Lord will come as a thief in the night”</a:t>
            </a:r>
            <a:endParaRPr lang="en-US" sz="4600" dirty="0">
              <a:latin typeface="Times New Roman"/>
              <a:cs typeface="Times New Roman"/>
            </a:endParaRPr>
          </a:p>
          <a:p>
            <a:pPr marL="233363" indent="-233363">
              <a:lnSpc>
                <a:spcPct val="117000"/>
              </a:lnSpc>
              <a:spcBef>
                <a:spcPts val="0"/>
              </a:spcBef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5500" b="1" dirty="0">
                <a:latin typeface="Times New Roman"/>
                <a:cs typeface="Times New Roman"/>
              </a:rPr>
              <a:t>When were prophesies in book of Revelation to be fulfilled?</a:t>
            </a: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Rev. 1:1  </a:t>
            </a: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Thing shown to John “must shortly come to pass”</a:t>
            </a:r>
            <a:endParaRPr lang="en-US" sz="4600" dirty="0">
              <a:latin typeface="Times New Roman"/>
              <a:cs typeface="Times New Roman"/>
            </a:endParaRP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Rev. 1:3  </a:t>
            </a: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“The time is at hand”</a:t>
            </a:r>
            <a:endParaRPr lang="en-US" sz="4600" dirty="0">
              <a:latin typeface="Times New Roman"/>
              <a:cs typeface="Times New Roman"/>
            </a:endParaRP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Rev. 1:9  </a:t>
            </a: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John “partaker with you in tribulation &amp; kingdom”</a:t>
            </a:r>
            <a:endParaRPr lang="en-US" sz="4600" dirty="0">
              <a:latin typeface="Times New Roman"/>
              <a:cs typeface="Times New Roman"/>
            </a:endParaRP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Rev. 22:6  </a:t>
            </a: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“to show… things which must shortly take place”</a:t>
            </a: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Rev. 22:10  </a:t>
            </a: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“Do not seal the words… for the time is at hand”</a:t>
            </a:r>
            <a:endParaRPr lang="en-US" sz="4600" dirty="0">
              <a:latin typeface="Times New Roman"/>
              <a:cs typeface="Times New Roman"/>
            </a:endParaRP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Rev. 22:12  </a:t>
            </a: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“Behold, I am coming quickly”</a:t>
            </a: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Rev. 22:20  </a:t>
            </a: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“Surely I am coming quickly”</a:t>
            </a: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All said to John in 96 A.D. in midst of Roman persecution at that time</a:t>
            </a:r>
          </a:p>
          <a:p>
            <a:pPr marL="292100" lvl="1" indent="-233363">
              <a:lnSpc>
                <a:spcPct val="117000"/>
              </a:lnSpc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Char char="•"/>
            </a:pPr>
            <a:r>
              <a:rPr lang="en-US" sz="5500" b="1" dirty="0">
                <a:latin typeface="Times New Roman"/>
                <a:cs typeface="Times New Roman"/>
              </a:rPr>
              <a:t>When were Matthew 24 prophecies fulfilled?</a:t>
            </a: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80000"/>
              <a:buFont typeface="Wingdings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Matt. 24:23-31</a:t>
            </a:r>
            <a:r>
              <a:rPr lang="en-US" sz="4600" b="1" i="1" dirty="0">
                <a:latin typeface="Times New Roman"/>
                <a:cs typeface="Times New Roman"/>
              </a:rPr>
              <a:t>  </a:t>
            </a:r>
            <a:r>
              <a:rPr lang="en-US" sz="4600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Some apply this to coming of Christ at end of time</a:t>
            </a: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80000"/>
              <a:buFont typeface="Wingdings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Matt. 24:34  </a:t>
            </a:r>
            <a:r>
              <a:rPr lang="en-US" sz="4600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“This generation will by no means pass away till all these things take place”</a:t>
            </a:r>
          </a:p>
          <a:p>
            <a:pPr lvl="1">
              <a:lnSpc>
                <a:spcPct val="117000"/>
              </a:lnSpc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80000"/>
              <a:buFont typeface="Wingdings" charset="2"/>
              <a:buChar char="Ø"/>
            </a:pP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Matt. 24:34</a:t>
            </a:r>
            <a:r>
              <a:rPr lang="en-US" sz="4600" b="1" i="1" dirty="0">
                <a:latin typeface="Times New Roman"/>
                <a:cs typeface="Times New Roman"/>
              </a:rPr>
              <a:t>, </a:t>
            </a: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Mark 13:30</a:t>
            </a:r>
            <a:r>
              <a:rPr lang="en-US" sz="4600" b="1" i="1" dirty="0">
                <a:latin typeface="Times New Roman"/>
                <a:cs typeface="Times New Roman"/>
              </a:rPr>
              <a:t> &amp; </a:t>
            </a:r>
            <a:r>
              <a:rPr lang="en-US" sz="4600" b="1" i="1" dirty="0">
                <a:solidFill>
                  <a:srgbClr val="800000"/>
                </a:solidFill>
                <a:latin typeface="Times New Roman"/>
                <a:cs typeface="Times New Roman"/>
              </a:rPr>
              <a:t>Luke 21:32  </a:t>
            </a:r>
            <a:r>
              <a:rPr lang="en-US" sz="4600" dirty="0">
                <a:solidFill>
                  <a:srgbClr val="10253F"/>
                </a:solidFill>
                <a:latin typeface="Times New Roman"/>
                <a:cs typeface="Times New Roman"/>
              </a:rPr>
              <a:t>Everything spoken before these verses were fulfilled in A.D. 70 destruction of Jerusalem</a:t>
            </a:r>
          </a:p>
          <a:p>
            <a:pPr marL="58738" lvl="1" indent="0">
              <a:lnSpc>
                <a:spcPct val="118000"/>
              </a:lnSpc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None/>
            </a:pPr>
            <a:endParaRPr lang="en-US" sz="3800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589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 - all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144" y="-88817"/>
            <a:ext cx="9392144" cy="98571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2701" y="1182545"/>
            <a:ext cx="29926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4625" indent="-174625">
              <a:buClr>
                <a:schemeClr val="tx1"/>
              </a:buClr>
              <a:buSzPct val="200000"/>
              <a:buFont typeface="Arial"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Tuguegarao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810152" y="1357731"/>
            <a:ext cx="583931" cy="1678914"/>
          </a:xfrm>
          <a:prstGeom prst="straightConnector1">
            <a:avLst/>
          </a:prstGeom>
          <a:ln w="571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1"/>
          </p:cNvCxnSpPr>
          <p:nvPr/>
        </p:nvCxnSpPr>
        <p:spPr>
          <a:xfrm flipH="1">
            <a:off x="3649571" y="1367211"/>
            <a:ext cx="613130" cy="1435846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7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43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/>
                <a:cs typeface="Times New Roman"/>
              </a:rPr>
              <a:t>Work in Angeles 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08865"/>
            <a:ext cx="9144000" cy="5849135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Background of work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Has had help from numerous American brethren being stationed there with Air Force (Clark Field)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Lordy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3000" dirty="0" err="1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Salunga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very capable &amp; has preached there for several years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Good growth over the past few years due to meetings held throughout the area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3000" dirty="0">
                <a:solidFill>
                  <a:srgbClr val="17375E"/>
                </a:solidFill>
                <a:latin typeface="Times New Roman"/>
                <a:cs typeface="Times New Roman"/>
              </a:rPr>
              <a:t>Have had numerous openings to institutional groups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First time to hold week-long classes on Bible books (</a:t>
            </a:r>
            <a:r>
              <a:rPr lang="en-US" sz="3400" b="1" dirty="0">
                <a:solidFill>
                  <a:srgbClr val="800040"/>
                </a:solidFill>
                <a:latin typeface="Times New Roman"/>
                <a:cs typeface="Times New Roman"/>
              </a:rPr>
              <a:t>1</a:t>
            </a:r>
            <a:r>
              <a:rPr lang="en-US" sz="3400" b="1" baseline="30000" dirty="0">
                <a:solidFill>
                  <a:srgbClr val="800040"/>
                </a:solidFill>
                <a:latin typeface="Times New Roman"/>
                <a:cs typeface="Times New Roman"/>
              </a:rPr>
              <a:t>st</a:t>
            </a:r>
            <a:r>
              <a:rPr lang="en-US" sz="3400" b="1" dirty="0">
                <a:solidFill>
                  <a:srgbClr val="800040"/>
                </a:solidFill>
                <a:latin typeface="Times New Roman"/>
                <a:cs typeface="Times New Roman"/>
              </a:rPr>
              <a:t> &amp; 2</a:t>
            </a:r>
            <a:r>
              <a:rPr lang="en-US" sz="3400" b="1" baseline="30000" dirty="0">
                <a:solidFill>
                  <a:srgbClr val="800040"/>
                </a:solidFill>
                <a:latin typeface="Times New Roman"/>
                <a:cs typeface="Times New Roman"/>
              </a:rPr>
              <a:t>nd</a:t>
            </a:r>
            <a:r>
              <a:rPr lang="en-US" sz="3400" b="1" dirty="0">
                <a:solidFill>
                  <a:srgbClr val="800040"/>
                </a:solidFill>
                <a:latin typeface="Times New Roman"/>
                <a:cs typeface="Times New Roman"/>
              </a:rPr>
              <a:t> Timothy</a:t>
            </a:r>
            <a:r>
              <a:rPr lang="en-US" sz="3400" b="1" dirty="0">
                <a:latin typeface="Times New Roman"/>
                <a:cs typeface="Times New Roman"/>
              </a:rPr>
              <a:t> </a:t>
            </a:r>
            <a:r>
              <a:rPr lang="en-US" sz="3400" dirty="0">
                <a:latin typeface="Times New Roman"/>
                <a:cs typeface="Times New Roman"/>
              </a:rPr>
              <a:t>plus </a:t>
            </a:r>
            <a:r>
              <a:rPr lang="en-US" sz="3400" b="1" dirty="0">
                <a:solidFill>
                  <a:srgbClr val="800040"/>
                </a:solidFill>
                <a:latin typeface="Times New Roman"/>
                <a:cs typeface="Times New Roman"/>
              </a:rPr>
              <a:t>Titus</a:t>
            </a:r>
            <a:r>
              <a:rPr lang="en-US" sz="3400" dirty="0"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sz="3400" dirty="0">
                <a:latin typeface="Times New Roman"/>
                <a:cs typeface="Times New Roman"/>
              </a:rPr>
              <a:t>Helped deal with error taught on eldership (U.S.)</a:t>
            </a:r>
          </a:p>
        </p:txBody>
      </p:sp>
    </p:spTree>
    <p:extLst>
      <p:ext uri="{BB962C8B-B14F-4D97-AF65-F5344CB8AC3E}">
        <p14:creationId xmlns:p14="http://schemas.microsoft.com/office/powerpoint/2010/main" val="25065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 - all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144" y="-88817"/>
            <a:ext cx="9392144" cy="98571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2701" y="1182545"/>
            <a:ext cx="29926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4625" indent="-174625">
              <a:buClr>
                <a:schemeClr val="tx1"/>
              </a:buClr>
              <a:buSzPct val="200000"/>
              <a:buFont typeface="Arial"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Tuguegarao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810152" y="1357731"/>
            <a:ext cx="583931" cy="1678914"/>
          </a:xfrm>
          <a:prstGeom prst="straightConnector1">
            <a:avLst/>
          </a:prstGeom>
          <a:ln w="571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1"/>
          </p:cNvCxnSpPr>
          <p:nvPr/>
        </p:nvCxnSpPr>
        <p:spPr>
          <a:xfrm flipH="1">
            <a:off x="3649571" y="1367211"/>
            <a:ext cx="613130" cy="1435846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649571" y="2803057"/>
            <a:ext cx="1999965" cy="3182638"/>
          </a:xfrm>
          <a:prstGeom prst="straightConnector1">
            <a:avLst/>
          </a:prstGeom>
          <a:ln w="57150" cmpd="sng">
            <a:solidFill>
              <a:srgbClr val="80004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539774" y="5795778"/>
            <a:ext cx="891768" cy="418810"/>
          </a:xfrm>
          <a:prstGeom prst="ellipse">
            <a:avLst/>
          </a:prstGeom>
          <a:noFill/>
          <a:ln w="38100" cmpd="sng">
            <a:solidFill>
              <a:srgbClr val="800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396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Report on Work in the Philippines</vt:lpstr>
      <vt:lpstr>PowerPoint Presentation</vt:lpstr>
      <vt:lpstr>Work in Tuguegarao</vt:lpstr>
      <vt:lpstr>Bible Teaching on Christ’s Coming at End</vt:lpstr>
      <vt:lpstr>PowerPoint Presentation</vt:lpstr>
      <vt:lpstr>Work in Angeles City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Work in the Philippines</dc:title>
  <dc:creator>Harry Osborne</dc:creator>
  <cp:lastModifiedBy>84th Street Church Of Christ</cp:lastModifiedBy>
  <cp:revision>13</cp:revision>
  <dcterms:created xsi:type="dcterms:W3CDTF">2018-12-02T02:47:31Z</dcterms:created>
  <dcterms:modified xsi:type="dcterms:W3CDTF">2018-12-02T13:35:56Z</dcterms:modified>
</cp:coreProperties>
</file>