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66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1" autoAdjust="0"/>
    <p:restoredTop sz="96581" autoAdjust="0"/>
  </p:normalViewPr>
  <p:slideViewPr>
    <p:cSldViewPr>
      <p:cViewPr varScale="1">
        <p:scale>
          <a:sx n="108" d="100"/>
          <a:sy n="108" d="100"/>
        </p:scale>
        <p:origin x="-8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50000">
              <a:srgbClr val="16263A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ssage of Cro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81000"/>
            <a:ext cx="5562600" cy="245745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6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Message of the Cross</a:t>
            </a:r>
            <a:endParaRPr lang="en-US" sz="7600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819400"/>
            <a:ext cx="6400800" cy="914400"/>
          </a:xfrm>
        </p:spPr>
        <p:txBody>
          <a:bodyPr anchor="ctr">
            <a:normAutofit/>
          </a:bodyPr>
          <a:lstStyle/>
          <a:p>
            <a:r>
              <a:rPr lang="en-US" sz="5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</a:t>
            </a:r>
            <a:r>
              <a:rPr lang="en-US" sz="5000" b="1" i="1" baseline="300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st</a:t>
            </a:r>
            <a:r>
              <a:rPr lang="en-US" sz="5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Corinthians 1:18-</a:t>
            </a:r>
            <a:r>
              <a:rPr lang="en-US" sz="50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24</a:t>
            </a:r>
            <a:endParaRPr lang="en-US" sz="5000" b="1" i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Corinthians 1:18-24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447800"/>
            <a:ext cx="289560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" y="1011733"/>
            <a:ext cx="906780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the message of the cross is foolishness to those who are perishing,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are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being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saved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it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power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God.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it is written: “I will destroy the wisdom of the wise,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bring to nothing the understanding of the prudent.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Where is the wise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? Where </a:t>
            </a:r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the scribe? Where </a:t>
            </a:r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the disputer of this age? Has not God made foolish the wisdom of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this world?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since, in the wisdom of God, the world through wisdom did not know God, it pleased God through the foolishness of the message preached to save those who believe.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 Jews request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sign,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Greeks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seek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after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wisdom;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preach Christ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crucified, to the Jews a stumbling block and to the Greeks foolishness,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to those who are called, both Jews and Greeks, Christ the power of God and the wisdom of God. </a:t>
            </a:r>
            <a:endParaRPr 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24581"/>
            <a:ext cx="6096000" cy="3048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“C</a:t>
            </a:r>
            <a:r>
              <a:rPr lang="en-US" sz="5400" b="1" cap="small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ross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” </a:t>
            </a:r>
            <a:r>
              <a:rPr lang="en-US" sz="5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Is Used as Metaphor of All Involved in Salvation</a:t>
            </a:r>
            <a:endParaRPr lang="en-US" sz="5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3" name="Picture 2" descr="Simple 03 - animate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3454400" cy="44907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4600" y="3200400"/>
            <a:ext cx="66294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 </a:t>
            </a:r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many as desire to make a fair show in the flesh, they compel you to be circumcised; only that they may not be 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persecuted for </a:t>
            </a:r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cross of 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Christ…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far be it from me to glory, save in the cross of our Lord Jesus Christ, through which the world hath been crucified unto me, and I unto 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world”</a:t>
            </a:r>
          </a:p>
          <a:p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28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Gal. 6:12-14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).</a:t>
            </a:r>
            <a:endParaRPr lang="en-US" sz="2800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7811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Message of the Cross Is…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838200"/>
            <a:ext cx="9220200" cy="5943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Message of Salvation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1:18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Power of God saves us by it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1:16-17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Message of Reconciliation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2:14-16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Reconciled all in Christ through cross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Message of Peace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1:19-20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Christ made peace with God through cross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Message that Is Different from the Old Law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2:11-14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Old law was nail to the cross </a:t>
            </a:r>
            <a:r>
              <a:rPr lang="en-US" sz="2600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Gospel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Message that Has Enemies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Phil.</a:t>
            </a:r>
            <a:r>
              <a:rPr lang="en-US" sz="20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3:17-19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Distinguish them from examples by actions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Message of Hope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1:3-6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Message of cross (Gospel) assures us of hope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oss of Christ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60311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How Will I Respond to the Message of the Cross?</a:t>
            </a:r>
            <a:endParaRPr lang="en-US" sz="3300" b="1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2308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209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Message of the Cross</vt:lpstr>
      <vt:lpstr>1 Corinthians 1:18-24</vt:lpstr>
      <vt:lpstr>“Cross” Is Used as Metaphor of All Involved in Salvation</vt:lpstr>
      <vt:lpstr>The Message of the Cross Is…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15</cp:revision>
  <dcterms:created xsi:type="dcterms:W3CDTF">2017-02-11T14:18:26Z</dcterms:created>
  <dcterms:modified xsi:type="dcterms:W3CDTF">2019-01-20T13:23:24Z</dcterms:modified>
</cp:coreProperties>
</file>