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04479-EAC3-469C-80EA-0840AB6F7205}" v="64" dt="2018-11-25T12:46:00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8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4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126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79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76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20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16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6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6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8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07976C-FB75-4B1D-AB57-C5280F2EFDF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A28F-1DA2-4AE1-8800-A6B4B5013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19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4B539-EE86-4547-9EA0-732FC33F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No Longer Living In The Flesh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08313-00F4-4E91-B6A4-D4E57B6A9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Pet. 4:1-6</a:t>
            </a:r>
          </a:p>
        </p:txBody>
      </p:sp>
    </p:spTree>
    <p:extLst>
      <p:ext uri="{BB962C8B-B14F-4D97-AF65-F5344CB8AC3E}">
        <p14:creationId xmlns:p14="http://schemas.microsoft.com/office/powerpoint/2010/main" val="87623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72129-CD10-4236-B0AF-7AF25BA01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We Should No Longer Live In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51F30-2C97-4CA6-8542-0FE0333B8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Living in the flesh is after the lust of men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Romans 1:24-25 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Unclean through lusts of their own hearts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Timothy 4:3-4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 Turn form truth according to their own desires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Jude 16-19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 They will walk according to their own lusts</a:t>
            </a:r>
          </a:p>
        </p:txBody>
      </p:sp>
    </p:spTree>
    <p:extLst>
      <p:ext uri="{BB962C8B-B14F-4D97-AF65-F5344CB8AC3E}">
        <p14:creationId xmlns:p14="http://schemas.microsoft.com/office/powerpoint/2010/main" val="40907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0F35C0-A588-481C-BB0A-B55A9426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We Should No Longer Live In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2CF4-56F3-47E0-AEE9-CC3EB83C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247" y="585693"/>
            <a:ext cx="6731510" cy="5915809"/>
          </a:xfrm>
        </p:spPr>
        <p:txBody>
          <a:bodyPr anchor="ctr">
            <a:normAutofit fontScale="77500" lnSpcReduction="20000"/>
          </a:bodyPr>
          <a:lstStyle/>
          <a:p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</a:rPr>
              <a:t>Spent Enough of Our Past Lifetimes in Doing the Will of the Gentiles</a:t>
            </a:r>
          </a:p>
          <a:p>
            <a:pPr lvl="1"/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</a:rPr>
              <a:t>Lewdness:</a:t>
            </a:r>
          </a:p>
          <a:p>
            <a:pPr lvl="2"/>
            <a:r>
              <a:rPr lang="en-US" sz="33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Aselgia</a:t>
            </a:r>
            <a:r>
              <a:rPr lang="en-US" sz="33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2"/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</a:rPr>
              <a:t>Touching or mindset leading to sexual sin</a:t>
            </a:r>
          </a:p>
          <a:p>
            <a:pPr lvl="2"/>
            <a:r>
              <a:rPr lang="en-US" sz="3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Mark 7:21-23 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</a:rPr>
              <a:t>Comes from heart and defiles a man</a:t>
            </a:r>
          </a:p>
          <a:p>
            <a:pPr lvl="1"/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</a:rPr>
              <a:t>Lusts:</a:t>
            </a:r>
          </a:p>
          <a:p>
            <a:pPr lvl="2"/>
            <a:r>
              <a:rPr lang="en-US" sz="33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Epithumia</a:t>
            </a:r>
            <a:r>
              <a:rPr lang="en-US" sz="33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2"/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</a:rPr>
              <a:t>Literally “a longing” but used especially for forbidden things</a:t>
            </a:r>
          </a:p>
          <a:p>
            <a:pPr lvl="2"/>
            <a:r>
              <a:rPr lang="en-US" sz="3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John 2:16-17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</a:rPr>
              <a:t>	Lust of the flesh; lust of the eyes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08F6C-CD2C-4BC9-9B1E-92D611A08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We Should No Longer Live In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C9434-4DC3-41C9-A703-6CD54097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247" y="485243"/>
            <a:ext cx="6711572" cy="5885926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Spent Enough of Our Past Lifetimes in Doing the Will of the Gentiles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Drunkenness</a:t>
            </a:r>
          </a:p>
          <a:p>
            <a:pPr lvl="2">
              <a:lnSpc>
                <a:spcPct val="90000"/>
              </a:lnSpc>
            </a:pPr>
            <a:r>
              <a:rPr lang="en-US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Oinophlogia</a:t>
            </a:r>
            <a:endParaRPr lang="en-US" sz="28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Surplus of drink; out of mind and/or consciousness; death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Revelries</a:t>
            </a:r>
          </a:p>
          <a:p>
            <a:pPr lvl="2">
              <a:lnSpc>
                <a:spcPct val="90000"/>
              </a:lnSpc>
            </a:pPr>
            <a:r>
              <a:rPr lang="en-US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Komos</a:t>
            </a:r>
            <a:endParaRPr lang="en-US" sz="28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Literally “a carousel” as if letting loose.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“Buzzed” state in which one feels it acting on the mind or body</a:t>
            </a:r>
          </a:p>
        </p:txBody>
      </p:sp>
    </p:spTree>
    <p:extLst>
      <p:ext uri="{BB962C8B-B14F-4D97-AF65-F5344CB8AC3E}">
        <p14:creationId xmlns:p14="http://schemas.microsoft.com/office/powerpoint/2010/main" val="421683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08F6C-CD2C-4BC9-9B1E-92D611A08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We Should No Longer Live In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C9434-4DC3-41C9-A703-6CD54097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247" y="663387"/>
            <a:ext cx="6711572" cy="562893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Spent Enough of Our Past Lifetimes in Doing the Will of the Gentiles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Drinking Parties</a:t>
            </a:r>
          </a:p>
          <a:p>
            <a:pPr lvl="2">
              <a:lnSpc>
                <a:spcPct val="90000"/>
              </a:lnSpc>
            </a:pPr>
            <a:r>
              <a:rPr lang="en-US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Potos</a:t>
            </a:r>
            <a:endParaRPr lang="en-US" sz="28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Literally “a drinking”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742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EB9E0-A765-4D60-A51B-4470278A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They Will Think it Strange… Speak Evil of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DF428-A879-4A6F-9470-41616B58B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Paul: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Galatians 2:17-21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	Paul’s mindset in face of adversity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Corinthians 11:1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	Imitate Christ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Peter: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Luke 5:5-11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		Forsook all, and followed Him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John 6:66-69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		Would not follow anyone else</a:t>
            </a:r>
          </a:p>
        </p:txBody>
      </p:sp>
    </p:spTree>
    <p:extLst>
      <p:ext uri="{BB962C8B-B14F-4D97-AF65-F5344CB8AC3E}">
        <p14:creationId xmlns:p14="http://schemas.microsoft.com/office/powerpoint/2010/main" val="15178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EB9E0-A765-4D60-A51B-4470278A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They Will Think it Strange… Speak Evil of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DF428-A879-4A6F-9470-41616B58B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Christ: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Luke 22:39-43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	  God’s will over our own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Luke 2:41-49 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Lived to do the will of the Father</a:t>
            </a:r>
          </a:p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6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53491-0565-48FD-936B-81F69CFC9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Will Give Account to God for Their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950F4-C546-45CD-9C2C-A9F6C824D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All Will Answer… Them and Us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Romans 14:10-11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	Certain for ALL</a:t>
            </a:r>
          </a:p>
          <a:p>
            <a:pPr marL="0" indent="0"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Conclusion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Peter 4:6</a:t>
            </a:r>
          </a:p>
        </p:txBody>
      </p:sp>
    </p:spTree>
    <p:extLst>
      <p:ext uri="{BB962C8B-B14F-4D97-AF65-F5344CB8AC3E}">
        <p14:creationId xmlns:p14="http://schemas.microsoft.com/office/powerpoint/2010/main" val="238001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3</vt:lpstr>
      <vt:lpstr>Ion</vt:lpstr>
      <vt:lpstr>No Longer Living In The Flesh</vt:lpstr>
      <vt:lpstr>We Should No Longer Live In The Flesh</vt:lpstr>
      <vt:lpstr>We Should No Longer Live In The Flesh</vt:lpstr>
      <vt:lpstr>We Should No Longer Live In The Flesh</vt:lpstr>
      <vt:lpstr>We Should No Longer Live In The Flesh</vt:lpstr>
      <vt:lpstr>They Will Think it Strange… Speak Evil of Us</vt:lpstr>
      <vt:lpstr>They Will Think it Strange… Speak Evil of Us</vt:lpstr>
      <vt:lpstr>Will Give Account to God for Their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Longer Living In The Flesh</dc:title>
  <dc:creator>Shelton Legg</dc:creator>
  <cp:lastModifiedBy>84th Street Church Of Christ</cp:lastModifiedBy>
  <cp:revision>3</cp:revision>
  <dcterms:created xsi:type="dcterms:W3CDTF">2018-11-25T03:45:40Z</dcterms:created>
  <dcterms:modified xsi:type="dcterms:W3CDTF">2018-11-25T15:42:09Z</dcterms:modified>
</cp:coreProperties>
</file>