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3B47-89E6-BC46-AB52-12B473AB3AF3}" type="datetimeFigureOut">
              <a:rPr lang="en-US" smtClean="0"/>
              <a:t>2/9/19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5D5D0E49-0DD1-F442-B13A-BD3F82F4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80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3B47-89E6-BC46-AB52-12B473AB3AF3}" type="datetimeFigureOut">
              <a:rPr lang="en-US" smtClean="0"/>
              <a:t>2/9/19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0E49-0DD1-F442-B13A-BD3F82F4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64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3B47-89E6-BC46-AB52-12B473AB3AF3}" type="datetimeFigureOut">
              <a:rPr lang="en-US" smtClean="0"/>
              <a:t>2/9/19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0E49-0DD1-F442-B13A-BD3F82F4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7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3B47-89E6-BC46-AB52-12B473AB3AF3}" type="datetimeFigureOut">
              <a:rPr lang="en-US" smtClean="0"/>
              <a:t>2/9/19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0E49-0DD1-F442-B13A-BD3F82F4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4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2FD3B47-89E6-BC46-AB52-12B473AB3AF3}" type="datetimeFigureOut">
              <a:rPr lang="en-US" smtClean="0"/>
              <a:t>2/9/19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5D5D0E49-0DD1-F442-B13A-BD3F82F4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64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3B47-89E6-BC46-AB52-12B473AB3AF3}" type="datetimeFigureOut">
              <a:rPr lang="en-US" smtClean="0"/>
              <a:t>2/9/19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0E49-0DD1-F442-B13A-BD3F82F4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05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3B47-89E6-BC46-AB52-12B473AB3AF3}" type="datetimeFigureOut">
              <a:rPr lang="en-US" smtClean="0"/>
              <a:t>2/9/19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0E49-0DD1-F442-B13A-BD3F82F46F9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762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2FD3B47-89E6-BC46-AB52-12B473AB3AF3}" type="datetimeFigureOut">
              <a:rPr lang="en-US" smtClean="0"/>
              <a:t>2/9/19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0E49-0DD1-F442-B13A-BD3F82F46F9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195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3B47-89E6-BC46-AB52-12B473AB3AF3}" type="datetimeFigureOut">
              <a:rPr lang="en-US" smtClean="0"/>
              <a:t>2/9/19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0E49-0DD1-F442-B13A-BD3F82F4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17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3B47-89E6-BC46-AB52-12B473AB3AF3}" type="datetimeFigureOut">
              <a:rPr lang="en-US" smtClean="0"/>
              <a:t>2/9/19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0E49-0DD1-F442-B13A-BD3F82F4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8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3B47-89E6-BC46-AB52-12B473AB3AF3}" type="datetimeFigureOut">
              <a:rPr lang="en-US" smtClean="0"/>
              <a:t>2/9/19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D0E49-0DD1-F442-B13A-BD3F82F4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1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2FD3B47-89E6-BC46-AB52-12B473AB3AF3}" type="datetimeFigureOut">
              <a:rPr lang="en-US" smtClean="0"/>
              <a:t>2/9/19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5D5D0E49-0DD1-F442-B13A-BD3F82F46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2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C8707-5ECC-6D44-AF83-C86CD4B16C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Copperplate" panose="02000504000000020004" pitchFamily="2" charset="77"/>
                <a:cs typeface="Baghdad" pitchFamily="2" charset="-78"/>
              </a:rPr>
              <a:t>Preparedness</a:t>
            </a:r>
            <a:endParaRPr lang="en-US" sz="5400" dirty="0">
              <a:latin typeface="Copperplate" panose="02000504000000020004" pitchFamily="2" charset="77"/>
              <a:cs typeface="Baghdad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686636-3CDE-9A46-B1F6-0B07F98E19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Copperplate" panose="02000504000000020004" pitchFamily="2" charset="77"/>
              </a:rPr>
              <a:t>Daniel 1:8</a:t>
            </a:r>
          </a:p>
        </p:txBody>
      </p:sp>
    </p:spTree>
    <p:extLst>
      <p:ext uri="{BB962C8B-B14F-4D97-AF65-F5344CB8AC3E}">
        <p14:creationId xmlns:p14="http://schemas.microsoft.com/office/powerpoint/2010/main" val="258423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3F27B-65B6-9149-92D1-EDFC87505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Copperplate" panose="02000504000000020004" pitchFamily="2" charset="77"/>
              </a:rPr>
              <a:t>Preparedness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41E73-9968-584E-9536-6D1277284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Copperplate" panose="02000504000000020004" pitchFamily="2" charset="77"/>
              </a:rPr>
              <a:t>Prepared to serve the Lord</a:t>
            </a:r>
          </a:p>
          <a:p>
            <a:r>
              <a:rPr lang="en-US" sz="4800" dirty="0">
                <a:latin typeface="Copperplate" panose="02000504000000020004" pitchFamily="2" charset="77"/>
              </a:rPr>
              <a:t>Prepared to resist Satan</a:t>
            </a:r>
          </a:p>
          <a:p>
            <a:r>
              <a:rPr lang="en-US" sz="4800" dirty="0">
                <a:latin typeface="Copperplate" panose="02000504000000020004" pitchFamily="2" charset="77"/>
              </a:rPr>
              <a:t>Prepared to win</a:t>
            </a:r>
          </a:p>
        </p:txBody>
      </p:sp>
    </p:spTree>
    <p:extLst>
      <p:ext uri="{BB962C8B-B14F-4D97-AF65-F5344CB8AC3E}">
        <p14:creationId xmlns:p14="http://schemas.microsoft.com/office/powerpoint/2010/main" val="1055769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3F27B-65B6-9149-92D1-EDFC87505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Copperplate" panose="02000504000000020004" pitchFamily="2" charset="77"/>
              </a:rPr>
              <a:t>Preparedness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A41E73-9968-584E-9536-6D1277284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>
                <a:latin typeface="Copperplate" panose="02000504000000020004" pitchFamily="2" charset="77"/>
              </a:rPr>
              <a:t>“By failing to prepare, you are preparing to fail”</a:t>
            </a:r>
          </a:p>
          <a:p>
            <a:pPr marL="0" indent="0">
              <a:buNone/>
            </a:pPr>
            <a:r>
              <a:rPr lang="en-US" sz="4400" dirty="0">
                <a:latin typeface="Copperplate" panose="02000504000000020004" pitchFamily="2" charset="77"/>
              </a:rPr>
              <a:t>		- Benjamin Franklin</a:t>
            </a:r>
          </a:p>
          <a:p>
            <a:r>
              <a:rPr lang="en-US" sz="4400" dirty="0">
                <a:latin typeface="Copperplate" panose="02000504000000020004" pitchFamily="2" charset="77"/>
              </a:rPr>
              <a:t>What are you preparing for?</a:t>
            </a:r>
            <a:endParaRPr lang="en-US" sz="4000" dirty="0">
              <a:latin typeface="Copperplate" panose="02000504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1197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C8707-5ECC-6D44-AF83-C86CD4B16C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Copperplate" panose="02000504000000020004" pitchFamily="2" charset="77"/>
                <a:cs typeface="Baghdad" pitchFamily="2" charset="-78"/>
              </a:rPr>
              <a:t>Preparedness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686636-3CDE-9A46-B1F6-0B07F98E19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Copperplate" panose="02000504000000020004" pitchFamily="2" charset="77"/>
              </a:rPr>
              <a:t>Daniel 1:8</a:t>
            </a:r>
          </a:p>
        </p:txBody>
      </p:sp>
    </p:spTree>
    <p:extLst>
      <p:ext uri="{BB962C8B-B14F-4D97-AF65-F5344CB8AC3E}">
        <p14:creationId xmlns:p14="http://schemas.microsoft.com/office/powerpoint/2010/main" val="301435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77</TotalTime>
  <Words>32</Words>
  <Application>Microsoft Macintosh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Calibri</vt:lpstr>
      <vt:lpstr>Copperplate</vt:lpstr>
      <vt:lpstr>Rockwell</vt:lpstr>
      <vt:lpstr>Rockwell Condensed</vt:lpstr>
      <vt:lpstr>Rockwell Extra Bold</vt:lpstr>
      <vt:lpstr>Wingdings</vt:lpstr>
      <vt:lpstr>Wood Type</vt:lpstr>
      <vt:lpstr>Preparedness</vt:lpstr>
      <vt:lpstr>Preparedness</vt:lpstr>
      <vt:lpstr>Preparedness</vt:lpstr>
      <vt:lpstr>Preparedness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Preparedness</dc:title>
  <dc:creator>Jay Carlson</dc:creator>
  <cp:lastModifiedBy>Jay Carlson</cp:lastModifiedBy>
  <cp:revision>6</cp:revision>
  <dcterms:created xsi:type="dcterms:W3CDTF">2019-02-08T18:51:23Z</dcterms:created>
  <dcterms:modified xsi:type="dcterms:W3CDTF">2019-02-09T16:18:38Z</dcterms:modified>
</cp:coreProperties>
</file>