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95" autoAdjust="0"/>
    <p:restoredTop sz="99404" autoAdjust="0"/>
  </p:normalViewPr>
  <p:slideViewPr>
    <p:cSldViewPr>
      <p:cViewPr varScale="1">
        <p:scale>
          <a:sx n="72" d="100"/>
          <a:sy n="72" d="100"/>
        </p:scale>
        <p:origin x="54" y="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y Aside Every Weigh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488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7315200" cy="2743199"/>
          </a:xfrm>
        </p:spPr>
        <p:txBody>
          <a:bodyPr anchor="t">
            <a:noAutofit/>
          </a:bodyPr>
          <a:lstStyle/>
          <a:p>
            <a:r>
              <a:rPr lang="en-US" sz="8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Encumbrances to Lay Aside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34000"/>
            <a:ext cx="6400800" cy="1371600"/>
          </a:xfrm>
        </p:spPr>
        <p:txBody>
          <a:bodyPr anchor="t"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12:1-2</a:t>
            </a:r>
          </a:p>
        </p:txBody>
      </p:sp>
    </p:spTree>
    <p:extLst>
      <p:ext uri="{BB962C8B-B14F-4D97-AF65-F5344CB8AC3E}">
        <p14:creationId xmlns:p14="http://schemas.microsoft.com/office/powerpoint/2010/main" val="105130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12:1-2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914400"/>
            <a:ext cx="891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we also, since we are surrounded by so great a cloud of witnesses, let us lay aside every weight, and the sin which so easily ensnares us, and let us run with endurance the race that is set before us,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unto Jesus, the author and finisher of </a:t>
            </a:r>
            <a:r>
              <a:rPr lang="en-US" sz="34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our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faith, who for the joy that was set before Him endured the cross, despising the shame, and has sat down at the right hand of the throne of God.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12:1-2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914400"/>
            <a:ext cx="891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we also, since we are surrounded by so great a cloud of witnesses, 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us lay aside every weight, and the sin which so easily ensnares us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and let us run with endurance the race that is set before us,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unto Jesus, the author and finisher of </a:t>
            </a:r>
            <a:r>
              <a:rPr lang="en-US" sz="34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our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faith, who for the joy that was set before Him endured the cross, despising the shame, and has sat down at the right hand of the throne of God.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95000"/>
              </a:lnSpc>
            </a:pP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NASB</a:t>
            </a:r>
            <a:r>
              <a:rPr lang="en-US" sz="36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“…let us also lay aside </a:t>
            </a:r>
            <a:r>
              <a:rPr lang="en-US" sz="3600" b="1" i="1" u="sng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every encumbrance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the sin…”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6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0668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Encumbrances We Must Lay Aside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296400" cy="58674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Sin Must Be Laid Aside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4:17-22 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Put off former manner of conduct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2:11 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Abstain from fleshly lusts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13:11-14 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Cast off the works of darkness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But Sin Is Not Only One – We Must Lay Aside…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Worldly Anxiety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 4:6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6:33-34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Overly Busy Routines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10:38-42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Materialism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6:19-21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Tim. 6:6-10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Unwise Use of Time 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5:15-16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4:5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Perishable Crowns 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9:24-25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Tim. 4:7-11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Fear of Man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Prov.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29:25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Tim.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3:12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12:42-43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buClr>
                <a:srgbClr val="FFFF00"/>
              </a:buClr>
            </a:pP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y Aside Every Weigh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488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0"/>
            <a:ext cx="6705600" cy="2743199"/>
          </a:xfrm>
        </p:spPr>
        <p:txBody>
          <a:bodyPr anchor="t">
            <a:noAutofit/>
          </a:bodyPr>
          <a:lstStyle/>
          <a:p>
            <a:r>
              <a:rPr lang="en-US" sz="5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Are There Things Distracting Me from Serving Christ?</a:t>
            </a:r>
          </a:p>
        </p:txBody>
      </p:sp>
    </p:spTree>
    <p:extLst>
      <p:ext uri="{BB962C8B-B14F-4D97-AF65-F5344CB8AC3E}">
        <p14:creationId xmlns:p14="http://schemas.microsoft.com/office/powerpoint/2010/main" val="120727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40055</TotalTime>
  <Words>179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Encumbrances to Lay Aside</vt:lpstr>
      <vt:lpstr>Hebrews 12:1-2</vt:lpstr>
      <vt:lpstr>Hebrews 12:1-2</vt:lpstr>
      <vt:lpstr>Encumbrances We Must Lay Aside</vt:lpstr>
      <vt:lpstr>Are There Things Distracting Me from Serving Christ?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20</cp:revision>
  <dcterms:created xsi:type="dcterms:W3CDTF">2017-02-11T14:18:26Z</dcterms:created>
  <dcterms:modified xsi:type="dcterms:W3CDTF">2019-04-07T13:13:27Z</dcterms:modified>
</cp:coreProperties>
</file>