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8" r:id="rId3"/>
    <p:sldId id="265" r:id="rId4"/>
    <p:sldId id="266" r:id="rId5"/>
    <p:sldId id="262" r:id="rId6"/>
    <p:sldId id="259" r:id="rId7"/>
    <p:sldId id="260" r:id="rId8"/>
    <p:sldId id="261" r:id="rId9"/>
    <p:sldId id="263" r:id="rId10"/>
    <p:sldId id="264" r:id="rId1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9480" autoAdjust="0"/>
  </p:normalViewPr>
  <p:slideViewPr>
    <p:cSldViewPr snapToGrid="0" snapToObjects="1">
      <p:cViewPr varScale="1">
        <p:scale>
          <a:sx n="114" d="100"/>
          <a:sy n="114" d="100"/>
        </p:scale>
        <p:origin x="1524"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F3887CDC-7808-0249-A548-9EBD191DE8DF}" type="datetimeFigureOut">
              <a:rPr lang="en-US" smtClean="0"/>
              <a:t>5/5/2019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9E6EB6-7F1F-6449-B0A9-F2D7C96C5585}" type="slidenum">
              <a:rPr lang="en-US" smtClean="0"/>
              <a:t>‹#›</a:t>
            </a:fld>
            <a:endParaRPr lang="en-US"/>
          </a:p>
        </p:txBody>
      </p:sp>
    </p:spTree>
    <p:extLst>
      <p:ext uri="{BB962C8B-B14F-4D97-AF65-F5344CB8AC3E}">
        <p14:creationId xmlns:p14="http://schemas.microsoft.com/office/powerpoint/2010/main" val="5218389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3887CDC-7808-0249-A548-9EBD191DE8DF}" type="datetimeFigureOut">
              <a:rPr lang="en-US" smtClean="0"/>
              <a:t>5/5/2019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9E6EB6-7F1F-6449-B0A9-F2D7C96C5585}" type="slidenum">
              <a:rPr lang="en-US" smtClean="0"/>
              <a:t>‹#›</a:t>
            </a:fld>
            <a:endParaRPr lang="en-US"/>
          </a:p>
        </p:txBody>
      </p:sp>
    </p:spTree>
    <p:extLst>
      <p:ext uri="{BB962C8B-B14F-4D97-AF65-F5344CB8AC3E}">
        <p14:creationId xmlns:p14="http://schemas.microsoft.com/office/powerpoint/2010/main" val="16716596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3887CDC-7808-0249-A548-9EBD191DE8DF}" type="datetimeFigureOut">
              <a:rPr lang="en-US" smtClean="0"/>
              <a:t>5/5/2019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9E6EB6-7F1F-6449-B0A9-F2D7C96C5585}" type="slidenum">
              <a:rPr lang="en-US" smtClean="0"/>
              <a:t>‹#›</a:t>
            </a:fld>
            <a:endParaRPr lang="en-US"/>
          </a:p>
        </p:txBody>
      </p:sp>
    </p:spTree>
    <p:extLst>
      <p:ext uri="{BB962C8B-B14F-4D97-AF65-F5344CB8AC3E}">
        <p14:creationId xmlns:p14="http://schemas.microsoft.com/office/powerpoint/2010/main" val="10396885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3887CDC-7808-0249-A548-9EBD191DE8DF}" type="datetimeFigureOut">
              <a:rPr lang="en-US" smtClean="0"/>
              <a:t>5/5/2019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9E6EB6-7F1F-6449-B0A9-F2D7C96C5585}" type="slidenum">
              <a:rPr lang="en-US" smtClean="0"/>
              <a:t>‹#›</a:t>
            </a:fld>
            <a:endParaRPr lang="en-US"/>
          </a:p>
        </p:txBody>
      </p:sp>
    </p:spTree>
    <p:extLst>
      <p:ext uri="{BB962C8B-B14F-4D97-AF65-F5344CB8AC3E}">
        <p14:creationId xmlns:p14="http://schemas.microsoft.com/office/powerpoint/2010/main" val="39375102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3887CDC-7808-0249-A548-9EBD191DE8DF}" type="datetimeFigureOut">
              <a:rPr lang="en-US" smtClean="0"/>
              <a:t>5/5/2019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9E6EB6-7F1F-6449-B0A9-F2D7C96C5585}" type="slidenum">
              <a:rPr lang="en-US" smtClean="0"/>
              <a:t>‹#›</a:t>
            </a:fld>
            <a:endParaRPr lang="en-US"/>
          </a:p>
        </p:txBody>
      </p:sp>
    </p:spTree>
    <p:extLst>
      <p:ext uri="{BB962C8B-B14F-4D97-AF65-F5344CB8AC3E}">
        <p14:creationId xmlns:p14="http://schemas.microsoft.com/office/powerpoint/2010/main" val="42592320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3887CDC-7808-0249-A548-9EBD191DE8DF}" type="datetimeFigureOut">
              <a:rPr lang="en-US" smtClean="0"/>
              <a:t>5/5/2019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79E6EB6-7F1F-6449-B0A9-F2D7C96C5585}" type="slidenum">
              <a:rPr lang="en-US" smtClean="0"/>
              <a:t>‹#›</a:t>
            </a:fld>
            <a:endParaRPr lang="en-US"/>
          </a:p>
        </p:txBody>
      </p:sp>
    </p:spTree>
    <p:extLst>
      <p:ext uri="{BB962C8B-B14F-4D97-AF65-F5344CB8AC3E}">
        <p14:creationId xmlns:p14="http://schemas.microsoft.com/office/powerpoint/2010/main" val="38782122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3887CDC-7808-0249-A548-9EBD191DE8DF}" type="datetimeFigureOut">
              <a:rPr lang="en-US" smtClean="0"/>
              <a:t>5/5/2019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79E6EB6-7F1F-6449-B0A9-F2D7C96C5585}" type="slidenum">
              <a:rPr lang="en-US" smtClean="0"/>
              <a:t>‹#›</a:t>
            </a:fld>
            <a:endParaRPr lang="en-US"/>
          </a:p>
        </p:txBody>
      </p:sp>
    </p:spTree>
    <p:extLst>
      <p:ext uri="{BB962C8B-B14F-4D97-AF65-F5344CB8AC3E}">
        <p14:creationId xmlns:p14="http://schemas.microsoft.com/office/powerpoint/2010/main" val="11283334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3887CDC-7808-0249-A548-9EBD191DE8DF}" type="datetimeFigureOut">
              <a:rPr lang="en-US" smtClean="0"/>
              <a:t>5/5/2019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79E6EB6-7F1F-6449-B0A9-F2D7C96C5585}" type="slidenum">
              <a:rPr lang="en-US" smtClean="0"/>
              <a:t>‹#›</a:t>
            </a:fld>
            <a:endParaRPr lang="en-US"/>
          </a:p>
        </p:txBody>
      </p:sp>
    </p:spTree>
    <p:extLst>
      <p:ext uri="{BB962C8B-B14F-4D97-AF65-F5344CB8AC3E}">
        <p14:creationId xmlns:p14="http://schemas.microsoft.com/office/powerpoint/2010/main" val="41936371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3887CDC-7808-0249-A548-9EBD191DE8DF}" type="datetimeFigureOut">
              <a:rPr lang="en-US" smtClean="0"/>
              <a:t>5/5/2019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79E6EB6-7F1F-6449-B0A9-F2D7C96C5585}" type="slidenum">
              <a:rPr lang="en-US" smtClean="0"/>
              <a:t>‹#›</a:t>
            </a:fld>
            <a:endParaRPr lang="en-US"/>
          </a:p>
        </p:txBody>
      </p:sp>
    </p:spTree>
    <p:extLst>
      <p:ext uri="{BB962C8B-B14F-4D97-AF65-F5344CB8AC3E}">
        <p14:creationId xmlns:p14="http://schemas.microsoft.com/office/powerpoint/2010/main" val="6506317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3887CDC-7808-0249-A548-9EBD191DE8DF}" type="datetimeFigureOut">
              <a:rPr lang="en-US" smtClean="0"/>
              <a:t>5/5/2019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79E6EB6-7F1F-6449-B0A9-F2D7C96C5585}" type="slidenum">
              <a:rPr lang="en-US" smtClean="0"/>
              <a:t>‹#›</a:t>
            </a:fld>
            <a:endParaRPr lang="en-US"/>
          </a:p>
        </p:txBody>
      </p:sp>
    </p:spTree>
    <p:extLst>
      <p:ext uri="{BB962C8B-B14F-4D97-AF65-F5344CB8AC3E}">
        <p14:creationId xmlns:p14="http://schemas.microsoft.com/office/powerpoint/2010/main" val="35781036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3887CDC-7808-0249-A548-9EBD191DE8DF}" type="datetimeFigureOut">
              <a:rPr lang="en-US" smtClean="0"/>
              <a:t>5/5/2019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79E6EB6-7F1F-6449-B0A9-F2D7C96C5585}" type="slidenum">
              <a:rPr lang="en-US" smtClean="0"/>
              <a:t>‹#›</a:t>
            </a:fld>
            <a:endParaRPr lang="en-US"/>
          </a:p>
        </p:txBody>
      </p:sp>
    </p:spTree>
    <p:extLst>
      <p:ext uri="{BB962C8B-B14F-4D97-AF65-F5344CB8AC3E}">
        <p14:creationId xmlns:p14="http://schemas.microsoft.com/office/powerpoint/2010/main" val="18128308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2">
                <a:lumMod val="90000"/>
              </a:schemeClr>
            </a:gs>
            <a:gs pos="100000">
              <a:schemeClr val="bg2">
                <a:lumMod val="50000"/>
              </a:schemeClr>
            </a:gs>
            <a:gs pos="50000">
              <a:schemeClr val="bg2">
                <a:lumMod val="75000"/>
              </a:schemeClr>
            </a:gs>
          </a:gsLst>
          <a:path path="shape">
            <a:fillToRect l="50000" t="50000" r="50000" b="50000"/>
          </a:path>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3887CDC-7808-0249-A548-9EBD191DE8DF}" type="datetimeFigureOut">
              <a:rPr lang="en-US" smtClean="0"/>
              <a:t>5/5/2019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79E6EB6-7F1F-6449-B0A9-F2D7C96C5585}" type="slidenum">
              <a:rPr lang="en-US" smtClean="0"/>
              <a:t>‹#›</a:t>
            </a:fld>
            <a:endParaRPr lang="en-US"/>
          </a:p>
        </p:txBody>
      </p:sp>
    </p:spTree>
    <p:extLst>
      <p:ext uri="{BB962C8B-B14F-4D97-AF65-F5344CB8AC3E}">
        <p14:creationId xmlns:p14="http://schemas.microsoft.com/office/powerpoint/2010/main" val="14687007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879610"/>
            <a:ext cx="9144000" cy="2946400"/>
          </a:xfrm>
        </p:spPr>
        <p:txBody>
          <a:bodyPr anchor="ctr">
            <a:noAutofit/>
          </a:bodyPr>
          <a:lstStyle/>
          <a:p>
            <a:r>
              <a:rPr lang="en-US" sz="8800" b="1" dirty="0">
                <a:latin typeface="Times New Roman"/>
                <a:cs typeface="Times New Roman"/>
              </a:rPr>
              <a:t>The Church Is Fully Equipped</a:t>
            </a:r>
          </a:p>
        </p:txBody>
      </p:sp>
      <p:sp>
        <p:nvSpPr>
          <p:cNvPr id="3" name="Subtitle 2"/>
          <p:cNvSpPr>
            <a:spLocks noGrp="1"/>
          </p:cNvSpPr>
          <p:nvPr>
            <p:ph type="subTitle" idx="1"/>
          </p:nvPr>
        </p:nvSpPr>
        <p:spPr>
          <a:xfrm>
            <a:off x="1371600" y="5190041"/>
            <a:ext cx="6400800" cy="1041400"/>
          </a:xfrm>
        </p:spPr>
        <p:txBody>
          <a:bodyPr>
            <a:normAutofit/>
          </a:bodyPr>
          <a:lstStyle/>
          <a:p>
            <a:r>
              <a:rPr lang="en-US" sz="5400" b="1" i="1" dirty="0">
                <a:solidFill>
                  <a:srgbClr val="800000"/>
                </a:solidFill>
                <a:effectLst>
                  <a:outerShdw blurRad="50800" dist="38100" dir="2700000" algn="tl" rotWithShape="0">
                    <a:schemeClr val="tx1">
                      <a:alpha val="43000"/>
                    </a:schemeClr>
                  </a:outerShdw>
                </a:effectLst>
                <a:latin typeface="Times New Roman"/>
                <a:cs typeface="Times New Roman"/>
              </a:rPr>
              <a:t>Ephesians 3:8-12</a:t>
            </a:r>
          </a:p>
        </p:txBody>
      </p:sp>
    </p:spTree>
    <p:extLst>
      <p:ext uri="{BB962C8B-B14F-4D97-AF65-F5344CB8AC3E}">
        <p14:creationId xmlns:p14="http://schemas.microsoft.com/office/powerpoint/2010/main" val="15790178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69333" y="0"/>
            <a:ext cx="9465733" cy="609600"/>
          </a:xfrm>
        </p:spPr>
        <p:txBody>
          <a:bodyPr>
            <a:noAutofit/>
          </a:bodyPr>
          <a:lstStyle/>
          <a:p>
            <a:r>
              <a:rPr lang="en-US" sz="3600" b="1" dirty="0">
                <a:solidFill>
                  <a:srgbClr val="800000"/>
                </a:solidFill>
                <a:effectLst>
                  <a:outerShdw blurRad="50800" dist="38100" dir="2700000" algn="tl" rotWithShape="0">
                    <a:schemeClr val="tx1">
                      <a:alpha val="43000"/>
                    </a:schemeClr>
                  </a:outerShdw>
                </a:effectLst>
                <a:latin typeface="Times New Roman"/>
                <a:cs typeface="Times New Roman"/>
              </a:rPr>
              <a:t>Fully</a:t>
            </a:r>
            <a:r>
              <a:rPr lang="en-US" sz="2400" b="1" dirty="0">
                <a:solidFill>
                  <a:srgbClr val="800000"/>
                </a:solidFill>
                <a:effectLst>
                  <a:outerShdw blurRad="50800" dist="38100" dir="2700000" algn="tl" rotWithShape="0">
                    <a:schemeClr val="tx1">
                      <a:alpha val="43000"/>
                    </a:schemeClr>
                  </a:outerShdw>
                </a:effectLst>
                <a:latin typeface="Times New Roman"/>
                <a:cs typeface="Times New Roman"/>
              </a:rPr>
              <a:t> </a:t>
            </a:r>
            <a:r>
              <a:rPr lang="en-US" sz="3600" b="1" dirty="0">
                <a:solidFill>
                  <a:srgbClr val="800000"/>
                </a:solidFill>
                <a:effectLst>
                  <a:outerShdw blurRad="50800" dist="38100" dir="2700000" algn="tl" rotWithShape="0">
                    <a:schemeClr val="tx1">
                      <a:alpha val="43000"/>
                    </a:schemeClr>
                  </a:outerShdw>
                </a:effectLst>
                <a:latin typeface="Times New Roman"/>
                <a:cs typeface="Times New Roman"/>
              </a:rPr>
              <a:t>Equipped</a:t>
            </a:r>
            <a:r>
              <a:rPr lang="en-US" sz="2400" b="1" dirty="0">
                <a:solidFill>
                  <a:srgbClr val="800000"/>
                </a:solidFill>
                <a:effectLst>
                  <a:outerShdw blurRad="50800" dist="38100" dir="2700000" algn="tl" rotWithShape="0">
                    <a:schemeClr val="tx1">
                      <a:alpha val="43000"/>
                    </a:schemeClr>
                  </a:outerShdw>
                </a:effectLst>
                <a:latin typeface="Times New Roman"/>
                <a:cs typeface="Times New Roman"/>
              </a:rPr>
              <a:t> </a:t>
            </a:r>
            <a:r>
              <a:rPr lang="en-US" sz="3600" b="1" dirty="0">
                <a:solidFill>
                  <a:srgbClr val="800000"/>
                </a:solidFill>
                <a:effectLst>
                  <a:outerShdw blurRad="50800" dist="38100" dir="2700000" algn="tl" rotWithShape="0">
                    <a:schemeClr val="tx1">
                      <a:alpha val="43000"/>
                    </a:schemeClr>
                  </a:outerShdw>
                </a:effectLst>
                <a:latin typeface="Times New Roman"/>
                <a:cs typeface="Times New Roman"/>
              </a:rPr>
              <a:t>to</a:t>
            </a:r>
            <a:r>
              <a:rPr lang="en-US" sz="2400" b="1" dirty="0">
                <a:solidFill>
                  <a:srgbClr val="800000"/>
                </a:solidFill>
                <a:effectLst>
                  <a:outerShdw blurRad="50800" dist="38100" dir="2700000" algn="tl" rotWithShape="0">
                    <a:schemeClr val="tx1">
                      <a:alpha val="43000"/>
                    </a:schemeClr>
                  </a:outerShdw>
                </a:effectLst>
                <a:latin typeface="Times New Roman"/>
                <a:cs typeface="Times New Roman"/>
              </a:rPr>
              <a:t> </a:t>
            </a:r>
            <a:r>
              <a:rPr lang="en-US" sz="3600" b="1" dirty="0">
                <a:solidFill>
                  <a:srgbClr val="800000"/>
                </a:solidFill>
                <a:effectLst>
                  <a:outerShdw blurRad="50800" dist="38100" dir="2700000" algn="tl" rotWithShape="0">
                    <a:schemeClr val="tx1">
                      <a:alpha val="43000"/>
                    </a:schemeClr>
                  </a:outerShdw>
                </a:effectLst>
                <a:latin typeface="Times New Roman"/>
                <a:cs typeface="Times New Roman"/>
              </a:rPr>
              <a:t>Do</a:t>
            </a:r>
            <a:r>
              <a:rPr lang="en-US" sz="2400" b="1" dirty="0">
                <a:solidFill>
                  <a:srgbClr val="800000"/>
                </a:solidFill>
                <a:effectLst>
                  <a:outerShdw blurRad="50800" dist="38100" dir="2700000" algn="tl" rotWithShape="0">
                    <a:schemeClr val="tx1">
                      <a:alpha val="43000"/>
                    </a:schemeClr>
                  </a:outerShdw>
                </a:effectLst>
                <a:latin typeface="Times New Roman"/>
                <a:cs typeface="Times New Roman"/>
              </a:rPr>
              <a:t> </a:t>
            </a:r>
            <a:r>
              <a:rPr lang="en-US" sz="3600" b="1" dirty="0">
                <a:solidFill>
                  <a:srgbClr val="800000"/>
                </a:solidFill>
                <a:effectLst>
                  <a:outerShdw blurRad="50800" dist="38100" dir="2700000" algn="tl" rotWithShape="0">
                    <a:schemeClr val="tx1">
                      <a:alpha val="43000"/>
                    </a:schemeClr>
                  </a:outerShdw>
                </a:effectLst>
                <a:latin typeface="Times New Roman"/>
                <a:cs typeface="Times New Roman"/>
              </a:rPr>
              <a:t>Limited</a:t>
            </a:r>
            <a:r>
              <a:rPr lang="en-US" sz="2400" b="1" dirty="0">
                <a:solidFill>
                  <a:srgbClr val="800000"/>
                </a:solidFill>
                <a:effectLst>
                  <a:outerShdw blurRad="50800" dist="38100" dir="2700000" algn="tl" rotWithShape="0">
                    <a:schemeClr val="tx1">
                      <a:alpha val="43000"/>
                    </a:schemeClr>
                  </a:outerShdw>
                </a:effectLst>
                <a:latin typeface="Times New Roman"/>
                <a:cs typeface="Times New Roman"/>
              </a:rPr>
              <a:t> </a:t>
            </a:r>
            <a:r>
              <a:rPr lang="en-US" sz="3600" b="1" dirty="0">
                <a:solidFill>
                  <a:srgbClr val="800000"/>
                </a:solidFill>
                <a:effectLst>
                  <a:outerShdw blurRad="50800" dist="38100" dir="2700000" algn="tl" rotWithShape="0">
                    <a:schemeClr val="tx1">
                      <a:alpha val="43000"/>
                    </a:schemeClr>
                  </a:outerShdw>
                </a:effectLst>
                <a:latin typeface="Times New Roman"/>
                <a:cs typeface="Times New Roman"/>
              </a:rPr>
              <a:t>Benevolent</a:t>
            </a:r>
            <a:r>
              <a:rPr lang="en-US" sz="2400" b="1" dirty="0">
                <a:solidFill>
                  <a:srgbClr val="800000"/>
                </a:solidFill>
                <a:effectLst>
                  <a:outerShdw blurRad="50800" dist="38100" dir="2700000" algn="tl" rotWithShape="0">
                    <a:schemeClr val="tx1">
                      <a:alpha val="43000"/>
                    </a:schemeClr>
                  </a:outerShdw>
                </a:effectLst>
                <a:latin typeface="Times New Roman"/>
                <a:cs typeface="Times New Roman"/>
              </a:rPr>
              <a:t> </a:t>
            </a:r>
            <a:r>
              <a:rPr lang="en-US" sz="3600" b="1" dirty="0">
                <a:solidFill>
                  <a:srgbClr val="800000"/>
                </a:solidFill>
                <a:effectLst>
                  <a:outerShdw blurRad="50800" dist="38100" dir="2700000" algn="tl" rotWithShape="0">
                    <a:schemeClr val="tx1">
                      <a:alpha val="43000"/>
                    </a:schemeClr>
                  </a:outerShdw>
                </a:effectLst>
                <a:latin typeface="Times New Roman"/>
                <a:cs typeface="Times New Roman"/>
              </a:rPr>
              <a:t>Work</a:t>
            </a:r>
          </a:p>
        </p:txBody>
      </p:sp>
      <p:sp>
        <p:nvSpPr>
          <p:cNvPr id="4" name="Content Placeholder 3"/>
          <p:cNvSpPr>
            <a:spLocks noGrp="1"/>
          </p:cNvSpPr>
          <p:nvPr>
            <p:ph idx="1"/>
          </p:nvPr>
        </p:nvSpPr>
        <p:spPr>
          <a:xfrm>
            <a:off x="0" y="762000"/>
            <a:ext cx="9144000" cy="6248400"/>
          </a:xfrm>
        </p:spPr>
        <p:txBody>
          <a:bodyPr>
            <a:normAutofit fontScale="70000" lnSpcReduction="20000"/>
          </a:bodyPr>
          <a:lstStyle/>
          <a:p>
            <a:pPr>
              <a:lnSpc>
                <a:spcPct val="120000"/>
              </a:lnSpc>
              <a:spcBef>
                <a:spcPts val="0"/>
              </a:spcBef>
              <a:spcAft>
                <a:spcPts val="400"/>
              </a:spcAft>
              <a:buClr>
                <a:srgbClr val="800000"/>
              </a:buClr>
            </a:pPr>
            <a:r>
              <a:rPr lang="en-US" sz="4200" dirty="0">
                <a:latin typeface="Times New Roman"/>
                <a:cs typeface="Times New Roman"/>
              </a:rPr>
              <a:t>Church has limited benevolent responsibility to saints in need</a:t>
            </a:r>
          </a:p>
          <a:p>
            <a:pPr lvl="1">
              <a:lnSpc>
                <a:spcPct val="120000"/>
              </a:lnSpc>
              <a:spcBef>
                <a:spcPts val="0"/>
              </a:spcBef>
              <a:spcAft>
                <a:spcPts val="400"/>
              </a:spcAft>
              <a:buClr>
                <a:srgbClr val="000090"/>
              </a:buClr>
            </a:pPr>
            <a:r>
              <a:rPr lang="en-US" sz="3500" b="1" dirty="0">
                <a:solidFill>
                  <a:srgbClr val="800000"/>
                </a:solidFill>
                <a:latin typeface="Times New Roman"/>
                <a:cs typeface="Times New Roman"/>
              </a:rPr>
              <a:t>Acts 6:1-6</a:t>
            </a:r>
            <a:r>
              <a:rPr lang="en-US" sz="3500" dirty="0">
                <a:latin typeface="Times New Roman"/>
                <a:cs typeface="Times New Roman"/>
              </a:rPr>
              <a:t>; </a:t>
            </a:r>
            <a:r>
              <a:rPr lang="en-US" sz="3500" b="1" dirty="0">
                <a:solidFill>
                  <a:srgbClr val="800000"/>
                </a:solidFill>
                <a:latin typeface="Times New Roman"/>
                <a:cs typeface="Times New Roman"/>
              </a:rPr>
              <a:t>11:27-30</a:t>
            </a:r>
          </a:p>
          <a:p>
            <a:pPr lvl="1">
              <a:lnSpc>
                <a:spcPct val="120000"/>
              </a:lnSpc>
              <a:spcBef>
                <a:spcPts val="0"/>
              </a:spcBef>
              <a:spcAft>
                <a:spcPts val="400"/>
              </a:spcAft>
              <a:buClr>
                <a:srgbClr val="000090"/>
              </a:buClr>
            </a:pPr>
            <a:r>
              <a:rPr lang="en-US" sz="3500" b="1" dirty="0">
                <a:solidFill>
                  <a:srgbClr val="800000"/>
                </a:solidFill>
                <a:latin typeface="Times New Roman"/>
                <a:cs typeface="Times New Roman"/>
              </a:rPr>
              <a:t>Romans 15:25-27</a:t>
            </a:r>
          </a:p>
          <a:p>
            <a:pPr lvl="1">
              <a:lnSpc>
                <a:spcPct val="120000"/>
              </a:lnSpc>
              <a:spcBef>
                <a:spcPts val="0"/>
              </a:spcBef>
              <a:spcAft>
                <a:spcPts val="400"/>
              </a:spcAft>
              <a:buClr>
                <a:srgbClr val="000090"/>
              </a:buClr>
            </a:pPr>
            <a:r>
              <a:rPr lang="en-US" sz="3500" b="1" dirty="0">
                <a:solidFill>
                  <a:srgbClr val="800000"/>
                </a:solidFill>
                <a:latin typeface="Times New Roman"/>
                <a:cs typeface="Times New Roman"/>
              </a:rPr>
              <a:t>1 Timothy 5:3-16</a:t>
            </a:r>
          </a:p>
          <a:p>
            <a:pPr>
              <a:lnSpc>
                <a:spcPct val="120000"/>
              </a:lnSpc>
              <a:spcBef>
                <a:spcPts val="0"/>
              </a:spcBef>
              <a:spcAft>
                <a:spcPts val="400"/>
              </a:spcAft>
              <a:buClr>
                <a:srgbClr val="800000"/>
              </a:buClr>
            </a:pPr>
            <a:r>
              <a:rPr lang="en-US" sz="4200" dirty="0">
                <a:latin typeface="Times New Roman"/>
                <a:cs typeface="Times New Roman"/>
              </a:rPr>
              <a:t>Benevolence to non-Christians is individual responsibility</a:t>
            </a:r>
          </a:p>
          <a:p>
            <a:pPr lvl="1">
              <a:lnSpc>
                <a:spcPct val="120000"/>
              </a:lnSpc>
              <a:spcBef>
                <a:spcPts val="0"/>
              </a:spcBef>
              <a:spcAft>
                <a:spcPts val="400"/>
              </a:spcAft>
              <a:buClr>
                <a:srgbClr val="000090"/>
              </a:buClr>
            </a:pPr>
            <a:r>
              <a:rPr lang="en-US" sz="3500" dirty="0">
                <a:latin typeface="Times New Roman"/>
                <a:cs typeface="Times New Roman"/>
              </a:rPr>
              <a:t>Work given to individual Christians (cf. </a:t>
            </a:r>
            <a:r>
              <a:rPr lang="en-US" sz="3500" b="1" dirty="0">
                <a:solidFill>
                  <a:srgbClr val="800000"/>
                </a:solidFill>
                <a:latin typeface="Times New Roman"/>
                <a:cs typeface="Times New Roman"/>
              </a:rPr>
              <a:t>Jas. 1:26-27</a:t>
            </a:r>
            <a:r>
              <a:rPr lang="en-US" sz="3500" dirty="0">
                <a:latin typeface="Times New Roman"/>
                <a:cs typeface="Times New Roman"/>
              </a:rPr>
              <a:t> or </a:t>
            </a:r>
            <a:r>
              <a:rPr lang="en-US" sz="3500" b="1" dirty="0" err="1">
                <a:solidFill>
                  <a:srgbClr val="800000"/>
                </a:solidFill>
                <a:latin typeface="Times New Roman"/>
                <a:cs typeface="Times New Roman"/>
              </a:rPr>
              <a:t>Lk</a:t>
            </a:r>
            <a:r>
              <a:rPr lang="en-US" sz="3500" b="1" dirty="0">
                <a:solidFill>
                  <a:srgbClr val="800000"/>
                </a:solidFill>
                <a:latin typeface="Times New Roman"/>
                <a:cs typeface="Times New Roman"/>
              </a:rPr>
              <a:t>. 10:25-37</a:t>
            </a:r>
            <a:r>
              <a:rPr lang="en-US" sz="3500" dirty="0">
                <a:latin typeface="Times New Roman"/>
                <a:cs typeface="Times New Roman"/>
              </a:rPr>
              <a:t>)</a:t>
            </a:r>
          </a:p>
          <a:p>
            <a:pPr lvl="1">
              <a:lnSpc>
                <a:spcPct val="120000"/>
              </a:lnSpc>
              <a:spcBef>
                <a:spcPts val="0"/>
              </a:spcBef>
              <a:spcAft>
                <a:spcPts val="400"/>
              </a:spcAft>
              <a:buClr>
                <a:srgbClr val="000090"/>
              </a:buClr>
            </a:pPr>
            <a:r>
              <a:rPr lang="en-US" sz="3500" dirty="0">
                <a:latin typeface="Times New Roman"/>
                <a:cs typeface="Times New Roman"/>
              </a:rPr>
              <a:t>Cannot do whatever individual can do (</a:t>
            </a:r>
            <a:r>
              <a:rPr lang="en-US" sz="3500" b="1" dirty="0">
                <a:solidFill>
                  <a:srgbClr val="800000"/>
                </a:solidFill>
                <a:latin typeface="Times New Roman"/>
                <a:cs typeface="Times New Roman"/>
              </a:rPr>
              <a:t>1 Tim. 5:8, 16</a:t>
            </a:r>
            <a:r>
              <a:rPr lang="en-US" sz="3500" dirty="0">
                <a:latin typeface="Times New Roman"/>
                <a:cs typeface="Times New Roman"/>
              </a:rPr>
              <a:t>)</a:t>
            </a:r>
          </a:p>
          <a:p>
            <a:pPr lvl="1">
              <a:lnSpc>
                <a:spcPct val="120000"/>
              </a:lnSpc>
              <a:spcBef>
                <a:spcPts val="0"/>
              </a:spcBef>
              <a:spcAft>
                <a:spcPts val="400"/>
              </a:spcAft>
              <a:buClr>
                <a:srgbClr val="000090"/>
              </a:buClr>
            </a:pPr>
            <a:r>
              <a:rPr lang="en-US" sz="3500" dirty="0">
                <a:latin typeface="Times New Roman"/>
                <a:cs typeface="Times New Roman"/>
              </a:rPr>
              <a:t>First error made in supported of benevolent institutions was this</a:t>
            </a:r>
            <a:endParaRPr lang="en-US" sz="3000" dirty="0">
              <a:latin typeface="Times New Roman"/>
              <a:cs typeface="Times New Roman"/>
            </a:endParaRPr>
          </a:p>
          <a:p>
            <a:pPr>
              <a:lnSpc>
                <a:spcPct val="120000"/>
              </a:lnSpc>
              <a:spcBef>
                <a:spcPts val="0"/>
              </a:spcBef>
              <a:spcAft>
                <a:spcPts val="400"/>
              </a:spcAft>
              <a:buClr>
                <a:srgbClr val="800000"/>
              </a:buClr>
            </a:pPr>
            <a:r>
              <a:rPr lang="en-US" sz="3600" dirty="0">
                <a:latin typeface="Times New Roman"/>
                <a:cs typeface="Times New Roman"/>
              </a:rPr>
              <a:t>Every condemnation of missionary society equally applies to church-supported benevolent institutions</a:t>
            </a:r>
          </a:p>
          <a:p>
            <a:pPr>
              <a:lnSpc>
                <a:spcPct val="120000"/>
              </a:lnSpc>
              <a:spcBef>
                <a:spcPts val="0"/>
              </a:spcBef>
              <a:spcAft>
                <a:spcPts val="400"/>
              </a:spcAft>
              <a:buClr>
                <a:srgbClr val="800000"/>
              </a:buClr>
            </a:pPr>
            <a:r>
              <a:rPr lang="en-US" sz="3600" dirty="0">
                <a:latin typeface="Times New Roman"/>
                <a:cs typeface="Times New Roman"/>
              </a:rPr>
              <a:t>Adding institutions to benevolent work of church is no more acceptable than adding a piano to worship of church </a:t>
            </a:r>
            <a:endParaRPr lang="en-US" sz="3500" dirty="0">
              <a:latin typeface="Times New Roman"/>
              <a:cs typeface="Times New Roman"/>
            </a:endParaRPr>
          </a:p>
        </p:txBody>
      </p:sp>
    </p:spTree>
    <p:extLst>
      <p:ext uri="{BB962C8B-B14F-4D97-AF65-F5344CB8AC3E}">
        <p14:creationId xmlns:p14="http://schemas.microsoft.com/office/powerpoint/2010/main" val="26606154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wipe(left)">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wipe(left)">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wipe(left)">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wipe(left)">
                                      <p:cBhvr>
                                        <p:cTn id="22" dur="5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wipe(left)">
                                      <p:cBhvr>
                                        <p:cTn id="27" dur="500"/>
                                        <p:tgtEl>
                                          <p:spTgt spid="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4">
                                            <p:txEl>
                                              <p:pRg st="5" end="5"/>
                                            </p:txEl>
                                          </p:spTgt>
                                        </p:tgtEl>
                                        <p:attrNameLst>
                                          <p:attrName>style.visibility</p:attrName>
                                        </p:attrNameLst>
                                      </p:cBhvr>
                                      <p:to>
                                        <p:strVal val="visible"/>
                                      </p:to>
                                    </p:set>
                                    <p:animEffect transition="in" filter="wipe(left)">
                                      <p:cBhvr>
                                        <p:cTn id="32" dur="500"/>
                                        <p:tgtEl>
                                          <p:spTgt spid="4">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4">
                                            <p:txEl>
                                              <p:pRg st="6" end="6"/>
                                            </p:txEl>
                                          </p:spTgt>
                                        </p:tgtEl>
                                        <p:attrNameLst>
                                          <p:attrName>style.visibility</p:attrName>
                                        </p:attrNameLst>
                                      </p:cBhvr>
                                      <p:to>
                                        <p:strVal val="visible"/>
                                      </p:to>
                                    </p:set>
                                    <p:animEffect transition="in" filter="wipe(left)">
                                      <p:cBhvr>
                                        <p:cTn id="37" dur="500"/>
                                        <p:tgtEl>
                                          <p:spTgt spid="4">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4">
                                            <p:txEl>
                                              <p:pRg st="7" end="7"/>
                                            </p:txEl>
                                          </p:spTgt>
                                        </p:tgtEl>
                                        <p:attrNameLst>
                                          <p:attrName>style.visibility</p:attrName>
                                        </p:attrNameLst>
                                      </p:cBhvr>
                                      <p:to>
                                        <p:strVal val="visible"/>
                                      </p:to>
                                    </p:set>
                                    <p:animEffect transition="in" filter="wipe(left)">
                                      <p:cBhvr>
                                        <p:cTn id="42" dur="500"/>
                                        <p:tgtEl>
                                          <p:spTgt spid="4">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grpId="0" nodeType="clickEffect">
                                  <p:stCondLst>
                                    <p:cond delay="0"/>
                                  </p:stCondLst>
                                  <p:childTnLst>
                                    <p:set>
                                      <p:cBhvr>
                                        <p:cTn id="46" dur="1" fill="hold">
                                          <p:stCondLst>
                                            <p:cond delay="0"/>
                                          </p:stCondLst>
                                        </p:cTn>
                                        <p:tgtEl>
                                          <p:spTgt spid="4">
                                            <p:txEl>
                                              <p:pRg st="8" end="8"/>
                                            </p:txEl>
                                          </p:spTgt>
                                        </p:tgtEl>
                                        <p:attrNameLst>
                                          <p:attrName>style.visibility</p:attrName>
                                        </p:attrNameLst>
                                      </p:cBhvr>
                                      <p:to>
                                        <p:strVal val="visible"/>
                                      </p:to>
                                    </p:set>
                                    <p:animEffect transition="in" filter="wipe(left)">
                                      <p:cBhvr>
                                        <p:cTn id="47" dur="500"/>
                                        <p:tgtEl>
                                          <p:spTgt spid="4">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grpId="0" nodeType="clickEffect">
                                  <p:stCondLst>
                                    <p:cond delay="0"/>
                                  </p:stCondLst>
                                  <p:childTnLst>
                                    <p:set>
                                      <p:cBhvr>
                                        <p:cTn id="51" dur="1" fill="hold">
                                          <p:stCondLst>
                                            <p:cond delay="0"/>
                                          </p:stCondLst>
                                        </p:cTn>
                                        <p:tgtEl>
                                          <p:spTgt spid="4">
                                            <p:txEl>
                                              <p:pRg st="9" end="9"/>
                                            </p:txEl>
                                          </p:spTgt>
                                        </p:tgtEl>
                                        <p:attrNameLst>
                                          <p:attrName>style.visibility</p:attrName>
                                        </p:attrNameLst>
                                      </p:cBhvr>
                                      <p:to>
                                        <p:strVal val="visible"/>
                                      </p:to>
                                    </p:set>
                                    <p:animEffect transition="in" filter="wipe(left)">
                                      <p:cBhvr>
                                        <p:cTn id="52" dur="500"/>
                                        <p:tgtEl>
                                          <p:spTgt spid="4">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bldLvl="2"/>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37576"/>
            <a:ext cx="8229600" cy="990603"/>
          </a:xfrm>
        </p:spPr>
        <p:txBody>
          <a:bodyPr>
            <a:normAutofit/>
          </a:bodyPr>
          <a:lstStyle/>
          <a:p>
            <a:r>
              <a:rPr lang="en-US" sz="4800" b="1" dirty="0">
                <a:solidFill>
                  <a:srgbClr val="800000"/>
                </a:solidFill>
                <a:effectLst>
                  <a:outerShdw blurRad="50800" dist="38100" dir="2700000" algn="tl" rotWithShape="0">
                    <a:schemeClr val="tx1">
                      <a:alpha val="43000"/>
                    </a:schemeClr>
                  </a:outerShdw>
                </a:effectLst>
                <a:latin typeface="Times New Roman"/>
                <a:cs typeface="Times New Roman"/>
              </a:rPr>
              <a:t>Ephesians 3:8-12</a:t>
            </a:r>
          </a:p>
        </p:txBody>
      </p:sp>
      <p:sp>
        <p:nvSpPr>
          <p:cNvPr id="2" name="TextBox 1"/>
          <p:cNvSpPr txBox="1"/>
          <p:nvPr/>
        </p:nvSpPr>
        <p:spPr>
          <a:xfrm>
            <a:off x="169333" y="1028179"/>
            <a:ext cx="8923868" cy="5816978"/>
          </a:xfrm>
          <a:prstGeom prst="rect">
            <a:avLst/>
          </a:prstGeom>
          <a:noFill/>
        </p:spPr>
        <p:txBody>
          <a:bodyPr wrap="square" rtlCol="0">
            <a:spAutoFit/>
          </a:bodyPr>
          <a:lstStyle/>
          <a:p>
            <a:r>
              <a:rPr lang="en-US" sz="3100" b="1" baseline="30000" dirty="0">
                <a:latin typeface="Times New Roman"/>
                <a:cs typeface="Times New Roman"/>
              </a:rPr>
              <a:t>8 </a:t>
            </a:r>
            <a:r>
              <a:rPr lang="en-US" sz="3100" dirty="0">
                <a:latin typeface="Times New Roman"/>
                <a:cs typeface="Times New Roman"/>
              </a:rPr>
              <a:t>To me, who am less than the least of all the saints, this grace was given, that I should preach among the Gentiles the unsearchable riches of Christ, </a:t>
            </a:r>
            <a:r>
              <a:rPr lang="en-US" sz="3100" b="1" baseline="30000" dirty="0">
                <a:latin typeface="Times New Roman"/>
                <a:cs typeface="Times New Roman"/>
              </a:rPr>
              <a:t>9 </a:t>
            </a:r>
            <a:r>
              <a:rPr lang="en-US" sz="3100" dirty="0">
                <a:latin typeface="Times New Roman"/>
                <a:cs typeface="Times New Roman"/>
              </a:rPr>
              <a:t>and to make all see what is the fellowship of the mystery, which from the beginning of the ages has been hidden in God who created all things through Jesus Christ; </a:t>
            </a:r>
            <a:r>
              <a:rPr lang="en-US" sz="3100" b="1" baseline="30000" dirty="0">
                <a:latin typeface="Times New Roman"/>
                <a:cs typeface="Times New Roman"/>
              </a:rPr>
              <a:t>10 </a:t>
            </a:r>
            <a:r>
              <a:rPr lang="en-US" sz="3100" dirty="0">
                <a:latin typeface="Times New Roman"/>
                <a:cs typeface="Times New Roman"/>
              </a:rPr>
              <a:t>to the intent that now the manifold wisdom of God might</a:t>
            </a:r>
            <a:r>
              <a:rPr lang="en-US" sz="2800" dirty="0">
                <a:latin typeface="Times New Roman"/>
                <a:cs typeface="Times New Roman"/>
              </a:rPr>
              <a:t> </a:t>
            </a:r>
            <a:r>
              <a:rPr lang="en-US" sz="3100" dirty="0">
                <a:latin typeface="Times New Roman"/>
                <a:cs typeface="Times New Roman"/>
              </a:rPr>
              <a:t>be</a:t>
            </a:r>
            <a:r>
              <a:rPr lang="en-US" sz="2400" dirty="0">
                <a:latin typeface="Times New Roman"/>
                <a:cs typeface="Times New Roman"/>
              </a:rPr>
              <a:t> </a:t>
            </a:r>
            <a:r>
              <a:rPr lang="en-US" sz="3100" dirty="0">
                <a:latin typeface="Times New Roman"/>
                <a:cs typeface="Times New Roman"/>
              </a:rPr>
              <a:t>made</a:t>
            </a:r>
            <a:r>
              <a:rPr lang="en-US" sz="2400" dirty="0">
                <a:latin typeface="Times New Roman"/>
                <a:cs typeface="Times New Roman"/>
              </a:rPr>
              <a:t> </a:t>
            </a:r>
            <a:r>
              <a:rPr lang="en-US" sz="3100" dirty="0">
                <a:latin typeface="Times New Roman"/>
                <a:cs typeface="Times New Roman"/>
              </a:rPr>
              <a:t>known</a:t>
            </a:r>
            <a:r>
              <a:rPr lang="en-US" sz="2400" dirty="0">
                <a:latin typeface="Times New Roman"/>
                <a:cs typeface="Times New Roman"/>
              </a:rPr>
              <a:t> </a:t>
            </a:r>
            <a:r>
              <a:rPr lang="en-US" sz="3100" dirty="0">
                <a:latin typeface="Times New Roman"/>
                <a:cs typeface="Times New Roman"/>
              </a:rPr>
              <a:t>by</a:t>
            </a:r>
            <a:r>
              <a:rPr lang="en-US" sz="2400" dirty="0">
                <a:latin typeface="Times New Roman"/>
                <a:cs typeface="Times New Roman"/>
              </a:rPr>
              <a:t> </a:t>
            </a:r>
            <a:r>
              <a:rPr lang="en-US" sz="3100" dirty="0">
                <a:latin typeface="Times New Roman"/>
                <a:cs typeface="Times New Roman"/>
              </a:rPr>
              <a:t>the</a:t>
            </a:r>
            <a:r>
              <a:rPr lang="en-US" sz="2400" dirty="0">
                <a:latin typeface="Times New Roman"/>
                <a:cs typeface="Times New Roman"/>
              </a:rPr>
              <a:t> </a:t>
            </a:r>
            <a:r>
              <a:rPr lang="en-US" sz="3100" dirty="0">
                <a:latin typeface="Times New Roman"/>
                <a:cs typeface="Times New Roman"/>
              </a:rPr>
              <a:t>church</a:t>
            </a:r>
            <a:r>
              <a:rPr lang="en-US" sz="2400" dirty="0">
                <a:latin typeface="Times New Roman"/>
                <a:cs typeface="Times New Roman"/>
              </a:rPr>
              <a:t> </a:t>
            </a:r>
            <a:r>
              <a:rPr lang="en-US" sz="3100" dirty="0">
                <a:latin typeface="Times New Roman"/>
                <a:cs typeface="Times New Roman"/>
              </a:rPr>
              <a:t>to</a:t>
            </a:r>
            <a:r>
              <a:rPr lang="en-US" sz="2400" dirty="0">
                <a:latin typeface="Times New Roman"/>
                <a:cs typeface="Times New Roman"/>
              </a:rPr>
              <a:t> </a:t>
            </a:r>
            <a:r>
              <a:rPr lang="en-US" sz="3100" dirty="0">
                <a:latin typeface="Times New Roman"/>
                <a:cs typeface="Times New Roman"/>
              </a:rPr>
              <a:t>the</a:t>
            </a:r>
            <a:r>
              <a:rPr lang="en-US" sz="2400" dirty="0">
                <a:latin typeface="Times New Roman"/>
                <a:cs typeface="Times New Roman"/>
              </a:rPr>
              <a:t> </a:t>
            </a:r>
            <a:r>
              <a:rPr lang="en-US" sz="3100" dirty="0">
                <a:latin typeface="Times New Roman"/>
                <a:cs typeface="Times New Roman"/>
              </a:rPr>
              <a:t>principalities and powers in the heavenly places, </a:t>
            </a:r>
            <a:r>
              <a:rPr lang="en-US" sz="3100" b="1" baseline="30000" dirty="0">
                <a:latin typeface="Times New Roman"/>
                <a:cs typeface="Times New Roman"/>
              </a:rPr>
              <a:t>11 </a:t>
            </a:r>
            <a:r>
              <a:rPr lang="en-US" sz="3100" dirty="0">
                <a:latin typeface="Times New Roman"/>
                <a:cs typeface="Times New Roman"/>
              </a:rPr>
              <a:t>according to the eternal purpose which He accomplished in Christ Jesus our Lord, </a:t>
            </a:r>
            <a:r>
              <a:rPr lang="en-US" sz="3100" b="1" baseline="30000" dirty="0">
                <a:latin typeface="Times New Roman"/>
                <a:cs typeface="Times New Roman"/>
              </a:rPr>
              <a:t>12 </a:t>
            </a:r>
            <a:r>
              <a:rPr lang="en-US" sz="3100" dirty="0">
                <a:latin typeface="Times New Roman"/>
                <a:cs typeface="Times New Roman"/>
              </a:rPr>
              <a:t>in whom we have boldness and access with confidence through faith in Him. </a:t>
            </a:r>
          </a:p>
        </p:txBody>
      </p:sp>
    </p:spTree>
    <p:extLst>
      <p:ext uri="{BB962C8B-B14F-4D97-AF65-F5344CB8AC3E}">
        <p14:creationId xmlns:p14="http://schemas.microsoft.com/office/powerpoint/2010/main" val="36908972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37576"/>
            <a:ext cx="8229600" cy="990603"/>
          </a:xfrm>
        </p:spPr>
        <p:txBody>
          <a:bodyPr>
            <a:normAutofit/>
          </a:bodyPr>
          <a:lstStyle/>
          <a:p>
            <a:r>
              <a:rPr lang="en-US" sz="4800" b="1" dirty="0">
                <a:solidFill>
                  <a:srgbClr val="800000"/>
                </a:solidFill>
                <a:effectLst>
                  <a:outerShdw blurRad="50800" dist="38100" dir="2700000" algn="tl" rotWithShape="0">
                    <a:schemeClr val="tx1">
                      <a:alpha val="43000"/>
                    </a:schemeClr>
                  </a:outerShdw>
                </a:effectLst>
                <a:latin typeface="Times New Roman"/>
                <a:cs typeface="Times New Roman"/>
              </a:rPr>
              <a:t>Ephesians 3:8-12</a:t>
            </a:r>
          </a:p>
        </p:txBody>
      </p:sp>
      <p:sp>
        <p:nvSpPr>
          <p:cNvPr id="2" name="TextBox 1"/>
          <p:cNvSpPr txBox="1"/>
          <p:nvPr/>
        </p:nvSpPr>
        <p:spPr>
          <a:xfrm>
            <a:off x="169333" y="1028179"/>
            <a:ext cx="8923868" cy="5816978"/>
          </a:xfrm>
          <a:prstGeom prst="rect">
            <a:avLst/>
          </a:prstGeom>
          <a:noFill/>
        </p:spPr>
        <p:txBody>
          <a:bodyPr wrap="square" rtlCol="0">
            <a:spAutoFit/>
          </a:bodyPr>
          <a:lstStyle/>
          <a:p>
            <a:r>
              <a:rPr lang="en-US" sz="3100" b="1" baseline="30000" dirty="0">
                <a:latin typeface="Times New Roman"/>
                <a:cs typeface="Times New Roman"/>
              </a:rPr>
              <a:t>8 </a:t>
            </a:r>
            <a:r>
              <a:rPr lang="en-US" sz="3100" dirty="0">
                <a:latin typeface="Times New Roman"/>
                <a:cs typeface="Times New Roman"/>
              </a:rPr>
              <a:t>To me, who am less than the least of all the saints, this grace was given, that I should preach among the Gentiles the unsearchable riches of Christ, </a:t>
            </a:r>
            <a:r>
              <a:rPr lang="en-US" sz="3100" b="1" baseline="30000" dirty="0">
                <a:latin typeface="Times New Roman"/>
                <a:cs typeface="Times New Roman"/>
              </a:rPr>
              <a:t>9 </a:t>
            </a:r>
            <a:r>
              <a:rPr lang="en-US" sz="3100" dirty="0">
                <a:latin typeface="Times New Roman"/>
                <a:cs typeface="Times New Roman"/>
              </a:rPr>
              <a:t>and to make all see what is the fellowship of the mystery, which from the beginning of the ages has been hidden in God who created all things through Jesus Christ; </a:t>
            </a:r>
            <a:r>
              <a:rPr lang="en-US" sz="3100" b="1" baseline="30000" dirty="0">
                <a:latin typeface="Times New Roman"/>
                <a:cs typeface="Times New Roman"/>
              </a:rPr>
              <a:t>10 </a:t>
            </a:r>
            <a:r>
              <a:rPr lang="en-US" sz="3100" dirty="0">
                <a:latin typeface="Times New Roman"/>
                <a:cs typeface="Times New Roman"/>
              </a:rPr>
              <a:t>to the intent that now the </a:t>
            </a:r>
            <a:r>
              <a:rPr lang="en-US" sz="3100" b="1" dirty="0">
                <a:latin typeface="Times New Roman"/>
                <a:cs typeface="Times New Roman"/>
              </a:rPr>
              <a:t>manifold wisdom of God </a:t>
            </a:r>
            <a:r>
              <a:rPr lang="en-US" sz="3100" dirty="0">
                <a:latin typeface="Times New Roman"/>
                <a:cs typeface="Times New Roman"/>
              </a:rPr>
              <a:t>might</a:t>
            </a:r>
            <a:r>
              <a:rPr lang="en-US" sz="2800" dirty="0">
                <a:latin typeface="Times New Roman"/>
                <a:cs typeface="Times New Roman"/>
              </a:rPr>
              <a:t> </a:t>
            </a:r>
            <a:r>
              <a:rPr lang="en-US" sz="3100" dirty="0">
                <a:latin typeface="Times New Roman"/>
                <a:cs typeface="Times New Roman"/>
              </a:rPr>
              <a:t>be</a:t>
            </a:r>
            <a:r>
              <a:rPr lang="en-US" sz="2400" dirty="0">
                <a:latin typeface="Times New Roman"/>
                <a:cs typeface="Times New Roman"/>
              </a:rPr>
              <a:t> </a:t>
            </a:r>
            <a:r>
              <a:rPr lang="en-US" sz="3100" dirty="0">
                <a:latin typeface="Times New Roman"/>
                <a:cs typeface="Times New Roman"/>
              </a:rPr>
              <a:t>made</a:t>
            </a:r>
            <a:r>
              <a:rPr lang="en-US" sz="2400" dirty="0">
                <a:latin typeface="Times New Roman"/>
                <a:cs typeface="Times New Roman"/>
              </a:rPr>
              <a:t> </a:t>
            </a:r>
            <a:r>
              <a:rPr lang="en-US" sz="3100" dirty="0">
                <a:latin typeface="Times New Roman"/>
                <a:cs typeface="Times New Roman"/>
              </a:rPr>
              <a:t>known</a:t>
            </a:r>
            <a:r>
              <a:rPr lang="en-US" sz="2400" dirty="0">
                <a:latin typeface="Times New Roman"/>
                <a:cs typeface="Times New Roman"/>
              </a:rPr>
              <a:t> </a:t>
            </a:r>
            <a:r>
              <a:rPr lang="en-US" sz="3100" dirty="0">
                <a:latin typeface="Times New Roman"/>
                <a:cs typeface="Times New Roman"/>
              </a:rPr>
              <a:t>by</a:t>
            </a:r>
            <a:r>
              <a:rPr lang="en-US" sz="2400" dirty="0">
                <a:latin typeface="Times New Roman"/>
                <a:cs typeface="Times New Roman"/>
              </a:rPr>
              <a:t> </a:t>
            </a:r>
            <a:r>
              <a:rPr lang="en-US" sz="3100" dirty="0">
                <a:latin typeface="Times New Roman"/>
                <a:cs typeface="Times New Roman"/>
              </a:rPr>
              <a:t>the</a:t>
            </a:r>
            <a:r>
              <a:rPr lang="en-US" sz="2400" dirty="0">
                <a:latin typeface="Times New Roman"/>
                <a:cs typeface="Times New Roman"/>
              </a:rPr>
              <a:t> </a:t>
            </a:r>
            <a:r>
              <a:rPr lang="en-US" sz="3100" dirty="0">
                <a:latin typeface="Times New Roman"/>
                <a:cs typeface="Times New Roman"/>
              </a:rPr>
              <a:t>church</a:t>
            </a:r>
            <a:r>
              <a:rPr lang="en-US" sz="2400" dirty="0">
                <a:latin typeface="Times New Roman"/>
                <a:cs typeface="Times New Roman"/>
              </a:rPr>
              <a:t> </a:t>
            </a:r>
            <a:r>
              <a:rPr lang="en-US" sz="3100" dirty="0">
                <a:latin typeface="Times New Roman"/>
                <a:cs typeface="Times New Roman"/>
              </a:rPr>
              <a:t>to</a:t>
            </a:r>
            <a:r>
              <a:rPr lang="en-US" sz="2400" dirty="0">
                <a:latin typeface="Times New Roman"/>
                <a:cs typeface="Times New Roman"/>
              </a:rPr>
              <a:t> </a:t>
            </a:r>
            <a:r>
              <a:rPr lang="en-US" sz="3100" dirty="0">
                <a:latin typeface="Times New Roman"/>
                <a:cs typeface="Times New Roman"/>
              </a:rPr>
              <a:t>the</a:t>
            </a:r>
            <a:r>
              <a:rPr lang="en-US" sz="2400" dirty="0">
                <a:latin typeface="Times New Roman"/>
                <a:cs typeface="Times New Roman"/>
              </a:rPr>
              <a:t> </a:t>
            </a:r>
            <a:r>
              <a:rPr lang="en-US" sz="3100" dirty="0">
                <a:latin typeface="Times New Roman"/>
                <a:cs typeface="Times New Roman"/>
              </a:rPr>
              <a:t>principalities and powers in the heavenly places, </a:t>
            </a:r>
            <a:r>
              <a:rPr lang="en-US" sz="3100" b="1" baseline="30000" dirty="0">
                <a:latin typeface="Times New Roman"/>
                <a:cs typeface="Times New Roman"/>
              </a:rPr>
              <a:t>11 </a:t>
            </a:r>
            <a:r>
              <a:rPr lang="en-US" sz="3100" dirty="0">
                <a:latin typeface="Times New Roman"/>
                <a:cs typeface="Times New Roman"/>
              </a:rPr>
              <a:t>according to the eternal purpose which He accomplished in Christ Jesus our Lord, </a:t>
            </a:r>
            <a:r>
              <a:rPr lang="en-US" sz="3100" b="1" baseline="30000" dirty="0">
                <a:latin typeface="Times New Roman"/>
                <a:cs typeface="Times New Roman"/>
              </a:rPr>
              <a:t>12 </a:t>
            </a:r>
            <a:r>
              <a:rPr lang="en-US" sz="3100" dirty="0">
                <a:latin typeface="Times New Roman"/>
                <a:cs typeface="Times New Roman"/>
              </a:rPr>
              <a:t>in whom we have boldness and access with confidence through faith in Him. </a:t>
            </a:r>
          </a:p>
        </p:txBody>
      </p:sp>
    </p:spTree>
    <p:extLst>
      <p:ext uri="{BB962C8B-B14F-4D97-AF65-F5344CB8AC3E}">
        <p14:creationId xmlns:p14="http://schemas.microsoft.com/office/powerpoint/2010/main" val="21484563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37576"/>
            <a:ext cx="8229600" cy="990603"/>
          </a:xfrm>
        </p:spPr>
        <p:txBody>
          <a:bodyPr>
            <a:normAutofit/>
          </a:bodyPr>
          <a:lstStyle/>
          <a:p>
            <a:r>
              <a:rPr lang="en-US" sz="4800" b="1" dirty="0">
                <a:solidFill>
                  <a:srgbClr val="800000"/>
                </a:solidFill>
                <a:effectLst>
                  <a:outerShdw blurRad="50800" dist="38100" dir="2700000" algn="tl" rotWithShape="0">
                    <a:schemeClr val="tx1">
                      <a:alpha val="43000"/>
                    </a:schemeClr>
                  </a:outerShdw>
                </a:effectLst>
                <a:latin typeface="Times New Roman"/>
                <a:cs typeface="Times New Roman"/>
              </a:rPr>
              <a:t>Ephesians 3:8-12</a:t>
            </a:r>
          </a:p>
        </p:txBody>
      </p:sp>
      <p:sp>
        <p:nvSpPr>
          <p:cNvPr id="2" name="TextBox 1"/>
          <p:cNvSpPr txBox="1"/>
          <p:nvPr/>
        </p:nvSpPr>
        <p:spPr>
          <a:xfrm>
            <a:off x="169333" y="1028179"/>
            <a:ext cx="8923868" cy="5816978"/>
          </a:xfrm>
          <a:prstGeom prst="rect">
            <a:avLst/>
          </a:prstGeom>
          <a:noFill/>
        </p:spPr>
        <p:txBody>
          <a:bodyPr wrap="square" rtlCol="0">
            <a:spAutoFit/>
          </a:bodyPr>
          <a:lstStyle/>
          <a:p>
            <a:r>
              <a:rPr lang="en-US" sz="3100" b="1" baseline="30000" dirty="0">
                <a:latin typeface="Times New Roman"/>
                <a:cs typeface="Times New Roman"/>
              </a:rPr>
              <a:t>8 </a:t>
            </a:r>
            <a:r>
              <a:rPr lang="en-US" sz="3100" dirty="0">
                <a:latin typeface="Times New Roman"/>
                <a:cs typeface="Times New Roman"/>
              </a:rPr>
              <a:t>To me, who am less than the least of all the saints, this grace was given, that I should preach among the Gentiles the unsearchable riches of Christ, </a:t>
            </a:r>
            <a:r>
              <a:rPr lang="en-US" sz="3100" b="1" baseline="30000" dirty="0">
                <a:latin typeface="Times New Roman"/>
                <a:cs typeface="Times New Roman"/>
              </a:rPr>
              <a:t>9 </a:t>
            </a:r>
            <a:r>
              <a:rPr lang="en-US" sz="3100" dirty="0">
                <a:latin typeface="Times New Roman"/>
                <a:cs typeface="Times New Roman"/>
              </a:rPr>
              <a:t>and to make all see what is the fellowship of the mystery, which from the beginning of the ages has been hidden in God who created all things through Jesus Christ; </a:t>
            </a:r>
            <a:r>
              <a:rPr lang="en-US" sz="3100" b="1" baseline="30000" dirty="0">
                <a:latin typeface="Times New Roman"/>
                <a:cs typeface="Times New Roman"/>
              </a:rPr>
              <a:t>10 </a:t>
            </a:r>
            <a:r>
              <a:rPr lang="en-US" sz="3100" dirty="0">
                <a:latin typeface="Times New Roman"/>
                <a:cs typeface="Times New Roman"/>
              </a:rPr>
              <a:t>to the intent that now the </a:t>
            </a:r>
            <a:r>
              <a:rPr lang="en-US" sz="3100" b="1" dirty="0">
                <a:latin typeface="Times New Roman"/>
                <a:cs typeface="Times New Roman"/>
              </a:rPr>
              <a:t>manifold wisdom of God </a:t>
            </a:r>
            <a:r>
              <a:rPr lang="en-US" sz="3100" dirty="0">
                <a:latin typeface="Times New Roman"/>
                <a:cs typeface="Times New Roman"/>
              </a:rPr>
              <a:t>might</a:t>
            </a:r>
            <a:r>
              <a:rPr lang="en-US" sz="2800" dirty="0">
                <a:latin typeface="Times New Roman"/>
                <a:cs typeface="Times New Roman"/>
              </a:rPr>
              <a:t> </a:t>
            </a:r>
            <a:r>
              <a:rPr lang="en-US" sz="3100" dirty="0">
                <a:latin typeface="Times New Roman"/>
                <a:cs typeface="Times New Roman"/>
              </a:rPr>
              <a:t>be</a:t>
            </a:r>
            <a:r>
              <a:rPr lang="en-US" sz="2400" dirty="0">
                <a:latin typeface="Times New Roman"/>
                <a:cs typeface="Times New Roman"/>
              </a:rPr>
              <a:t> </a:t>
            </a:r>
            <a:r>
              <a:rPr lang="en-US" sz="3100" u="sng" dirty="0">
                <a:latin typeface="Times New Roman"/>
                <a:cs typeface="Times New Roman"/>
              </a:rPr>
              <a:t>made</a:t>
            </a:r>
            <a:r>
              <a:rPr lang="en-US" sz="2400" u="sng" dirty="0">
                <a:latin typeface="Times New Roman"/>
                <a:cs typeface="Times New Roman"/>
              </a:rPr>
              <a:t> </a:t>
            </a:r>
            <a:r>
              <a:rPr lang="en-US" sz="3100" u="sng" dirty="0">
                <a:latin typeface="Times New Roman"/>
                <a:cs typeface="Times New Roman"/>
              </a:rPr>
              <a:t>known</a:t>
            </a:r>
            <a:r>
              <a:rPr lang="en-US" sz="2400" u="sng" dirty="0">
                <a:latin typeface="Times New Roman"/>
                <a:cs typeface="Times New Roman"/>
              </a:rPr>
              <a:t> </a:t>
            </a:r>
            <a:r>
              <a:rPr lang="en-US" sz="3100" u="sng" dirty="0">
                <a:latin typeface="Times New Roman"/>
                <a:cs typeface="Times New Roman"/>
              </a:rPr>
              <a:t>by</a:t>
            </a:r>
            <a:r>
              <a:rPr lang="en-US" sz="2400" u="sng" dirty="0">
                <a:latin typeface="Times New Roman"/>
                <a:cs typeface="Times New Roman"/>
              </a:rPr>
              <a:t> </a:t>
            </a:r>
            <a:r>
              <a:rPr lang="en-US" sz="3100" u="sng" dirty="0">
                <a:latin typeface="Times New Roman"/>
                <a:cs typeface="Times New Roman"/>
              </a:rPr>
              <a:t>the</a:t>
            </a:r>
            <a:r>
              <a:rPr lang="en-US" sz="2400" u="sng" dirty="0">
                <a:latin typeface="Times New Roman"/>
                <a:cs typeface="Times New Roman"/>
              </a:rPr>
              <a:t> </a:t>
            </a:r>
            <a:r>
              <a:rPr lang="en-US" sz="3100" u="sng" dirty="0">
                <a:latin typeface="Times New Roman"/>
                <a:cs typeface="Times New Roman"/>
              </a:rPr>
              <a:t>church</a:t>
            </a:r>
            <a:r>
              <a:rPr lang="en-US" sz="2400" dirty="0">
                <a:latin typeface="Times New Roman"/>
                <a:cs typeface="Times New Roman"/>
              </a:rPr>
              <a:t> </a:t>
            </a:r>
            <a:r>
              <a:rPr lang="en-US" sz="3100" dirty="0">
                <a:latin typeface="Times New Roman"/>
                <a:cs typeface="Times New Roman"/>
              </a:rPr>
              <a:t>to</a:t>
            </a:r>
            <a:r>
              <a:rPr lang="en-US" sz="2400" dirty="0">
                <a:latin typeface="Times New Roman"/>
                <a:cs typeface="Times New Roman"/>
              </a:rPr>
              <a:t> </a:t>
            </a:r>
            <a:r>
              <a:rPr lang="en-US" sz="3100" dirty="0">
                <a:latin typeface="Times New Roman"/>
                <a:cs typeface="Times New Roman"/>
              </a:rPr>
              <a:t>the</a:t>
            </a:r>
            <a:r>
              <a:rPr lang="en-US" sz="2400" dirty="0">
                <a:latin typeface="Times New Roman"/>
                <a:cs typeface="Times New Roman"/>
              </a:rPr>
              <a:t> </a:t>
            </a:r>
            <a:r>
              <a:rPr lang="en-US" sz="3100" dirty="0">
                <a:latin typeface="Times New Roman"/>
                <a:cs typeface="Times New Roman"/>
              </a:rPr>
              <a:t>principalities and powers in the heavenly places, </a:t>
            </a:r>
            <a:r>
              <a:rPr lang="en-US" sz="3100" b="1" baseline="30000" dirty="0">
                <a:latin typeface="Times New Roman"/>
                <a:cs typeface="Times New Roman"/>
              </a:rPr>
              <a:t>11 </a:t>
            </a:r>
            <a:r>
              <a:rPr lang="en-US" sz="3100" dirty="0">
                <a:latin typeface="Times New Roman"/>
                <a:cs typeface="Times New Roman"/>
              </a:rPr>
              <a:t>according to the eternal purpose which He accomplished in Christ Jesus our Lord, </a:t>
            </a:r>
            <a:r>
              <a:rPr lang="en-US" sz="3100" b="1" baseline="30000" dirty="0">
                <a:latin typeface="Times New Roman"/>
                <a:cs typeface="Times New Roman"/>
              </a:rPr>
              <a:t>12 </a:t>
            </a:r>
            <a:r>
              <a:rPr lang="en-US" sz="3100" dirty="0">
                <a:latin typeface="Times New Roman"/>
                <a:cs typeface="Times New Roman"/>
              </a:rPr>
              <a:t>in whom we have boldness and access with confidence through faith in Him. </a:t>
            </a:r>
          </a:p>
        </p:txBody>
      </p:sp>
    </p:spTree>
    <p:extLst>
      <p:ext uri="{BB962C8B-B14F-4D97-AF65-F5344CB8AC3E}">
        <p14:creationId xmlns:p14="http://schemas.microsoft.com/office/powerpoint/2010/main" val="39460025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0"/>
            <a:ext cx="9144000" cy="1143000"/>
          </a:xfrm>
        </p:spPr>
        <p:txBody>
          <a:bodyPr>
            <a:normAutofit/>
          </a:bodyPr>
          <a:lstStyle/>
          <a:p>
            <a:r>
              <a:rPr lang="en-US" sz="4100" b="1" dirty="0">
                <a:solidFill>
                  <a:srgbClr val="800000"/>
                </a:solidFill>
                <a:effectLst>
                  <a:outerShdw blurRad="50800" dist="38100" dir="2700000" algn="tl" rotWithShape="0">
                    <a:schemeClr val="tx1">
                      <a:alpha val="43000"/>
                    </a:schemeClr>
                  </a:outerShdw>
                </a:effectLst>
                <a:latin typeface="Times New Roman"/>
                <a:cs typeface="Times New Roman"/>
              </a:rPr>
              <a:t>Church Was Perfectly Designed by God</a:t>
            </a:r>
          </a:p>
        </p:txBody>
      </p:sp>
      <p:sp>
        <p:nvSpPr>
          <p:cNvPr id="2" name="Content Placeholder 1"/>
          <p:cNvSpPr>
            <a:spLocks noGrp="1"/>
          </p:cNvSpPr>
          <p:nvPr>
            <p:ph sz="half" idx="1"/>
          </p:nvPr>
        </p:nvSpPr>
        <p:spPr>
          <a:xfrm>
            <a:off x="76200" y="1066800"/>
            <a:ext cx="4419600" cy="5791200"/>
          </a:xfrm>
        </p:spPr>
        <p:txBody>
          <a:bodyPr>
            <a:normAutofit fontScale="92500" lnSpcReduction="20000"/>
          </a:bodyPr>
          <a:lstStyle/>
          <a:p>
            <a:pPr>
              <a:lnSpc>
                <a:spcPct val="120000"/>
              </a:lnSpc>
              <a:spcBef>
                <a:spcPts val="0"/>
              </a:spcBef>
              <a:spcAft>
                <a:spcPts val="600"/>
              </a:spcAft>
              <a:buClr>
                <a:srgbClr val="800000"/>
              </a:buClr>
            </a:pPr>
            <a:r>
              <a:rPr lang="en-US" dirty="0">
                <a:solidFill>
                  <a:srgbClr val="000000"/>
                </a:solidFill>
                <a:latin typeface="Times New Roman"/>
                <a:cs typeface="Times New Roman"/>
              </a:rPr>
              <a:t>Blood-bought (</a:t>
            </a:r>
            <a:r>
              <a:rPr lang="en-US" b="1" dirty="0">
                <a:solidFill>
                  <a:srgbClr val="800000"/>
                </a:solidFill>
                <a:latin typeface="Times New Roman"/>
                <a:cs typeface="Times New Roman"/>
              </a:rPr>
              <a:t>Acts 20:28</a:t>
            </a:r>
            <a:r>
              <a:rPr lang="en-US" dirty="0">
                <a:solidFill>
                  <a:srgbClr val="000000"/>
                </a:solidFill>
                <a:latin typeface="Times New Roman"/>
                <a:cs typeface="Times New Roman"/>
              </a:rPr>
              <a:t>)</a:t>
            </a:r>
          </a:p>
          <a:p>
            <a:pPr>
              <a:lnSpc>
                <a:spcPct val="120000"/>
              </a:lnSpc>
              <a:spcBef>
                <a:spcPts val="0"/>
              </a:spcBef>
              <a:spcAft>
                <a:spcPts val="600"/>
              </a:spcAft>
              <a:buClr>
                <a:srgbClr val="800000"/>
              </a:buClr>
            </a:pPr>
            <a:r>
              <a:rPr lang="en-US" dirty="0">
                <a:solidFill>
                  <a:srgbClr val="000000"/>
                </a:solidFill>
                <a:latin typeface="Times New Roman"/>
                <a:cs typeface="Times New Roman"/>
              </a:rPr>
              <a:t>Originated in mind of God (</a:t>
            </a:r>
            <a:r>
              <a:rPr lang="en-US" b="1" dirty="0">
                <a:solidFill>
                  <a:srgbClr val="800000"/>
                </a:solidFill>
                <a:latin typeface="Times New Roman"/>
                <a:cs typeface="Times New Roman"/>
              </a:rPr>
              <a:t>Eph. 3:10-11</a:t>
            </a:r>
            <a:r>
              <a:rPr lang="en-US" dirty="0">
                <a:solidFill>
                  <a:srgbClr val="000000"/>
                </a:solidFill>
                <a:latin typeface="Times New Roman"/>
                <a:cs typeface="Times New Roman"/>
              </a:rPr>
              <a:t>)</a:t>
            </a:r>
          </a:p>
          <a:p>
            <a:pPr>
              <a:lnSpc>
                <a:spcPct val="120000"/>
              </a:lnSpc>
              <a:spcBef>
                <a:spcPts val="0"/>
              </a:spcBef>
              <a:spcAft>
                <a:spcPts val="600"/>
              </a:spcAft>
              <a:buClr>
                <a:srgbClr val="800000"/>
              </a:buClr>
            </a:pPr>
            <a:r>
              <a:rPr lang="en-US" dirty="0">
                <a:solidFill>
                  <a:srgbClr val="000000"/>
                </a:solidFill>
                <a:latin typeface="Times New Roman"/>
                <a:cs typeface="Times New Roman"/>
              </a:rPr>
              <a:t>Money raised through contributions (</a:t>
            </a:r>
            <a:r>
              <a:rPr lang="en-US" b="1" dirty="0">
                <a:solidFill>
                  <a:srgbClr val="800000"/>
                </a:solidFill>
                <a:latin typeface="Times New Roman"/>
                <a:cs typeface="Times New Roman"/>
              </a:rPr>
              <a:t>1 Cor. 16:1-2</a:t>
            </a:r>
            <a:r>
              <a:rPr lang="en-US" dirty="0">
                <a:solidFill>
                  <a:srgbClr val="000000"/>
                </a:solidFill>
                <a:latin typeface="Times New Roman"/>
                <a:cs typeface="Times New Roman"/>
              </a:rPr>
              <a:t>)</a:t>
            </a:r>
          </a:p>
          <a:p>
            <a:pPr>
              <a:lnSpc>
                <a:spcPct val="120000"/>
              </a:lnSpc>
              <a:spcBef>
                <a:spcPts val="0"/>
              </a:spcBef>
              <a:spcAft>
                <a:spcPts val="600"/>
              </a:spcAft>
              <a:buClr>
                <a:srgbClr val="800000"/>
              </a:buClr>
            </a:pPr>
            <a:r>
              <a:rPr lang="en-US" dirty="0">
                <a:solidFill>
                  <a:srgbClr val="000000"/>
                </a:solidFill>
                <a:latin typeface="Times New Roman"/>
                <a:cs typeface="Times New Roman"/>
              </a:rPr>
              <a:t>Organization: Elders &amp; deacons</a:t>
            </a:r>
            <a:r>
              <a:rPr lang="en-US" sz="2200" dirty="0">
                <a:solidFill>
                  <a:srgbClr val="000000"/>
                </a:solidFill>
                <a:latin typeface="Times New Roman"/>
                <a:cs typeface="Times New Roman"/>
              </a:rPr>
              <a:t> </a:t>
            </a:r>
            <a:r>
              <a:rPr lang="en-US" dirty="0">
                <a:solidFill>
                  <a:srgbClr val="000000"/>
                </a:solidFill>
                <a:latin typeface="Times New Roman"/>
                <a:cs typeface="Times New Roman"/>
              </a:rPr>
              <a:t>(</a:t>
            </a:r>
            <a:r>
              <a:rPr lang="en-US" b="1" dirty="0">
                <a:solidFill>
                  <a:srgbClr val="800000"/>
                </a:solidFill>
                <a:latin typeface="Times New Roman"/>
                <a:cs typeface="Times New Roman"/>
              </a:rPr>
              <a:t>Phil.</a:t>
            </a:r>
            <a:r>
              <a:rPr lang="en-US" sz="2200" b="1" dirty="0">
                <a:solidFill>
                  <a:srgbClr val="800000"/>
                </a:solidFill>
                <a:latin typeface="Times New Roman"/>
                <a:cs typeface="Times New Roman"/>
              </a:rPr>
              <a:t> </a:t>
            </a:r>
            <a:r>
              <a:rPr lang="en-US" b="1" dirty="0">
                <a:solidFill>
                  <a:srgbClr val="800000"/>
                </a:solidFill>
                <a:latin typeface="Times New Roman"/>
                <a:cs typeface="Times New Roman"/>
              </a:rPr>
              <a:t>1:1</a:t>
            </a:r>
            <a:r>
              <a:rPr lang="en-US" dirty="0">
                <a:solidFill>
                  <a:srgbClr val="000000"/>
                </a:solidFill>
                <a:latin typeface="Times New Roman"/>
                <a:cs typeface="Times New Roman"/>
              </a:rPr>
              <a:t>;</a:t>
            </a:r>
            <a:r>
              <a:rPr lang="en-US" sz="2200" dirty="0">
                <a:solidFill>
                  <a:srgbClr val="000000"/>
                </a:solidFill>
                <a:latin typeface="Times New Roman"/>
                <a:cs typeface="Times New Roman"/>
              </a:rPr>
              <a:t> </a:t>
            </a:r>
            <a:r>
              <a:rPr lang="en-US" b="1" dirty="0">
                <a:solidFill>
                  <a:srgbClr val="800000"/>
                </a:solidFill>
                <a:latin typeface="Times New Roman"/>
                <a:cs typeface="Times New Roman"/>
              </a:rPr>
              <a:t>1</a:t>
            </a:r>
            <a:r>
              <a:rPr lang="en-US" sz="1900" b="1" dirty="0">
                <a:solidFill>
                  <a:srgbClr val="800000"/>
                </a:solidFill>
                <a:latin typeface="Times New Roman"/>
                <a:cs typeface="Times New Roman"/>
              </a:rPr>
              <a:t> </a:t>
            </a:r>
            <a:r>
              <a:rPr lang="en-US" b="1" dirty="0">
                <a:solidFill>
                  <a:srgbClr val="800000"/>
                </a:solidFill>
                <a:latin typeface="Times New Roman"/>
                <a:cs typeface="Times New Roman"/>
              </a:rPr>
              <a:t>Tim.</a:t>
            </a:r>
            <a:r>
              <a:rPr lang="en-US" sz="2200" b="1" dirty="0">
                <a:solidFill>
                  <a:srgbClr val="800000"/>
                </a:solidFill>
                <a:latin typeface="Times New Roman"/>
                <a:cs typeface="Times New Roman"/>
              </a:rPr>
              <a:t> </a:t>
            </a:r>
            <a:r>
              <a:rPr lang="en-US" b="1" dirty="0">
                <a:solidFill>
                  <a:srgbClr val="800000"/>
                </a:solidFill>
                <a:latin typeface="Times New Roman"/>
                <a:cs typeface="Times New Roman"/>
              </a:rPr>
              <a:t>3</a:t>
            </a:r>
            <a:r>
              <a:rPr lang="en-US" dirty="0">
                <a:solidFill>
                  <a:srgbClr val="000000"/>
                </a:solidFill>
                <a:latin typeface="Times New Roman"/>
                <a:cs typeface="Times New Roman"/>
              </a:rPr>
              <a:t>)</a:t>
            </a:r>
          </a:p>
          <a:p>
            <a:pPr>
              <a:lnSpc>
                <a:spcPct val="120000"/>
              </a:lnSpc>
              <a:spcBef>
                <a:spcPts val="0"/>
              </a:spcBef>
              <a:spcAft>
                <a:spcPts val="600"/>
              </a:spcAft>
              <a:buClr>
                <a:srgbClr val="800000"/>
              </a:buClr>
            </a:pPr>
            <a:r>
              <a:rPr lang="en-US" dirty="0">
                <a:solidFill>
                  <a:srgbClr val="000000"/>
                </a:solidFill>
                <a:latin typeface="Times New Roman"/>
                <a:cs typeface="Times New Roman"/>
              </a:rPr>
              <a:t>Does own work (</a:t>
            </a:r>
            <a:r>
              <a:rPr lang="en-US" b="1" dirty="0">
                <a:solidFill>
                  <a:srgbClr val="800000"/>
                </a:solidFill>
                <a:latin typeface="Times New Roman"/>
                <a:cs typeface="Times New Roman"/>
              </a:rPr>
              <a:t>Eph. 4</a:t>
            </a:r>
            <a:r>
              <a:rPr lang="en-US" b="1">
                <a:solidFill>
                  <a:srgbClr val="800000"/>
                </a:solidFill>
                <a:latin typeface="Times New Roman"/>
                <a:cs typeface="Times New Roman"/>
              </a:rPr>
              <a:t>:11f</a:t>
            </a:r>
            <a:r>
              <a:rPr lang="en-US" dirty="0">
                <a:solidFill>
                  <a:srgbClr val="000000"/>
                </a:solidFill>
                <a:latin typeface="Times New Roman"/>
                <a:cs typeface="Times New Roman"/>
              </a:rPr>
              <a:t>)</a:t>
            </a:r>
          </a:p>
          <a:p>
            <a:pPr>
              <a:lnSpc>
                <a:spcPct val="120000"/>
              </a:lnSpc>
              <a:spcBef>
                <a:spcPts val="0"/>
              </a:spcBef>
              <a:spcAft>
                <a:spcPts val="600"/>
              </a:spcAft>
              <a:buClr>
                <a:srgbClr val="800000"/>
              </a:buClr>
            </a:pPr>
            <a:r>
              <a:rPr lang="en-US" dirty="0">
                <a:solidFill>
                  <a:srgbClr val="000000"/>
                </a:solidFill>
                <a:latin typeface="Times New Roman"/>
                <a:cs typeface="Times New Roman"/>
              </a:rPr>
              <a:t>Given pattern for worship   (</a:t>
            </a:r>
            <a:r>
              <a:rPr lang="en-US" b="1" dirty="0">
                <a:solidFill>
                  <a:srgbClr val="800000"/>
                </a:solidFill>
                <a:latin typeface="Times New Roman"/>
                <a:cs typeface="Times New Roman"/>
              </a:rPr>
              <a:t>1 Cor. 11:20-34</a:t>
            </a:r>
            <a:r>
              <a:rPr lang="en-US" dirty="0">
                <a:solidFill>
                  <a:srgbClr val="000000"/>
                </a:solidFill>
                <a:latin typeface="Times New Roman"/>
                <a:cs typeface="Times New Roman"/>
              </a:rPr>
              <a:t>; </a:t>
            </a:r>
            <a:r>
              <a:rPr lang="en-US" b="1" dirty="0">
                <a:solidFill>
                  <a:srgbClr val="800000"/>
                </a:solidFill>
                <a:latin typeface="Times New Roman"/>
                <a:cs typeface="Times New Roman"/>
              </a:rPr>
              <a:t>16:1-2</a:t>
            </a:r>
            <a:r>
              <a:rPr lang="en-US" dirty="0">
                <a:solidFill>
                  <a:srgbClr val="000000"/>
                </a:solidFill>
                <a:latin typeface="Times New Roman"/>
                <a:cs typeface="Times New Roman"/>
              </a:rPr>
              <a:t>; </a:t>
            </a:r>
            <a:r>
              <a:rPr lang="en-US" b="1" dirty="0">
                <a:solidFill>
                  <a:srgbClr val="800000"/>
                </a:solidFill>
                <a:latin typeface="Times New Roman"/>
                <a:cs typeface="Times New Roman"/>
              </a:rPr>
              <a:t>Acts 2:42</a:t>
            </a:r>
            <a:r>
              <a:rPr lang="en-US" dirty="0">
                <a:solidFill>
                  <a:srgbClr val="000000"/>
                </a:solidFill>
                <a:latin typeface="Times New Roman"/>
                <a:cs typeface="Times New Roman"/>
              </a:rPr>
              <a:t>; </a:t>
            </a:r>
            <a:r>
              <a:rPr lang="en-US" b="1" dirty="0">
                <a:solidFill>
                  <a:srgbClr val="800000"/>
                </a:solidFill>
                <a:latin typeface="Times New Roman"/>
                <a:cs typeface="Times New Roman"/>
              </a:rPr>
              <a:t>Eph. 5:19</a:t>
            </a:r>
            <a:r>
              <a:rPr lang="en-US" dirty="0">
                <a:solidFill>
                  <a:srgbClr val="000000"/>
                </a:solidFill>
                <a:latin typeface="Times New Roman"/>
                <a:cs typeface="Times New Roman"/>
              </a:rPr>
              <a:t>)</a:t>
            </a:r>
          </a:p>
          <a:p>
            <a:pPr>
              <a:lnSpc>
                <a:spcPct val="120000"/>
              </a:lnSpc>
              <a:spcBef>
                <a:spcPts val="0"/>
              </a:spcBef>
              <a:spcAft>
                <a:spcPts val="600"/>
              </a:spcAft>
              <a:buClr>
                <a:srgbClr val="800000"/>
              </a:buClr>
            </a:pPr>
            <a:r>
              <a:rPr lang="en-US" dirty="0">
                <a:solidFill>
                  <a:srgbClr val="000000"/>
                </a:solidFill>
                <a:latin typeface="Times New Roman"/>
                <a:cs typeface="Times New Roman"/>
              </a:rPr>
              <a:t>Local church only functional unit God gave (</a:t>
            </a:r>
            <a:r>
              <a:rPr lang="en-US" b="1" dirty="0">
                <a:solidFill>
                  <a:srgbClr val="800000"/>
                </a:solidFill>
                <a:latin typeface="Times New Roman"/>
                <a:cs typeface="Times New Roman"/>
              </a:rPr>
              <a:t>Phil. 2:12f</a:t>
            </a:r>
            <a:r>
              <a:rPr lang="en-US" dirty="0">
                <a:solidFill>
                  <a:srgbClr val="000000"/>
                </a:solidFill>
                <a:latin typeface="Times New Roman"/>
                <a:cs typeface="Times New Roman"/>
              </a:rPr>
              <a:t>) </a:t>
            </a:r>
          </a:p>
        </p:txBody>
      </p:sp>
      <p:sp>
        <p:nvSpPr>
          <p:cNvPr id="5" name="Content Placeholder 4"/>
          <p:cNvSpPr>
            <a:spLocks noGrp="1"/>
          </p:cNvSpPr>
          <p:nvPr>
            <p:ph sz="half" idx="2"/>
          </p:nvPr>
        </p:nvSpPr>
        <p:spPr>
          <a:xfrm>
            <a:off x="4648200" y="1066800"/>
            <a:ext cx="4495800" cy="5791200"/>
          </a:xfrm>
        </p:spPr>
        <p:txBody>
          <a:bodyPr>
            <a:normAutofit fontScale="92500" lnSpcReduction="20000"/>
          </a:bodyPr>
          <a:lstStyle/>
          <a:p>
            <a:pPr>
              <a:lnSpc>
                <a:spcPct val="113000"/>
              </a:lnSpc>
              <a:spcBef>
                <a:spcPts val="0"/>
              </a:spcBef>
              <a:spcAft>
                <a:spcPts val="600"/>
              </a:spcAft>
              <a:buClr>
                <a:srgbClr val="800000"/>
              </a:buClr>
            </a:pPr>
            <a:r>
              <a:rPr lang="en-US" dirty="0">
                <a:solidFill>
                  <a:srgbClr val="000000"/>
                </a:solidFill>
                <a:latin typeface="Times New Roman"/>
                <a:cs typeface="Times New Roman"/>
              </a:rPr>
              <a:t>Local church represents only itself (</a:t>
            </a:r>
            <a:r>
              <a:rPr lang="en-US" b="1" dirty="0">
                <a:solidFill>
                  <a:srgbClr val="800000"/>
                </a:solidFill>
                <a:latin typeface="Times New Roman"/>
                <a:cs typeface="Times New Roman"/>
              </a:rPr>
              <a:t>1 Pet 5:1-2</a:t>
            </a:r>
            <a:r>
              <a:rPr lang="en-US" dirty="0">
                <a:solidFill>
                  <a:srgbClr val="000000"/>
                </a:solidFill>
                <a:latin typeface="Times New Roman"/>
                <a:cs typeface="Times New Roman"/>
              </a:rPr>
              <a:t>)</a:t>
            </a:r>
          </a:p>
          <a:p>
            <a:pPr>
              <a:lnSpc>
                <a:spcPct val="113000"/>
              </a:lnSpc>
              <a:spcBef>
                <a:spcPts val="0"/>
              </a:spcBef>
              <a:spcAft>
                <a:spcPts val="600"/>
              </a:spcAft>
              <a:buClr>
                <a:srgbClr val="800000"/>
              </a:buClr>
            </a:pPr>
            <a:r>
              <a:rPr lang="en-US" dirty="0">
                <a:solidFill>
                  <a:srgbClr val="000000"/>
                </a:solidFill>
                <a:latin typeface="Times New Roman"/>
                <a:cs typeface="Times New Roman"/>
              </a:rPr>
              <a:t>Fully equipped to accomplish its mission (</a:t>
            </a:r>
            <a:r>
              <a:rPr lang="en-US" b="1" dirty="0">
                <a:solidFill>
                  <a:srgbClr val="800000"/>
                </a:solidFill>
                <a:latin typeface="Times New Roman"/>
                <a:cs typeface="Times New Roman"/>
              </a:rPr>
              <a:t>Eph. 3:10-11</a:t>
            </a:r>
            <a:r>
              <a:rPr lang="en-US" dirty="0">
                <a:solidFill>
                  <a:srgbClr val="000000"/>
                </a:solidFill>
                <a:latin typeface="Times New Roman"/>
                <a:cs typeface="Times New Roman"/>
              </a:rPr>
              <a:t>)</a:t>
            </a:r>
          </a:p>
          <a:p>
            <a:pPr>
              <a:lnSpc>
                <a:spcPct val="113000"/>
              </a:lnSpc>
              <a:spcBef>
                <a:spcPts val="0"/>
              </a:spcBef>
              <a:spcAft>
                <a:spcPts val="600"/>
              </a:spcAft>
              <a:buClr>
                <a:srgbClr val="800000"/>
              </a:buClr>
            </a:pPr>
            <a:r>
              <a:rPr lang="en-US" dirty="0">
                <a:solidFill>
                  <a:srgbClr val="000000"/>
                </a:solidFill>
                <a:latin typeface="Times New Roman"/>
                <a:cs typeface="Times New Roman"/>
              </a:rPr>
              <a:t>Expected to accomplish its mission (</a:t>
            </a:r>
            <a:r>
              <a:rPr lang="en-US" b="1" dirty="0">
                <a:solidFill>
                  <a:srgbClr val="800000"/>
                </a:solidFill>
                <a:latin typeface="Times New Roman"/>
                <a:cs typeface="Times New Roman"/>
              </a:rPr>
              <a:t>1 Tim. 3:15</a:t>
            </a:r>
            <a:r>
              <a:rPr lang="en-US" dirty="0">
                <a:solidFill>
                  <a:srgbClr val="000000"/>
                </a:solidFill>
                <a:latin typeface="Times New Roman"/>
                <a:cs typeface="Times New Roman"/>
              </a:rPr>
              <a:t>)</a:t>
            </a:r>
          </a:p>
          <a:p>
            <a:pPr>
              <a:lnSpc>
                <a:spcPct val="113000"/>
              </a:lnSpc>
              <a:spcBef>
                <a:spcPts val="0"/>
              </a:spcBef>
              <a:spcAft>
                <a:spcPts val="600"/>
              </a:spcAft>
              <a:buClr>
                <a:srgbClr val="800000"/>
              </a:buClr>
            </a:pPr>
            <a:r>
              <a:rPr lang="en-US" dirty="0">
                <a:solidFill>
                  <a:srgbClr val="000000"/>
                </a:solidFill>
                <a:latin typeface="Times New Roman"/>
                <a:cs typeface="Times New Roman"/>
              </a:rPr>
              <a:t>Only creed or by-law is New Testament (</a:t>
            </a:r>
            <a:r>
              <a:rPr lang="en-US" b="1" dirty="0">
                <a:solidFill>
                  <a:srgbClr val="800000"/>
                </a:solidFill>
                <a:latin typeface="Times New Roman"/>
                <a:cs typeface="Times New Roman"/>
              </a:rPr>
              <a:t>James 1:25</a:t>
            </a:r>
            <a:r>
              <a:rPr lang="en-US" dirty="0">
                <a:solidFill>
                  <a:srgbClr val="000000"/>
                </a:solidFill>
                <a:latin typeface="Times New Roman"/>
                <a:cs typeface="Times New Roman"/>
              </a:rPr>
              <a:t>)</a:t>
            </a:r>
          </a:p>
          <a:p>
            <a:pPr>
              <a:lnSpc>
                <a:spcPct val="113000"/>
              </a:lnSpc>
              <a:spcBef>
                <a:spcPts val="0"/>
              </a:spcBef>
              <a:spcAft>
                <a:spcPts val="600"/>
              </a:spcAft>
              <a:buClr>
                <a:srgbClr val="800000"/>
              </a:buClr>
            </a:pPr>
            <a:r>
              <a:rPr lang="en-US" dirty="0">
                <a:solidFill>
                  <a:srgbClr val="000000"/>
                </a:solidFill>
                <a:latin typeface="Times New Roman"/>
                <a:cs typeface="Times New Roman"/>
              </a:rPr>
              <a:t>Each local church oversees its own work (</a:t>
            </a:r>
            <a:r>
              <a:rPr lang="en-US" b="1" dirty="0">
                <a:solidFill>
                  <a:srgbClr val="800000"/>
                </a:solidFill>
                <a:latin typeface="Times New Roman"/>
                <a:cs typeface="Times New Roman"/>
              </a:rPr>
              <a:t>Acts 20:28</a:t>
            </a:r>
            <a:r>
              <a:rPr lang="en-US" dirty="0">
                <a:solidFill>
                  <a:srgbClr val="000000"/>
                </a:solidFill>
                <a:latin typeface="Times New Roman"/>
                <a:cs typeface="Times New Roman"/>
              </a:rPr>
              <a:t>)</a:t>
            </a:r>
          </a:p>
          <a:p>
            <a:pPr>
              <a:lnSpc>
                <a:spcPct val="113000"/>
              </a:lnSpc>
              <a:spcBef>
                <a:spcPts val="0"/>
              </a:spcBef>
              <a:spcAft>
                <a:spcPts val="600"/>
              </a:spcAft>
              <a:buClr>
                <a:srgbClr val="800000"/>
              </a:buClr>
            </a:pPr>
            <a:r>
              <a:rPr lang="en-US" dirty="0">
                <a:solidFill>
                  <a:srgbClr val="000000"/>
                </a:solidFill>
                <a:latin typeface="Times New Roman"/>
                <a:cs typeface="Times New Roman"/>
              </a:rPr>
              <a:t>Provides for unity in the body (</a:t>
            </a:r>
            <a:r>
              <a:rPr lang="en-US" b="1" dirty="0">
                <a:solidFill>
                  <a:srgbClr val="800000"/>
                </a:solidFill>
                <a:latin typeface="Times New Roman"/>
                <a:cs typeface="Times New Roman"/>
              </a:rPr>
              <a:t>Eph. 2:16</a:t>
            </a:r>
            <a:r>
              <a:rPr lang="en-US" dirty="0">
                <a:solidFill>
                  <a:srgbClr val="000000"/>
                </a:solidFill>
                <a:latin typeface="Times New Roman"/>
                <a:cs typeface="Times New Roman"/>
              </a:rPr>
              <a:t>; </a:t>
            </a:r>
            <a:r>
              <a:rPr lang="en-US" b="1" dirty="0">
                <a:solidFill>
                  <a:srgbClr val="800000"/>
                </a:solidFill>
                <a:latin typeface="Times New Roman"/>
                <a:cs typeface="Times New Roman"/>
              </a:rPr>
              <a:t>4:13</a:t>
            </a:r>
            <a:r>
              <a:rPr lang="en-US" dirty="0">
                <a:solidFill>
                  <a:srgbClr val="000000"/>
                </a:solidFill>
                <a:latin typeface="Times New Roman"/>
                <a:cs typeface="Times New Roman"/>
              </a:rPr>
              <a:t>)</a:t>
            </a:r>
          </a:p>
          <a:p>
            <a:pPr>
              <a:lnSpc>
                <a:spcPct val="113000"/>
              </a:lnSpc>
              <a:spcBef>
                <a:spcPts val="0"/>
              </a:spcBef>
              <a:spcAft>
                <a:spcPts val="600"/>
              </a:spcAft>
              <a:buClr>
                <a:srgbClr val="800000"/>
              </a:buClr>
            </a:pPr>
            <a:r>
              <a:rPr lang="en-US" dirty="0">
                <a:solidFill>
                  <a:srgbClr val="000000"/>
                </a:solidFill>
                <a:latin typeface="Times New Roman"/>
                <a:cs typeface="Times New Roman"/>
              </a:rPr>
              <a:t>God gave church no universal organization or mission</a:t>
            </a:r>
          </a:p>
        </p:txBody>
      </p:sp>
    </p:spTree>
    <p:extLst>
      <p:ext uri="{BB962C8B-B14F-4D97-AF65-F5344CB8AC3E}">
        <p14:creationId xmlns:p14="http://schemas.microsoft.com/office/powerpoint/2010/main" val="1871090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p:cTn id="7" dur="1000" fill="hold"/>
                                        <p:tgtEl>
                                          <p:spTgt spid="2">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2">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2">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 calcmode="lin" valueType="num">
                                      <p:cBhvr>
                                        <p:cTn id="14" dur="1000" fill="hold"/>
                                        <p:tgtEl>
                                          <p:spTgt spid="2">
                                            <p:txEl>
                                              <p:pRg st="1" end="1"/>
                                            </p:txEl>
                                          </p:spTgt>
                                        </p:tgtEl>
                                        <p:attrNameLst>
                                          <p:attrName>ppt_w</p:attrName>
                                        </p:attrNameLst>
                                      </p:cBhvr>
                                      <p:tavLst>
                                        <p:tav tm="0">
                                          <p:val>
                                            <p:strVal val="#ppt_w*0.70"/>
                                          </p:val>
                                        </p:tav>
                                        <p:tav tm="100000">
                                          <p:val>
                                            <p:strVal val="#ppt_w"/>
                                          </p:val>
                                        </p:tav>
                                      </p:tavLst>
                                    </p:anim>
                                    <p:anim calcmode="lin" valueType="num">
                                      <p:cBhvr>
                                        <p:cTn id="15" dur="1000" fill="hold"/>
                                        <p:tgtEl>
                                          <p:spTgt spid="2">
                                            <p:txEl>
                                              <p:pRg st="1" end="1"/>
                                            </p:txEl>
                                          </p:spTgt>
                                        </p:tgtEl>
                                        <p:attrNameLst>
                                          <p:attrName>ppt_h</p:attrName>
                                        </p:attrNameLst>
                                      </p:cBhvr>
                                      <p:tavLst>
                                        <p:tav tm="0">
                                          <p:val>
                                            <p:strVal val="#ppt_h"/>
                                          </p:val>
                                        </p:tav>
                                        <p:tav tm="100000">
                                          <p:val>
                                            <p:strVal val="#ppt_h"/>
                                          </p:val>
                                        </p:tav>
                                      </p:tavLst>
                                    </p:anim>
                                    <p:animEffect transition="in" filter="fade">
                                      <p:cBhvr>
                                        <p:cTn id="16" dur="1000"/>
                                        <p:tgtEl>
                                          <p:spTgt spid="2">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grpId="0" nodeType="clickEffect">
                                  <p:stCondLst>
                                    <p:cond delay="0"/>
                                  </p:stCondLst>
                                  <p:childTnLst>
                                    <p:set>
                                      <p:cBhvr>
                                        <p:cTn id="20" dur="1" fill="hold">
                                          <p:stCondLst>
                                            <p:cond delay="0"/>
                                          </p:stCondLst>
                                        </p:cTn>
                                        <p:tgtEl>
                                          <p:spTgt spid="2">
                                            <p:txEl>
                                              <p:pRg st="2" end="2"/>
                                            </p:txEl>
                                          </p:spTgt>
                                        </p:tgtEl>
                                        <p:attrNameLst>
                                          <p:attrName>style.visibility</p:attrName>
                                        </p:attrNameLst>
                                      </p:cBhvr>
                                      <p:to>
                                        <p:strVal val="visible"/>
                                      </p:to>
                                    </p:set>
                                    <p:anim calcmode="lin" valueType="num">
                                      <p:cBhvr>
                                        <p:cTn id="21" dur="1000" fill="hold"/>
                                        <p:tgtEl>
                                          <p:spTgt spid="2">
                                            <p:txEl>
                                              <p:pRg st="2" end="2"/>
                                            </p:txEl>
                                          </p:spTgt>
                                        </p:tgtEl>
                                        <p:attrNameLst>
                                          <p:attrName>ppt_w</p:attrName>
                                        </p:attrNameLst>
                                      </p:cBhvr>
                                      <p:tavLst>
                                        <p:tav tm="0">
                                          <p:val>
                                            <p:strVal val="#ppt_w*0.70"/>
                                          </p:val>
                                        </p:tav>
                                        <p:tav tm="100000">
                                          <p:val>
                                            <p:strVal val="#ppt_w"/>
                                          </p:val>
                                        </p:tav>
                                      </p:tavLst>
                                    </p:anim>
                                    <p:anim calcmode="lin" valueType="num">
                                      <p:cBhvr>
                                        <p:cTn id="22" dur="1000" fill="hold"/>
                                        <p:tgtEl>
                                          <p:spTgt spid="2">
                                            <p:txEl>
                                              <p:pRg st="2" end="2"/>
                                            </p:txEl>
                                          </p:spTgt>
                                        </p:tgtEl>
                                        <p:attrNameLst>
                                          <p:attrName>ppt_h</p:attrName>
                                        </p:attrNameLst>
                                      </p:cBhvr>
                                      <p:tavLst>
                                        <p:tav tm="0">
                                          <p:val>
                                            <p:strVal val="#ppt_h"/>
                                          </p:val>
                                        </p:tav>
                                        <p:tav tm="100000">
                                          <p:val>
                                            <p:strVal val="#ppt_h"/>
                                          </p:val>
                                        </p:tav>
                                      </p:tavLst>
                                    </p:anim>
                                    <p:animEffect transition="in" filter="fade">
                                      <p:cBhvr>
                                        <p:cTn id="23" dur="1000"/>
                                        <p:tgtEl>
                                          <p:spTgt spid="2">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5" presetClass="entr" presetSubtype="0" fill="hold" grpId="0" nodeType="clickEffect">
                                  <p:stCondLst>
                                    <p:cond delay="0"/>
                                  </p:stCondLst>
                                  <p:childTnLst>
                                    <p:set>
                                      <p:cBhvr>
                                        <p:cTn id="27" dur="1" fill="hold">
                                          <p:stCondLst>
                                            <p:cond delay="0"/>
                                          </p:stCondLst>
                                        </p:cTn>
                                        <p:tgtEl>
                                          <p:spTgt spid="2">
                                            <p:txEl>
                                              <p:pRg st="3" end="3"/>
                                            </p:txEl>
                                          </p:spTgt>
                                        </p:tgtEl>
                                        <p:attrNameLst>
                                          <p:attrName>style.visibility</p:attrName>
                                        </p:attrNameLst>
                                      </p:cBhvr>
                                      <p:to>
                                        <p:strVal val="visible"/>
                                      </p:to>
                                    </p:set>
                                    <p:anim calcmode="lin" valueType="num">
                                      <p:cBhvr>
                                        <p:cTn id="28" dur="1000" fill="hold"/>
                                        <p:tgtEl>
                                          <p:spTgt spid="2">
                                            <p:txEl>
                                              <p:pRg st="3" end="3"/>
                                            </p:txEl>
                                          </p:spTgt>
                                        </p:tgtEl>
                                        <p:attrNameLst>
                                          <p:attrName>ppt_w</p:attrName>
                                        </p:attrNameLst>
                                      </p:cBhvr>
                                      <p:tavLst>
                                        <p:tav tm="0">
                                          <p:val>
                                            <p:strVal val="#ppt_w*0.70"/>
                                          </p:val>
                                        </p:tav>
                                        <p:tav tm="100000">
                                          <p:val>
                                            <p:strVal val="#ppt_w"/>
                                          </p:val>
                                        </p:tav>
                                      </p:tavLst>
                                    </p:anim>
                                    <p:anim calcmode="lin" valueType="num">
                                      <p:cBhvr>
                                        <p:cTn id="29" dur="1000" fill="hold"/>
                                        <p:tgtEl>
                                          <p:spTgt spid="2">
                                            <p:txEl>
                                              <p:pRg st="3" end="3"/>
                                            </p:txEl>
                                          </p:spTgt>
                                        </p:tgtEl>
                                        <p:attrNameLst>
                                          <p:attrName>ppt_h</p:attrName>
                                        </p:attrNameLst>
                                      </p:cBhvr>
                                      <p:tavLst>
                                        <p:tav tm="0">
                                          <p:val>
                                            <p:strVal val="#ppt_h"/>
                                          </p:val>
                                        </p:tav>
                                        <p:tav tm="100000">
                                          <p:val>
                                            <p:strVal val="#ppt_h"/>
                                          </p:val>
                                        </p:tav>
                                      </p:tavLst>
                                    </p:anim>
                                    <p:animEffect transition="in" filter="fade">
                                      <p:cBhvr>
                                        <p:cTn id="30" dur="1000"/>
                                        <p:tgtEl>
                                          <p:spTgt spid="2">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5" presetClass="entr" presetSubtype="0" fill="hold" grpId="0" nodeType="clickEffect">
                                  <p:stCondLst>
                                    <p:cond delay="0"/>
                                  </p:stCondLst>
                                  <p:childTnLst>
                                    <p:set>
                                      <p:cBhvr>
                                        <p:cTn id="34" dur="1" fill="hold">
                                          <p:stCondLst>
                                            <p:cond delay="0"/>
                                          </p:stCondLst>
                                        </p:cTn>
                                        <p:tgtEl>
                                          <p:spTgt spid="2">
                                            <p:txEl>
                                              <p:pRg st="4" end="4"/>
                                            </p:txEl>
                                          </p:spTgt>
                                        </p:tgtEl>
                                        <p:attrNameLst>
                                          <p:attrName>style.visibility</p:attrName>
                                        </p:attrNameLst>
                                      </p:cBhvr>
                                      <p:to>
                                        <p:strVal val="visible"/>
                                      </p:to>
                                    </p:set>
                                    <p:anim calcmode="lin" valueType="num">
                                      <p:cBhvr>
                                        <p:cTn id="35" dur="1000" fill="hold"/>
                                        <p:tgtEl>
                                          <p:spTgt spid="2">
                                            <p:txEl>
                                              <p:pRg st="4" end="4"/>
                                            </p:txEl>
                                          </p:spTgt>
                                        </p:tgtEl>
                                        <p:attrNameLst>
                                          <p:attrName>ppt_w</p:attrName>
                                        </p:attrNameLst>
                                      </p:cBhvr>
                                      <p:tavLst>
                                        <p:tav tm="0">
                                          <p:val>
                                            <p:strVal val="#ppt_w*0.70"/>
                                          </p:val>
                                        </p:tav>
                                        <p:tav tm="100000">
                                          <p:val>
                                            <p:strVal val="#ppt_w"/>
                                          </p:val>
                                        </p:tav>
                                      </p:tavLst>
                                    </p:anim>
                                    <p:anim calcmode="lin" valueType="num">
                                      <p:cBhvr>
                                        <p:cTn id="36" dur="1000" fill="hold"/>
                                        <p:tgtEl>
                                          <p:spTgt spid="2">
                                            <p:txEl>
                                              <p:pRg st="4" end="4"/>
                                            </p:txEl>
                                          </p:spTgt>
                                        </p:tgtEl>
                                        <p:attrNameLst>
                                          <p:attrName>ppt_h</p:attrName>
                                        </p:attrNameLst>
                                      </p:cBhvr>
                                      <p:tavLst>
                                        <p:tav tm="0">
                                          <p:val>
                                            <p:strVal val="#ppt_h"/>
                                          </p:val>
                                        </p:tav>
                                        <p:tav tm="100000">
                                          <p:val>
                                            <p:strVal val="#ppt_h"/>
                                          </p:val>
                                        </p:tav>
                                      </p:tavLst>
                                    </p:anim>
                                    <p:animEffect transition="in" filter="fade">
                                      <p:cBhvr>
                                        <p:cTn id="37" dur="1000"/>
                                        <p:tgtEl>
                                          <p:spTgt spid="2">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5" presetClass="entr" presetSubtype="0" fill="hold" grpId="0" nodeType="clickEffect">
                                  <p:stCondLst>
                                    <p:cond delay="0"/>
                                  </p:stCondLst>
                                  <p:childTnLst>
                                    <p:set>
                                      <p:cBhvr>
                                        <p:cTn id="41" dur="1" fill="hold">
                                          <p:stCondLst>
                                            <p:cond delay="0"/>
                                          </p:stCondLst>
                                        </p:cTn>
                                        <p:tgtEl>
                                          <p:spTgt spid="2">
                                            <p:txEl>
                                              <p:pRg st="5" end="5"/>
                                            </p:txEl>
                                          </p:spTgt>
                                        </p:tgtEl>
                                        <p:attrNameLst>
                                          <p:attrName>style.visibility</p:attrName>
                                        </p:attrNameLst>
                                      </p:cBhvr>
                                      <p:to>
                                        <p:strVal val="visible"/>
                                      </p:to>
                                    </p:set>
                                    <p:anim calcmode="lin" valueType="num">
                                      <p:cBhvr>
                                        <p:cTn id="42" dur="1000" fill="hold"/>
                                        <p:tgtEl>
                                          <p:spTgt spid="2">
                                            <p:txEl>
                                              <p:pRg st="5" end="5"/>
                                            </p:txEl>
                                          </p:spTgt>
                                        </p:tgtEl>
                                        <p:attrNameLst>
                                          <p:attrName>ppt_w</p:attrName>
                                        </p:attrNameLst>
                                      </p:cBhvr>
                                      <p:tavLst>
                                        <p:tav tm="0">
                                          <p:val>
                                            <p:strVal val="#ppt_w*0.70"/>
                                          </p:val>
                                        </p:tav>
                                        <p:tav tm="100000">
                                          <p:val>
                                            <p:strVal val="#ppt_w"/>
                                          </p:val>
                                        </p:tav>
                                      </p:tavLst>
                                    </p:anim>
                                    <p:anim calcmode="lin" valueType="num">
                                      <p:cBhvr>
                                        <p:cTn id="43" dur="1000" fill="hold"/>
                                        <p:tgtEl>
                                          <p:spTgt spid="2">
                                            <p:txEl>
                                              <p:pRg st="5" end="5"/>
                                            </p:txEl>
                                          </p:spTgt>
                                        </p:tgtEl>
                                        <p:attrNameLst>
                                          <p:attrName>ppt_h</p:attrName>
                                        </p:attrNameLst>
                                      </p:cBhvr>
                                      <p:tavLst>
                                        <p:tav tm="0">
                                          <p:val>
                                            <p:strVal val="#ppt_h"/>
                                          </p:val>
                                        </p:tav>
                                        <p:tav tm="100000">
                                          <p:val>
                                            <p:strVal val="#ppt_h"/>
                                          </p:val>
                                        </p:tav>
                                      </p:tavLst>
                                    </p:anim>
                                    <p:animEffect transition="in" filter="fade">
                                      <p:cBhvr>
                                        <p:cTn id="44" dur="1000"/>
                                        <p:tgtEl>
                                          <p:spTgt spid="2">
                                            <p:txEl>
                                              <p:pRg st="5" end="5"/>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5" presetClass="entr" presetSubtype="0" fill="hold" grpId="0" nodeType="clickEffect">
                                  <p:stCondLst>
                                    <p:cond delay="0"/>
                                  </p:stCondLst>
                                  <p:childTnLst>
                                    <p:set>
                                      <p:cBhvr>
                                        <p:cTn id="48" dur="1" fill="hold">
                                          <p:stCondLst>
                                            <p:cond delay="0"/>
                                          </p:stCondLst>
                                        </p:cTn>
                                        <p:tgtEl>
                                          <p:spTgt spid="2">
                                            <p:txEl>
                                              <p:pRg st="6" end="6"/>
                                            </p:txEl>
                                          </p:spTgt>
                                        </p:tgtEl>
                                        <p:attrNameLst>
                                          <p:attrName>style.visibility</p:attrName>
                                        </p:attrNameLst>
                                      </p:cBhvr>
                                      <p:to>
                                        <p:strVal val="visible"/>
                                      </p:to>
                                    </p:set>
                                    <p:anim calcmode="lin" valueType="num">
                                      <p:cBhvr>
                                        <p:cTn id="49" dur="1000" fill="hold"/>
                                        <p:tgtEl>
                                          <p:spTgt spid="2">
                                            <p:txEl>
                                              <p:pRg st="6" end="6"/>
                                            </p:txEl>
                                          </p:spTgt>
                                        </p:tgtEl>
                                        <p:attrNameLst>
                                          <p:attrName>ppt_w</p:attrName>
                                        </p:attrNameLst>
                                      </p:cBhvr>
                                      <p:tavLst>
                                        <p:tav tm="0">
                                          <p:val>
                                            <p:strVal val="#ppt_w*0.70"/>
                                          </p:val>
                                        </p:tav>
                                        <p:tav tm="100000">
                                          <p:val>
                                            <p:strVal val="#ppt_w"/>
                                          </p:val>
                                        </p:tav>
                                      </p:tavLst>
                                    </p:anim>
                                    <p:anim calcmode="lin" valueType="num">
                                      <p:cBhvr>
                                        <p:cTn id="50" dur="1000" fill="hold"/>
                                        <p:tgtEl>
                                          <p:spTgt spid="2">
                                            <p:txEl>
                                              <p:pRg st="6" end="6"/>
                                            </p:txEl>
                                          </p:spTgt>
                                        </p:tgtEl>
                                        <p:attrNameLst>
                                          <p:attrName>ppt_h</p:attrName>
                                        </p:attrNameLst>
                                      </p:cBhvr>
                                      <p:tavLst>
                                        <p:tav tm="0">
                                          <p:val>
                                            <p:strVal val="#ppt_h"/>
                                          </p:val>
                                        </p:tav>
                                        <p:tav tm="100000">
                                          <p:val>
                                            <p:strVal val="#ppt_h"/>
                                          </p:val>
                                        </p:tav>
                                      </p:tavLst>
                                    </p:anim>
                                    <p:animEffect transition="in" filter="fade">
                                      <p:cBhvr>
                                        <p:cTn id="51" dur="1000"/>
                                        <p:tgtEl>
                                          <p:spTgt spid="2">
                                            <p:txEl>
                                              <p:pRg st="6" end="6"/>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55" presetClass="entr" presetSubtype="0" fill="hold" grpId="0" nodeType="clickEffect">
                                  <p:stCondLst>
                                    <p:cond delay="0"/>
                                  </p:stCondLst>
                                  <p:childTnLst>
                                    <p:set>
                                      <p:cBhvr>
                                        <p:cTn id="55" dur="1" fill="hold">
                                          <p:stCondLst>
                                            <p:cond delay="0"/>
                                          </p:stCondLst>
                                        </p:cTn>
                                        <p:tgtEl>
                                          <p:spTgt spid="5">
                                            <p:txEl>
                                              <p:pRg st="0" end="0"/>
                                            </p:txEl>
                                          </p:spTgt>
                                        </p:tgtEl>
                                        <p:attrNameLst>
                                          <p:attrName>style.visibility</p:attrName>
                                        </p:attrNameLst>
                                      </p:cBhvr>
                                      <p:to>
                                        <p:strVal val="visible"/>
                                      </p:to>
                                    </p:set>
                                    <p:anim calcmode="lin" valueType="num">
                                      <p:cBhvr>
                                        <p:cTn id="56" dur="1000" fill="hold"/>
                                        <p:tgtEl>
                                          <p:spTgt spid="5">
                                            <p:txEl>
                                              <p:pRg st="0" end="0"/>
                                            </p:txEl>
                                          </p:spTgt>
                                        </p:tgtEl>
                                        <p:attrNameLst>
                                          <p:attrName>ppt_w</p:attrName>
                                        </p:attrNameLst>
                                      </p:cBhvr>
                                      <p:tavLst>
                                        <p:tav tm="0">
                                          <p:val>
                                            <p:strVal val="#ppt_w*0.70"/>
                                          </p:val>
                                        </p:tav>
                                        <p:tav tm="100000">
                                          <p:val>
                                            <p:strVal val="#ppt_w"/>
                                          </p:val>
                                        </p:tav>
                                      </p:tavLst>
                                    </p:anim>
                                    <p:anim calcmode="lin" valueType="num">
                                      <p:cBhvr>
                                        <p:cTn id="57" dur="1000" fill="hold"/>
                                        <p:tgtEl>
                                          <p:spTgt spid="5">
                                            <p:txEl>
                                              <p:pRg st="0" end="0"/>
                                            </p:txEl>
                                          </p:spTgt>
                                        </p:tgtEl>
                                        <p:attrNameLst>
                                          <p:attrName>ppt_h</p:attrName>
                                        </p:attrNameLst>
                                      </p:cBhvr>
                                      <p:tavLst>
                                        <p:tav tm="0">
                                          <p:val>
                                            <p:strVal val="#ppt_h"/>
                                          </p:val>
                                        </p:tav>
                                        <p:tav tm="100000">
                                          <p:val>
                                            <p:strVal val="#ppt_h"/>
                                          </p:val>
                                        </p:tav>
                                      </p:tavLst>
                                    </p:anim>
                                    <p:animEffect transition="in" filter="fade">
                                      <p:cBhvr>
                                        <p:cTn id="58" dur="1000"/>
                                        <p:tgtEl>
                                          <p:spTgt spid="5">
                                            <p:txEl>
                                              <p:pRg st="0" end="0"/>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55" presetClass="entr" presetSubtype="0" fill="hold" grpId="0" nodeType="clickEffect">
                                  <p:stCondLst>
                                    <p:cond delay="0"/>
                                  </p:stCondLst>
                                  <p:childTnLst>
                                    <p:set>
                                      <p:cBhvr>
                                        <p:cTn id="62" dur="1" fill="hold">
                                          <p:stCondLst>
                                            <p:cond delay="0"/>
                                          </p:stCondLst>
                                        </p:cTn>
                                        <p:tgtEl>
                                          <p:spTgt spid="5">
                                            <p:txEl>
                                              <p:pRg st="1" end="1"/>
                                            </p:txEl>
                                          </p:spTgt>
                                        </p:tgtEl>
                                        <p:attrNameLst>
                                          <p:attrName>style.visibility</p:attrName>
                                        </p:attrNameLst>
                                      </p:cBhvr>
                                      <p:to>
                                        <p:strVal val="visible"/>
                                      </p:to>
                                    </p:set>
                                    <p:anim calcmode="lin" valueType="num">
                                      <p:cBhvr>
                                        <p:cTn id="63" dur="1000" fill="hold"/>
                                        <p:tgtEl>
                                          <p:spTgt spid="5">
                                            <p:txEl>
                                              <p:pRg st="1" end="1"/>
                                            </p:txEl>
                                          </p:spTgt>
                                        </p:tgtEl>
                                        <p:attrNameLst>
                                          <p:attrName>ppt_w</p:attrName>
                                        </p:attrNameLst>
                                      </p:cBhvr>
                                      <p:tavLst>
                                        <p:tav tm="0">
                                          <p:val>
                                            <p:strVal val="#ppt_w*0.70"/>
                                          </p:val>
                                        </p:tav>
                                        <p:tav tm="100000">
                                          <p:val>
                                            <p:strVal val="#ppt_w"/>
                                          </p:val>
                                        </p:tav>
                                      </p:tavLst>
                                    </p:anim>
                                    <p:anim calcmode="lin" valueType="num">
                                      <p:cBhvr>
                                        <p:cTn id="64" dur="1000" fill="hold"/>
                                        <p:tgtEl>
                                          <p:spTgt spid="5">
                                            <p:txEl>
                                              <p:pRg st="1" end="1"/>
                                            </p:txEl>
                                          </p:spTgt>
                                        </p:tgtEl>
                                        <p:attrNameLst>
                                          <p:attrName>ppt_h</p:attrName>
                                        </p:attrNameLst>
                                      </p:cBhvr>
                                      <p:tavLst>
                                        <p:tav tm="0">
                                          <p:val>
                                            <p:strVal val="#ppt_h"/>
                                          </p:val>
                                        </p:tav>
                                        <p:tav tm="100000">
                                          <p:val>
                                            <p:strVal val="#ppt_h"/>
                                          </p:val>
                                        </p:tav>
                                      </p:tavLst>
                                    </p:anim>
                                    <p:animEffect transition="in" filter="fade">
                                      <p:cBhvr>
                                        <p:cTn id="65" dur="1000"/>
                                        <p:tgtEl>
                                          <p:spTgt spid="5">
                                            <p:txEl>
                                              <p:pRg st="1" end="1"/>
                                            </p:txEl>
                                          </p:spTgt>
                                        </p:tgtEl>
                                      </p:cBhvr>
                                    </p:animEffect>
                                  </p:childTnLst>
                                </p:cTn>
                              </p:par>
                            </p:childTnLst>
                          </p:cTn>
                        </p:par>
                      </p:childTnLst>
                    </p:cTn>
                  </p:par>
                  <p:par>
                    <p:cTn id="66" fill="hold">
                      <p:stCondLst>
                        <p:cond delay="indefinite"/>
                      </p:stCondLst>
                      <p:childTnLst>
                        <p:par>
                          <p:cTn id="67" fill="hold">
                            <p:stCondLst>
                              <p:cond delay="0"/>
                            </p:stCondLst>
                            <p:childTnLst>
                              <p:par>
                                <p:cTn id="68" presetID="55" presetClass="entr" presetSubtype="0" fill="hold" grpId="0" nodeType="clickEffect">
                                  <p:stCondLst>
                                    <p:cond delay="0"/>
                                  </p:stCondLst>
                                  <p:childTnLst>
                                    <p:set>
                                      <p:cBhvr>
                                        <p:cTn id="69" dur="1" fill="hold">
                                          <p:stCondLst>
                                            <p:cond delay="0"/>
                                          </p:stCondLst>
                                        </p:cTn>
                                        <p:tgtEl>
                                          <p:spTgt spid="5">
                                            <p:txEl>
                                              <p:pRg st="2" end="2"/>
                                            </p:txEl>
                                          </p:spTgt>
                                        </p:tgtEl>
                                        <p:attrNameLst>
                                          <p:attrName>style.visibility</p:attrName>
                                        </p:attrNameLst>
                                      </p:cBhvr>
                                      <p:to>
                                        <p:strVal val="visible"/>
                                      </p:to>
                                    </p:set>
                                    <p:anim calcmode="lin" valueType="num">
                                      <p:cBhvr>
                                        <p:cTn id="70" dur="1000" fill="hold"/>
                                        <p:tgtEl>
                                          <p:spTgt spid="5">
                                            <p:txEl>
                                              <p:pRg st="2" end="2"/>
                                            </p:txEl>
                                          </p:spTgt>
                                        </p:tgtEl>
                                        <p:attrNameLst>
                                          <p:attrName>ppt_w</p:attrName>
                                        </p:attrNameLst>
                                      </p:cBhvr>
                                      <p:tavLst>
                                        <p:tav tm="0">
                                          <p:val>
                                            <p:strVal val="#ppt_w*0.70"/>
                                          </p:val>
                                        </p:tav>
                                        <p:tav tm="100000">
                                          <p:val>
                                            <p:strVal val="#ppt_w"/>
                                          </p:val>
                                        </p:tav>
                                      </p:tavLst>
                                    </p:anim>
                                    <p:anim calcmode="lin" valueType="num">
                                      <p:cBhvr>
                                        <p:cTn id="71" dur="1000" fill="hold"/>
                                        <p:tgtEl>
                                          <p:spTgt spid="5">
                                            <p:txEl>
                                              <p:pRg st="2" end="2"/>
                                            </p:txEl>
                                          </p:spTgt>
                                        </p:tgtEl>
                                        <p:attrNameLst>
                                          <p:attrName>ppt_h</p:attrName>
                                        </p:attrNameLst>
                                      </p:cBhvr>
                                      <p:tavLst>
                                        <p:tav tm="0">
                                          <p:val>
                                            <p:strVal val="#ppt_h"/>
                                          </p:val>
                                        </p:tav>
                                        <p:tav tm="100000">
                                          <p:val>
                                            <p:strVal val="#ppt_h"/>
                                          </p:val>
                                        </p:tav>
                                      </p:tavLst>
                                    </p:anim>
                                    <p:animEffect transition="in" filter="fade">
                                      <p:cBhvr>
                                        <p:cTn id="72" dur="1000"/>
                                        <p:tgtEl>
                                          <p:spTgt spid="5">
                                            <p:txEl>
                                              <p:pRg st="2" end="2"/>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55" presetClass="entr" presetSubtype="0" fill="hold" grpId="0" nodeType="clickEffect">
                                  <p:stCondLst>
                                    <p:cond delay="0"/>
                                  </p:stCondLst>
                                  <p:childTnLst>
                                    <p:set>
                                      <p:cBhvr>
                                        <p:cTn id="76" dur="1" fill="hold">
                                          <p:stCondLst>
                                            <p:cond delay="0"/>
                                          </p:stCondLst>
                                        </p:cTn>
                                        <p:tgtEl>
                                          <p:spTgt spid="5">
                                            <p:txEl>
                                              <p:pRg st="3" end="3"/>
                                            </p:txEl>
                                          </p:spTgt>
                                        </p:tgtEl>
                                        <p:attrNameLst>
                                          <p:attrName>style.visibility</p:attrName>
                                        </p:attrNameLst>
                                      </p:cBhvr>
                                      <p:to>
                                        <p:strVal val="visible"/>
                                      </p:to>
                                    </p:set>
                                    <p:anim calcmode="lin" valueType="num">
                                      <p:cBhvr>
                                        <p:cTn id="77" dur="1000" fill="hold"/>
                                        <p:tgtEl>
                                          <p:spTgt spid="5">
                                            <p:txEl>
                                              <p:pRg st="3" end="3"/>
                                            </p:txEl>
                                          </p:spTgt>
                                        </p:tgtEl>
                                        <p:attrNameLst>
                                          <p:attrName>ppt_w</p:attrName>
                                        </p:attrNameLst>
                                      </p:cBhvr>
                                      <p:tavLst>
                                        <p:tav tm="0">
                                          <p:val>
                                            <p:strVal val="#ppt_w*0.70"/>
                                          </p:val>
                                        </p:tav>
                                        <p:tav tm="100000">
                                          <p:val>
                                            <p:strVal val="#ppt_w"/>
                                          </p:val>
                                        </p:tav>
                                      </p:tavLst>
                                    </p:anim>
                                    <p:anim calcmode="lin" valueType="num">
                                      <p:cBhvr>
                                        <p:cTn id="78" dur="1000" fill="hold"/>
                                        <p:tgtEl>
                                          <p:spTgt spid="5">
                                            <p:txEl>
                                              <p:pRg st="3" end="3"/>
                                            </p:txEl>
                                          </p:spTgt>
                                        </p:tgtEl>
                                        <p:attrNameLst>
                                          <p:attrName>ppt_h</p:attrName>
                                        </p:attrNameLst>
                                      </p:cBhvr>
                                      <p:tavLst>
                                        <p:tav tm="0">
                                          <p:val>
                                            <p:strVal val="#ppt_h"/>
                                          </p:val>
                                        </p:tav>
                                        <p:tav tm="100000">
                                          <p:val>
                                            <p:strVal val="#ppt_h"/>
                                          </p:val>
                                        </p:tav>
                                      </p:tavLst>
                                    </p:anim>
                                    <p:animEffect transition="in" filter="fade">
                                      <p:cBhvr>
                                        <p:cTn id="79" dur="1000"/>
                                        <p:tgtEl>
                                          <p:spTgt spid="5">
                                            <p:txEl>
                                              <p:pRg st="3" end="3"/>
                                            </p:txEl>
                                          </p:spTgt>
                                        </p:tgtEl>
                                      </p:cBhvr>
                                    </p:animEffect>
                                  </p:childTnLst>
                                </p:cTn>
                              </p:par>
                            </p:childTnLst>
                          </p:cTn>
                        </p:par>
                      </p:childTnLst>
                    </p:cTn>
                  </p:par>
                  <p:par>
                    <p:cTn id="80" fill="hold">
                      <p:stCondLst>
                        <p:cond delay="indefinite"/>
                      </p:stCondLst>
                      <p:childTnLst>
                        <p:par>
                          <p:cTn id="81" fill="hold">
                            <p:stCondLst>
                              <p:cond delay="0"/>
                            </p:stCondLst>
                            <p:childTnLst>
                              <p:par>
                                <p:cTn id="82" presetID="55" presetClass="entr" presetSubtype="0" fill="hold" grpId="0" nodeType="clickEffect">
                                  <p:stCondLst>
                                    <p:cond delay="0"/>
                                  </p:stCondLst>
                                  <p:childTnLst>
                                    <p:set>
                                      <p:cBhvr>
                                        <p:cTn id="83" dur="1" fill="hold">
                                          <p:stCondLst>
                                            <p:cond delay="0"/>
                                          </p:stCondLst>
                                        </p:cTn>
                                        <p:tgtEl>
                                          <p:spTgt spid="5">
                                            <p:txEl>
                                              <p:pRg st="4" end="4"/>
                                            </p:txEl>
                                          </p:spTgt>
                                        </p:tgtEl>
                                        <p:attrNameLst>
                                          <p:attrName>style.visibility</p:attrName>
                                        </p:attrNameLst>
                                      </p:cBhvr>
                                      <p:to>
                                        <p:strVal val="visible"/>
                                      </p:to>
                                    </p:set>
                                    <p:anim calcmode="lin" valueType="num">
                                      <p:cBhvr>
                                        <p:cTn id="84" dur="1000" fill="hold"/>
                                        <p:tgtEl>
                                          <p:spTgt spid="5">
                                            <p:txEl>
                                              <p:pRg st="4" end="4"/>
                                            </p:txEl>
                                          </p:spTgt>
                                        </p:tgtEl>
                                        <p:attrNameLst>
                                          <p:attrName>ppt_w</p:attrName>
                                        </p:attrNameLst>
                                      </p:cBhvr>
                                      <p:tavLst>
                                        <p:tav tm="0">
                                          <p:val>
                                            <p:strVal val="#ppt_w*0.70"/>
                                          </p:val>
                                        </p:tav>
                                        <p:tav tm="100000">
                                          <p:val>
                                            <p:strVal val="#ppt_w"/>
                                          </p:val>
                                        </p:tav>
                                      </p:tavLst>
                                    </p:anim>
                                    <p:anim calcmode="lin" valueType="num">
                                      <p:cBhvr>
                                        <p:cTn id="85" dur="1000" fill="hold"/>
                                        <p:tgtEl>
                                          <p:spTgt spid="5">
                                            <p:txEl>
                                              <p:pRg st="4" end="4"/>
                                            </p:txEl>
                                          </p:spTgt>
                                        </p:tgtEl>
                                        <p:attrNameLst>
                                          <p:attrName>ppt_h</p:attrName>
                                        </p:attrNameLst>
                                      </p:cBhvr>
                                      <p:tavLst>
                                        <p:tav tm="0">
                                          <p:val>
                                            <p:strVal val="#ppt_h"/>
                                          </p:val>
                                        </p:tav>
                                        <p:tav tm="100000">
                                          <p:val>
                                            <p:strVal val="#ppt_h"/>
                                          </p:val>
                                        </p:tav>
                                      </p:tavLst>
                                    </p:anim>
                                    <p:animEffect transition="in" filter="fade">
                                      <p:cBhvr>
                                        <p:cTn id="86" dur="1000"/>
                                        <p:tgtEl>
                                          <p:spTgt spid="5">
                                            <p:txEl>
                                              <p:pRg st="4" end="4"/>
                                            </p:txEl>
                                          </p:spTgt>
                                        </p:tgtEl>
                                      </p:cBhvr>
                                    </p:animEffect>
                                  </p:childTnLst>
                                </p:cTn>
                              </p:par>
                            </p:childTnLst>
                          </p:cTn>
                        </p:par>
                      </p:childTnLst>
                    </p:cTn>
                  </p:par>
                  <p:par>
                    <p:cTn id="87" fill="hold">
                      <p:stCondLst>
                        <p:cond delay="indefinite"/>
                      </p:stCondLst>
                      <p:childTnLst>
                        <p:par>
                          <p:cTn id="88" fill="hold">
                            <p:stCondLst>
                              <p:cond delay="0"/>
                            </p:stCondLst>
                            <p:childTnLst>
                              <p:par>
                                <p:cTn id="89" presetID="55" presetClass="entr" presetSubtype="0" fill="hold" grpId="0" nodeType="clickEffect">
                                  <p:stCondLst>
                                    <p:cond delay="0"/>
                                  </p:stCondLst>
                                  <p:childTnLst>
                                    <p:set>
                                      <p:cBhvr>
                                        <p:cTn id="90" dur="1" fill="hold">
                                          <p:stCondLst>
                                            <p:cond delay="0"/>
                                          </p:stCondLst>
                                        </p:cTn>
                                        <p:tgtEl>
                                          <p:spTgt spid="5">
                                            <p:txEl>
                                              <p:pRg st="5" end="5"/>
                                            </p:txEl>
                                          </p:spTgt>
                                        </p:tgtEl>
                                        <p:attrNameLst>
                                          <p:attrName>style.visibility</p:attrName>
                                        </p:attrNameLst>
                                      </p:cBhvr>
                                      <p:to>
                                        <p:strVal val="visible"/>
                                      </p:to>
                                    </p:set>
                                    <p:anim calcmode="lin" valueType="num">
                                      <p:cBhvr>
                                        <p:cTn id="91" dur="1000" fill="hold"/>
                                        <p:tgtEl>
                                          <p:spTgt spid="5">
                                            <p:txEl>
                                              <p:pRg st="5" end="5"/>
                                            </p:txEl>
                                          </p:spTgt>
                                        </p:tgtEl>
                                        <p:attrNameLst>
                                          <p:attrName>ppt_w</p:attrName>
                                        </p:attrNameLst>
                                      </p:cBhvr>
                                      <p:tavLst>
                                        <p:tav tm="0">
                                          <p:val>
                                            <p:strVal val="#ppt_w*0.70"/>
                                          </p:val>
                                        </p:tav>
                                        <p:tav tm="100000">
                                          <p:val>
                                            <p:strVal val="#ppt_w"/>
                                          </p:val>
                                        </p:tav>
                                      </p:tavLst>
                                    </p:anim>
                                    <p:anim calcmode="lin" valueType="num">
                                      <p:cBhvr>
                                        <p:cTn id="92" dur="1000" fill="hold"/>
                                        <p:tgtEl>
                                          <p:spTgt spid="5">
                                            <p:txEl>
                                              <p:pRg st="5" end="5"/>
                                            </p:txEl>
                                          </p:spTgt>
                                        </p:tgtEl>
                                        <p:attrNameLst>
                                          <p:attrName>ppt_h</p:attrName>
                                        </p:attrNameLst>
                                      </p:cBhvr>
                                      <p:tavLst>
                                        <p:tav tm="0">
                                          <p:val>
                                            <p:strVal val="#ppt_h"/>
                                          </p:val>
                                        </p:tav>
                                        <p:tav tm="100000">
                                          <p:val>
                                            <p:strVal val="#ppt_h"/>
                                          </p:val>
                                        </p:tav>
                                      </p:tavLst>
                                    </p:anim>
                                    <p:animEffect transition="in" filter="fade">
                                      <p:cBhvr>
                                        <p:cTn id="93" dur="1000"/>
                                        <p:tgtEl>
                                          <p:spTgt spid="5">
                                            <p:txEl>
                                              <p:pRg st="5" end="5"/>
                                            </p:txEl>
                                          </p:spTgt>
                                        </p:tgtEl>
                                      </p:cBhvr>
                                    </p:animEffect>
                                  </p:childTnLst>
                                </p:cTn>
                              </p:par>
                            </p:childTnLst>
                          </p:cTn>
                        </p:par>
                      </p:childTnLst>
                    </p:cTn>
                  </p:par>
                  <p:par>
                    <p:cTn id="94" fill="hold">
                      <p:stCondLst>
                        <p:cond delay="indefinite"/>
                      </p:stCondLst>
                      <p:childTnLst>
                        <p:par>
                          <p:cTn id="95" fill="hold">
                            <p:stCondLst>
                              <p:cond delay="0"/>
                            </p:stCondLst>
                            <p:childTnLst>
                              <p:par>
                                <p:cTn id="96" presetID="55" presetClass="entr" presetSubtype="0" fill="hold" grpId="0" nodeType="clickEffect">
                                  <p:stCondLst>
                                    <p:cond delay="0"/>
                                  </p:stCondLst>
                                  <p:childTnLst>
                                    <p:set>
                                      <p:cBhvr>
                                        <p:cTn id="97" dur="1" fill="hold">
                                          <p:stCondLst>
                                            <p:cond delay="0"/>
                                          </p:stCondLst>
                                        </p:cTn>
                                        <p:tgtEl>
                                          <p:spTgt spid="5">
                                            <p:txEl>
                                              <p:pRg st="6" end="6"/>
                                            </p:txEl>
                                          </p:spTgt>
                                        </p:tgtEl>
                                        <p:attrNameLst>
                                          <p:attrName>style.visibility</p:attrName>
                                        </p:attrNameLst>
                                      </p:cBhvr>
                                      <p:to>
                                        <p:strVal val="visible"/>
                                      </p:to>
                                    </p:set>
                                    <p:anim calcmode="lin" valueType="num">
                                      <p:cBhvr>
                                        <p:cTn id="98" dur="1000" fill="hold"/>
                                        <p:tgtEl>
                                          <p:spTgt spid="5">
                                            <p:txEl>
                                              <p:pRg st="6" end="6"/>
                                            </p:txEl>
                                          </p:spTgt>
                                        </p:tgtEl>
                                        <p:attrNameLst>
                                          <p:attrName>ppt_w</p:attrName>
                                        </p:attrNameLst>
                                      </p:cBhvr>
                                      <p:tavLst>
                                        <p:tav tm="0">
                                          <p:val>
                                            <p:strVal val="#ppt_w*0.70"/>
                                          </p:val>
                                        </p:tav>
                                        <p:tav tm="100000">
                                          <p:val>
                                            <p:strVal val="#ppt_w"/>
                                          </p:val>
                                        </p:tav>
                                      </p:tavLst>
                                    </p:anim>
                                    <p:anim calcmode="lin" valueType="num">
                                      <p:cBhvr>
                                        <p:cTn id="99" dur="1000" fill="hold"/>
                                        <p:tgtEl>
                                          <p:spTgt spid="5">
                                            <p:txEl>
                                              <p:pRg st="6" end="6"/>
                                            </p:txEl>
                                          </p:spTgt>
                                        </p:tgtEl>
                                        <p:attrNameLst>
                                          <p:attrName>ppt_h</p:attrName>
                                        </p:attrNameLst>
                                      </p:cBhvr>
                                      <p:tavLst>
                                        <p:tav tm="0">
                                          <p:val>
                                            <p:strVal val="#ppt_h"/>
                                          </p:val>
                                        </p:tav>
                                        <p:tav tm="100000">
                                          <p:val>
                                            <p:strVal val="#ppt_h"/>
                                          </p:val>
                                        </p:tav>
                                      </p:tavLst>
                                    </p:anim>
                                    <p:animEffect transition="in" filter="fade">
                                      <p:cBhvr>
                                        <p:cTn id="100" dur="1000"/>
                                        <p:tgtEl>
                                          <p:spTgt spid="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5"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0"/>
            <a:ext cx="9144000" cy="1066800"/>
          </a:xfrm>
        </p:spPr>
        <p:txBody>
          <a:bodyPr>
            <a:normAutofit/>
          </a:bodyPr>
          <a:lstStyle/>
          <a:p>
            <a:r>
              <a:rPr lang="en-US" sz="4200" b="1" dirty="0">
                <a:solidFill>
                  <a:srgbClr val="800000"/>
                </a:solidFill>
                <a:effectLst>
                  <a:outerShdw blurRad="50800" dist="38100" dir="2700000" algn="tl" rotWithShape="0">
                    <a:schemeClr val="tx1">
                      <a:alpha val="43000"/>
                    </a:schemeClr>
                  </a:outerShdw>
                </a:effectLst>
                <a:latin typeface="Times New Roman"/>
                <a:cs typeface="Times New Roman"/>
              </a:rPr>
              <a:t>God’s Plan &amp; Men’s Changes</a:t>
            </a:r>
          </a:p>
        </p:txBody>
      </p:sp>
      <p:sp>
        <p:nvSpPr>
          <p:cNvPr id="4" name="Content Placeholder 3"/>
          <p:cNvSpPr>
            <a:spLocks noGrp="1"/>
          </p:cNvSpPr>
          <p:nvPr>
            <p:ph idx="1"/>
          </p:nvPr>
        </p:nvSpPr>
        <p:spPr>
          <a:xfrm>
            <a:off x="0" y="914400"/>
            <a:ext cx="9144000" cy="6019800"/>
          </a:xfrm>
        </p:spPr>
        <p:txBody>
          <a:bodyPr>
            <a:normAutofit fontScale="92500"/>
          </a:bodyPr>
          <a:lstStyle/>
          <a:p>
            <a:pPr>
              <a:spcBef>
                <a:spcPts val="0"/>
              </a:spcBef>
              <a:spcAft>
                <a:spcPts val="800"/>
              </a:spcAft>
              <a:buClr>
                <a:srgbClr val="800000"/>
              </a:buClr>
            </a:pPr>
            <a:r>
              <a:rPr lang="en-US" dirty="0">
                <a:latin typeface="Times New Roman"/>
                <a:cs typeface="Times New Roman"/>
              </a:rPr>
              <a:t>Men have always tried to change God’s pattern to increase its effectiveness</a:t>
            </a:r>
          </a:p>
          <a:p>
            <a:pPr>
              <a:spcBef>
                <a:spcPts val="0"/>
              </a:spcBef>
              <a:spcAft>
                <a:spcPts val="800"/>
              </a:spcAft>
              <a:buClr>
                <a:srgbClr val="800000"/>
              </a:buClr>
            </a:pPr>
            <a:r>
              <a:rPr lang="en-US" dirty="0">
                <a:latin typeface="Times New Roman"/>
                <a:cs typeface="Times New Roman"/>
              </a:rPr>
              <a:t>End product is always harmful, not beneficial</a:t>
            </a:r>
          </a:p>
          <a:p>
            <a:pPr>
              <a:spcBef>
                <a:spcPts val="0"/>
              </a:spcBef>
              <a:spcAft>
                <a:spcPts val="800"/>
              </a:spcAft>
              <a:buClr>
                <a:srgbClr val="800000"/>
              </a:buClr>
            </a:pPr>
            <a:r>
              <a:rPr lang="en-US" dirty="0">
                <a:latin typeface="Times New Roman"/>
                <a:cs typeface="Times New Roman"/>
              </a:rPr>
              <a:t>Though good intentions are present, effect is the same</a:t>
            </a:r>
          </a:p>
          <a:p>
            <a:pPr>
              <a:spcBef>
                <a:spcPts val="0"/>
              </a:spcBef>
              <a:spcAft>
                <a:spcPts val="800"/>
              </a:spcAft>
              <a:buClr>
                <a:srgbClr val="800000"/>
              </a:buClr>
            </a:pPr>
            <a:r>
              <a:rPr lang="en-US" dirty="0">
                <a:latin typeface="Times New Roman"/>
                <a:cs typeface="Times New Roman"/>
              </a:rPr>
              <a:t>No mere man can improve on design of omniscient God</a:t>
            </a:r>
          </a:p>
          <a:p>
            <a:pPr>
              <a:spcBef>
                <a:spcPts val="0"/>
              </a:spcBef>
              <a:spcAft>
                <a:spcPts val="800"/>
              </a:spcAft>
              <a:buClr>
                <a:srgbClr val="800000"/>
              </a:buClr>
            </a:pPr>
            <a:r>
              <a:rPr lang="en-US" dirty="0">
                <a:latin typeface="Times New Roman"/>
                <a:cs typeface="Times New Roman"/>
              </a:rPr>
              <a:t>Through history of church, men have sought centralized decision-making &amp; action for more effective work</a:t>
            </a:r>
          </a:p>
          <a:p>
            <a:pPr>
              <a:spcBef>
                <a:spcPts val="0"/>
              </a:spcBef>
              <a:spcAft>
                <a:spcPts val="800"/>
              </a:spcAft>
              <a:buClr>
                <a:srgbClr val="800000"/>
              </a:buClr>
            </a:pPr>
            <a:r>
              <a:rPr lang="en-US" dirty="0">
                <a:latin typeface="Times New Roman"/>
                <a:cs typeface="Times New Roman"/>
              </a:rPr>
              <a:t>Yet, God in His infinite wisdom did not give the church a centralized design</a:t>
            </a:r>
          </a:p>
          <a:p>
            <a:pPr>
              <a:spcBef>
                <a:spcPts val="0"/>
              </a:spcBef>
              <a:spcAft>
                <a:spcPts val="800"/>
              </a:spcAft>
              <a:buClr>
                <a:srgbClr val="800000"/>
              </a:buClr>
            </a:pPr>
            <a:r>
              <a:rPr lang="en-US" dirty="0">
                <a:latin typeface="Times New Roman"/>
                <a:cs typeface="Times New Roman"/>
              </a:rPr>
              <a:t>Only functional unit designed by God to carry on work of the church is the autonomous, local congregation </a:t>
            </a:r>
          </a:p>
        </p:txBody>
      </p:sp>
    </p:spTree>
    <p:extLst>
      <p:ext uri="{BB962C8B-B14F-4D97-AF65-F5344CB8AC3E}">
        <p14:creationId xmlns:p14="http://schemas.microsoft.com/office/powerpoint/2010/main" val="42184532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arn(inVertical)">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barn(inVertical)">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barn(inVertical)">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barn(inVertical)">
                                      <p:cBhvr>
                                        <p:cTn id="22" dur="5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barn(inVertical)">
                                      <p:cBhvr>
                                        <p:cTn id="27" dur="500"/>
                                        <p:tgtEl>
                                          <p:spTgt spid="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4">
                                            <p:txEl>
                                              <p:pRg st="5" end="5"/>
                                            </p:txEl>
                                          </p:spTgt>
                                        </p:tgtEl>
                                        <p:attrNameLst>
                                          <p:attrName>style.visibility</p:attrName>
                                        </p:attrNameLst>
                                      </p:cBhvr>
                                      <p:to>
                                        <p:strVal val="visible"/>
                                      </p:to>
                                    </p:set>
                                    <p:animEffect transition="in" filter="barn(inVertical)">
                                      <p:cBhvr>
                                        <p:cTn id="32" dur="500"/>
                                        <p:tgtEl>
                                          <p:spTgt spid="4">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grpId="0" nodeType="clickEffect">
                                  <p:stCondLst>
                                    <p:cond delay="0"/>
                                  </p:stCondLst>
                                  <p:childTnLst>
                                    <p:set>
                                      <p:cBhvr>
                                        <p:cTn id="36" dur="1" fill="hold">
                                          <p:stCondLst>
                                            <p:cond delay="0"/>
                                          </p:stCondLst>
                                        </p:cTn>
                                        <p:tgtEl>
                                          <p:spTgt spid="4">
                                            <p:txEl>
                                              <p:pRg st="6" end="6"/>
                                            </p:txEl>
                                          </p:spTgt>
                                        </p:tgtEl>
                                        <p:attrNameLst>
                                          <p:attrName>style.visibility</p:attrName>
                                        </p:attrNameLst>
                                      </p:cBhvr>
                                      <p:to>
                                        <p:strVal val="visible"/>
                                      </p:to>
                                    </p:set>
                                    <p:animEffect transition="in" filter="barn(inVertical)">
                                      <p:cBhvr>
                                        <p:cTn id="37" dur="500"/>
                                        <p:tgtEl>
                                          <p:spTgt spid="4">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0"/>
            <a:ext cx="9144000" cy="838200"/>
          </a:xfrm>
        </p:spPr>
        <p:txBody>
          <a:bodyPr>
            <a:normAutofit/>
          </a:bodyPr>
          <a:lstStyle/>
          <a:p>
            <a:r>
              <a:rPr lang="en-US" sz="4000" b="1" dirty="0">
                <a:solidFill>
                  <a:srgbClr val="800000"/>
                </a:solidFill>
                <a:effectLst>
                  <a:outerShdw blurRad="50800" dist="38100" dir="2700000" algn="tl" rotWithShape="0">
                    <a:schemeClr val="tx1">
                      <a:alpha val="43000"/>
                    </a:schemeClr>
                  </a:outerShdw>
                </a:effectLst>
                <a:latin typeface="Times New Roman"/>
                <a:cs typeface="Times New Roman"/>
              </a:rPr>
              <a:t>Two Different Uses of Word “Church”</a:t>
            </a:r>
          </a:p>
        </p:txBody>
      </p:sp>
      <p:sp>
        <p:nvSpPr>
          <p:cNvPr id="4" name="Content Placeholder 3"/>
          <p:cNvSpPr>
            <a:spLocks noGrp="1"/>
          </p:cNvSpPr>
          <p:nvPr>
            <p:ph idx="1"/>
          </p:nvPr>
        </p:nvSpPr>
        <p:spPr>
          <a:xfrm>
            <a:off x="-1" y="762000"/>
            <a:ext cx="9278471" cy="6096000"/>
          </a:xfrm>
        </p:spPr>
        <p:txBody>
          <a:bodyPr>
            <a:normAutofit fontScale="85000" lnSpcReduction="20000"/>
          </a:bodyPr>
          <a:lstStyle/>
          <a:p>
            <a:pPr>
              <a:lnSpc>
                <a:spcPct val="110000"/>
              </a:lnSpc>
              <a:spcBef>
                <a:spcPts val="0"/>
              </a:spcBef>
              <a:spcAft>
                <a:spcPts val="500"/>
              </a:spcAft>
              <a:buClr>
                <a:srgbClr val="800000"/>
              </a:buClr>
            </a:pPr>
            <a:r>
              <a:rPr lang="en-US" sz="3300" dirty="0">
                <a:latin typeface="Times New Roman"/>
                <a:cs typeface="Times New Roman"/>
              </a:rPr>
              <a:t>“Church” used in relational sense (“universal”)</a:t>
            </a:r>
          </a:p>
          <a:p>
            <a:pPr lvl="1">
              <a:lnSpc>
                <a:spcPct val="110000"/>
              </a:lnSpc>
              <a:spcBef>
                <a:spcPts val="0"/>
              </a:spcBef>
              <a:spcAft>
                <a:spcPts val="500"/>
              </a:spcAft>
              <a:buClr>
                <a:srgbClr val="000090"/>
              </a:buClr>
            </a:pPr>
            <a:r>
              <a:rPr lang="en-US" dirty="0">
                <a:latin typeface="Times New Roman"/>
                <a:cs typeface="Times New Roman"/>
              </a:rPr>
              <a:t>All saved people of all time (</a:t>
            </a:r>
            <a:r>
              <a:rPr lang="en-US" b="1" dirty="0">
                <a:solidFill>
                  <a:srgbClr val="800000"/>
                </a:solidFill>
                <a:latin typeface="Times New Roman"/>
                <a:cs typeface="Times New Roman"/>
              </a:rPr>
              <a:t>Matt. 16:18</a:t>
            </a:r>
            <a:r>
              <a:rPr lang="en-US" dirty="0">
                <a:latin typeface="Times New Roman"/>
                <a:cs typeface="Times New Roman"/>
              </a:rPr>
              <a:t>; </a:t>
            </a:r>
            <a:r>
              <a:rPr lang="en-US" b="1" dirty="0">
                <a:solidFill>
                  <a:srgbClr val="800000"/>
                </a:solidFill>
                <a:latin typeface="Times New Roman"/>
                <a:cs typeface="Times New Roman"/>
              </a:rPr>
              <a:t>Acts 2:47</a:t>
            </a:r>
            <a:r>
              <a:rPr lang="en-US" dirty="0">
                <a:latin typeface="Times New Roman"/>
                <a:cs typeface="Times New Roman"/>
              </a:rPr>
              <a:t>)</a:t>
            </a:r>
          </a:p>
          <a:p>
            <a:pPr lvl="1">
              <a:lnSpc>
                <a:spcPct val="110000"/>
              </a:lnSpc>
              <a:spcBef>
                <a:spcPts val="0"/>
              </a:spcBef>
              <a:spcAft>
                <a:spcPts val="500"/>
              </a:spcAft>
              <a:buClr>
                <a:srgbClr val="000090"/>
              </a:buClr>
            </a:pPr>
            <a:r>
              <a:rPr lang="en-US" dirty="0">
                <a:latin typeface="Times New Roman"/>
                <a:cs typeface="Times New Roman"/>
              </a:rPr>
              <a:t>One body under the headship of Christ (</a:t>
            </a:r>
            <a:r>
              <a:rPr lang="en-US" b="1" dirty="0">
                <a:solidFill>
                  <a:srgbClr val="800000"/>
                </a:solidFill>
                <a:latin typeface="Times New Roman"/>
                <a:cs typeface="Times New Roman"/>
              </a:rPr>
              <a:t>Eph. 1:22-23</a:t>
            </a:r>
            <a:r>
              <a:rPr lang="en-US" dirty="0">
                <a:latin typeface="Times New Roman"/>
                <a:cs typeface="Times New Roman"/>
              </a:rPr>
              <a:t>; </a:t>
            </a:r>
            <a:r>
              <a:rPr lang="en-US" b="1" dirty="0">
                <a:solidFill>
                  <a:srgbClr val="800000"/>
                </a:solidFill>
                <a:latin typeface="Times New Roman"/>
                <a:cs typeface="Times New Roman"/>
              </a:rPr>
              <a:t>2:16</a:t>
            </a:r>
            <a:r>
              <a:rPr lang="en-US" dirty="0">
                <a:latin typeface="Times New Roman"/>
                <a:cs typeface="Times New Roman"/>
              </a:rPr>
              <a:t>; </a:t>
            </a:r>
            <a:r>
              <a:rPr lang="en-US" b="1" dirty="0">
                <a:solidFill>
                  <a:srgbClr val="800000"/>
                </a:solidFill>
                <a:latin typeface="Times New Roman"/>
                <a:cs typeface="Times New Roman"/>
              </a:rPr>
              <a:t>4:4</a:t>
            </a:r>
            <a:r>
              <a:rPr lang="en-US" dirty="0">
                <a:latin typeface="Times New Roman"/>
                <a:cs typeface="Times New Roman"/>
              </a:rPr>
              <a:t>)</a:t>
            </a:r>
          </a:p>
          <a:p>
            <a:pPr lvl="1">
              <a:lnSpc>
                <a:spcPct val="110000"/>
              </a:lnSpc>
              <a:spcBef>
                <a:spcPts val="0"/>
              </a:spcBef>
              <a:spcAft>
                <a:spcPts val="500"/>
              </a:spcAft>
              <a:buClr>
                <a:srgbClr val="000090"/>
              </a:buClr>
            </a:pPr>
            <a:r>
              <a:rPr lang="en-US" dirty="0">
                <a:latin typeface="Times New Roman"/>
                <a:cs typeface="Times New Roman"/>
              </a:rPr>
              <a:t>No organization other than Christ as Head &amp; all saints under Him</a:t>
            </a:r>
          </a:p>
          <a:p>
            <a:pPr lvl="1">
              <a:lnSpc>
                <a:spcPct val="110000"/>
              </a:lnSpc>
              <a:spcBef>
                <a:spcPts val="0"/>
              </a:spcBef>
              <a:spcAft>
                <a:spcPts val="500"/>
              </a:spcAft>
              <a:buClr>
                <a:srgbClr val="000090"/>
              </a:buClr>
            </a:pPr>
            <a:r>
              <a:rPr lang="en-US" dirty="0">
                <a:latin typeface="Times New Roman"/>
                <a:cs typeface="Times New Roman"/>
              </a:rPr>
              <a:t>No work is given to the church in this sense</a:t>
            </a:r>
          </a:p>
          <a:p>
            <a:pPr>
              <a:lnSpc>
                <a:spcPct val="110000"/>
              </a:lnSpc>
              <a:spcBef>
                <a:spcPts val="0"/>
              </a:spcBef>
              <a:spcAft>
                <a:spcPts val="500"/>
              </a:spcAft>
              <a:buClr>
                <a:srgbClr val="800000"/>
              </a:buClr>
            </a:pPr>
            <a:r>
              <a:rPr lang="en-US" sz="3300" dirty="0">
                <a:latin typeface="Times New Roman"/>
                <a:cs typeface="Times New Roman"/>
              </a:rPr>
              <a:t>“Church” used in functional sense (“local”)</a:t>
            </a:r>
          </a:p>
          <a:p>
            <a:pPr lvl="1">
              <a:lnSpc>
                <a:spcPct val="110000"/>
              </a:lnSpc>
              <a:spcBef>
                <a:spcPts val="0"/>
              </a:spcBef>
              <a:spcAft>
                <a:spcPts val="500"/>
              </a:spcAft>
              <a:buClr>
                <a:srgbClr val="000090"/>
              </a:buClr>
            </a:pPr>
            <a:r>
              <a:rPr lang="en-US" dirty="0">
                <a:latin typeface="Times New Roman"/>
                <a:cs typeface="Times New Roman"/>
              </a:rPr>
              <a:t>Group of Christians in given area working &amp; worshiping together (</a:t>
            </a:r>
            <a:r>
              <a:rPr lang="en-US" b="1" dirty="0">
                <a:solidFill>
                  <a:srgbClr val="800000"/>
                </a:solidFill>
                <a:latin typeface="Times New Roman"/>
                <a:cs typeface="Times New Roman"/>
              </a:rPr>
              <a:t>Rom. 16:16</a:t>
            </a:r>
            <a:r>
              <a:rPr lang="en-US" dirty="0">
                <a:latin typeface="Times New Roman"/>
                <a:cs typeface="Times New Roman"/>
              </a:rPr>
              <a:t>; </a:t>
            </a:r>
            <a:r>
              <a:rPr lang="en-US" b="1" dirty="0">
                <a:solidFill>
                  <a:srgbClr val="800000"/>
                </a:solidFill>
                <a:latin typeface="Times New Roman"/>
                <a:cs typeface="Times New Roman"/>
              </a:rPr>
              <a:t>Gal. 1:2</a:t>
            </a:r>
            <a:r>
              <a:rPr lang="en-US" dirty="0">
                <a:latin typeface="Times New Roman"/>
                <a:cs typeface="Times New Roman"/>
              </a:rPr>
              <a:t>; </a:t>
            </a:r>
            <a:r>
              <a:rPr lang="en-US" b="1" dirty="0">
                <a:solidFill>
                  <a:srgbClr val="800000"/>
                </a:solidFill>
                <a:latin typeface="Times New Roman"/>
                <a:cs typeface="Times New Roman"/>
              </a:rPr>
              <a:t>1 Cor. 1:2</a:t>
            </a:r>
            <a:r>
              <a:rPr lang="en-US" dirty="0">
                <a:latin typeface="Times New Roman"/>
                <a:cs typeface="Times New Roman"/>
              </a:rPr>
              <a:t>)</a:t>
            </a:r>
          </a:p>
          <a:p>
            <a:pPr lvl="1">
              <a:lnSpc>
                <a:spcPct val="110000"/>
              </a:lnSpc>
              <a:spcBef>
                <a:spcPts val="0"/>
              </a:spcBef>
              <a:spcAft>
                <a:spcPts val="500"/>
              </a:spcAft>
              <a:buClr>
                <a:srgbClr val="000090"/>
              </a:buClr>
            </a:pPr>
            <a:r>
              <a:rPr lang="en-US" dirty="0">
                <a:latin typeface="Times New Roman"/>
                <a:cs typeface="Times New Roman"/>
              </a:rPr>
              <a:t>Organization given to church in this sense (</a:t>
            </a:r>
            <a:r>
              <a:rPr lang="en-US" b="1" dirty="0">
                <a:solidFill>
                  <a:srgbClr val="800000"/>
                </a:solidFill>
                <a:latin typeface="Times New Roman"/>
                <a:cs typeface="Times New Roman"/>
              </a:rPr>
              <a:t>Phil. 1:1</a:t>
            </a:r>
            <a:r>
              <a:rPr lang="en-US" dirty="0">
                <a:latin typeface="Times New Roman"/>
                <a:cs typeface="Times New Roman"/>
              </a:rPr>
              <a:t>)</a:t>
            </a:r>
          </a:p>
          <a:p>
            <a:pPr lvl="1">
              <a:lnSpc>
                <a:spcPct val="110000"/>
              </a:lnSpc>
              <a:spcBef>
                <a:spcPts val="0"/>
              </a:spcBef>
              <a:spcAft>
                <a:spcPts val="500"/>
              </a:spcAft>
              <a:buClr>
                <a:srgbClr val="000090"/>
              </a:buClr>
            </a:pPr>
            <a:r>
              <a:rPr lang="en-US" dirty="0">
                <a:latin typeface="Times New Roman"/>
                <a:cs typeface="Times New Roman"/>
              </a:rPr>
              <a:t>Three-fold work given to church in this sense:</a:t>
            </a:r>
          </a:p>
          <a:p>
            <a:pPr lvl="2">
              <a:lnSpc>
                <a:spcPct val="110000"/>
              </a:lnSpc>
              <a:spcBef>
                <a:spcPts val="0"/>
              </a:spcBef>
              <a:spcAft>
                <a:spcPts val="500"/>
              </a:spcAft>
              <a:buClr>
                <a:schemeClr val="accent6">
                  <a:lumMod val="50000"/>
                </a:schemeClr>
              </a:buClr>
              <a:buSzPct val="70000"/>
              <a:buFont typeface="Wingdings" charset="2"/>
              <a:buChar char="§"/>
            </a:pPr>
            <a:r>
              <a:rPr lang="en-US" sz="2600" dirty="0">
                <a:latin typeface="Times New Roman"/>
                <a:cs typeface="Times New Roman"/>
              </a:rPr>
              <a:t>Evangelism (</a:t>
            </a:r>
            <a:r>
              <a:rPr lang="en-US" sz="2600" b="1" dirty="0">
                <a:solidFill>
                  <a:srgbClr val="800000"/>
                </a:solidFill>
                <a:latin typeface="Times New Roman"/>
                <a:cs typeface="Times New Roman"/>
              </a:rPr>
              <a:t>1 Thess. 1:8</a:t>
            </a:r>
            <a:r>
              <a:rPr lang="en-US" sz="2600" dirty="0">
                <a:latin typeface="Times New Roman"/>
                <a:cs typeface="Times New Roman"/>
              </a:rPr>
              <a:t>; </a:t>
            </a:r>
            <a:r>
              <a:rPr lang="en-US" sz="2600" b="1" dirty="0">
                <a:solidFill>
                  <a:srgbClr val="800000"/>
                </a:solidFill>
                <a:latin typeface="Times New Roman"/>
                <a:cs typeface="Times New Roman"/>
              </a:rPr>
              <a:t>Acts 11:22</a:t>
            </a:r>
            <a:r>
              <a:rPr lang="en-US" sz="2600" dirty="0">
                <a:latin typeface="Times New Roman"/>
                <a:cs typeface="Times New Roman"/>
              </a:rPr>
              <a:t>; </a:t>
            </a:r>
            <a:r>
              <a:rPr lang="en-US" sz="2600" b="1" dirty="0">
                <a:solidFill>
                  <a:srgbClr val="800000"/>
                </a:solidFill>
                <a:latin typeface="Times New Roman"/>
                <a:cs typeface="Times New Roman"/>
              </a:rPr>
              <a:t>Phil. 1:5</a:t>
            </a:r>
            <a:r>
              <a:rPr lang="en-US" sz="2600" dirty="0">
                <a:latin typeface="Times New Roman"/>
                <a:cs typeface="Times New Roman"/>
              </a:rPr>
              <a:t>; </a:t>
            </a:r>
            <a:r>
              <a:rPr lang="en-US" sz="2600" b="1" dirty="0">
                <a:solidFill>
                  <a:srgbClr val="800000"/>
                </a:solidFill>
                <a:latin typeface="Times New Roman"/>
                <a:cs typeface="Times New Roman"/>
              </a:rPr>
              <a:t>4:15-16</a:t>
            </a:r>
            <a:r>
              <a:rPr lang="en-US" sz="2600" dirty="0">
                <a:latin typeface="Times New Roman"/>
                <a:cs typeface="Times New Roman"/>
              </a:rPr>
              <a:t>)</a:t>
            </a:r>
          </a:p>
          <a:p>
            <a:pPr lvl="2">
              <a:lnSpc>
                <a:spcPct val="110000"/>
              </a:lnSpc>
              <a:spcBef>
                <a:spcPts val="0"/>
              </a:spcBef>
              <a:spcAft>
                <a:spcPts val="500"/>
              </a:spcAft>
              <a:buClr>
                <a:schemeClr val="accent6">
                  <a:lumMod val="50000"/>
                </a:schemeClr>
              </a:buClr>
              <a:buSzPct val="70000"/>
              <a:buFont typeface="Wingdings" charset="2"/>
              <a:buChar char="§"/>
            </a:pPr>
            <a:r>
              <a:rPr lang="en-US" sz="2600" dirty="0">
                <a:latin typeface="Times New Roman"/>
                <a:cs typeface="Times New Roman"/>
              </a:rPr>
              <a:t>Edification (</a:t>
            </a:r>
            <a:r>
              <a:rPr lang="en-US" sz="2600" b="1" dirty="0">
                <a:solidFill>
                  <a:srgbClr val="800000"/>
                </a:solidFill>
                <a:latin typeface="Times New Roman"/>
                <a:cs typeface="Times New Roman"/>
              </a:rPr>
              <a:t>Eph. 4:12</a:t>
            </a:r>
            <a:r>
              <a:rPr lang="en-US" sz="2600" dirty="0">
                <a:latin typeface="Times New Roman"/>
                <a:cs typeface="Times New Roman"/>
              </a:rPr>
              <a:t>; </a:t>
            </a:r>
            <a:r>
              <a:rPr lang="en-US" sz="2600" b="1" dirty="0">
                <a:solidFill>
                  <a:srgbClr val="800000"/>
                </a:solidFill>
                <a:latin typeface="Times New Roman"/>
                <a:cs typeface="Times New Roman"/>
              </a:rPr>
              <a:t>1 Cor. 14:26</a:t>
            </a:r>
            <a:r>
              <a:rPr lang="en-US" sz="2600" dirty="0">
                <a:latin typeface="Times New Roman"/>
                <a:cs typeface="Times New Roman"/>
              </a:rPr>
              <a:t>; </a:t>
            </a:r>
            <a:r>
              <a:rPr lang="en-US" sz="2600" b="1" dirty="0">
                <a:solidFill>
                  <a:srgbClr val="800000"/>
                </a:solidFill>
                <a:latin typeface="Times New Roman"/>
                <a:cs typeface="Times New Roman"/>
              </a:rPr>
              <a:t>Rom. 14:19</a:t>
            </a:r>
            <a:r>
              <a:rPr lang="en-US" sz="2600" dirty="0">
                <a:latin typeface="Times New Roman"/>
                <a:cs typeface="Times New Roman"/>
              </a:rPr>
              <a:t>; </a:t>
            </a:r>
            <a:r>
              <a:rPr lang="en-US" sz="2600" b="1" dirty="0">
                <a:solidFill>
                  <a:srgbClr val="800000"/>
                </a:solidFill>
                <a:latin typeface="Times New Roman"/>
                <a:cs typeface="Times New Roman"/>
              </a:rPr>
              <a:t>Acts 11:22-26</a:t>
            </a:r>
            <a:r>
              <a:rPr lang="en-US" sz="2600" dirty="0">
                <a:latin typeface="Times New Roman"/>
                <a:cs typeface="Times New Roman"/>
              </a:rPr>
              <a:t>)</a:t>
            </a:r>
          </a:p>
          <a:p>
            <a:pPr lvl="2">
              <a:lnSpc>
                <a:spcPct val="110000"/>
              </a:lnSpc>
              <a:spcBef>
                <a:spcPts val="0"/>
              </a:spcBef>
              <a:spcAft>
                <a:spcPts val="500"/>
              </a:spcAft>
              <a:buClr>
                <a:schemeClr val="accent6">
                  <a:lumMod val="50000"/>
                </a:schemeClr>
              </a:buClr>
              <a:buSzPct val="70000"/>
              <a:buFont typeface="Wingdings" charset="2"/>
              <a:buChar char="§"/>
            </a:pPr>
            <a:r>
              <a:rPr lang="en-US" sz="2600" dirty="0">
                <a:latin typeface="Times New Roman"/>
                <a:cs typeface="Times New Roman"/>
              </a:rPr>
              <a:t>Benevolence</a:t>
            </a:r>
            <a:r>
              <a:rPr lang="en-US" dirty="0">
                <a:latin typeface="Times New Roman"/>
                <a:cs typeface="Times New Roman"/>
              </a:rPr>
              <a:t> </a:t>
            </a:r>
            <a:r>
              <a:rPr lang="en-US" sz="2600" dirty="0">
                <a:latin typeface="Times New Roman"/>
                <a:cs typeface="Times New Roman"/>
              </a:rPr>
              <a:t>to</a:t>
            </a:r>
            <a:r>
              <a:rPr lang="en-US" dirty="0">
                <a:latin typeface="Times New Roman"/>
                <a:cs typeface="Times New Roman"/>
              </a:rPr>
              <a:t> </a:t>
            </a:r>
            <a:r>
              <a:rPr lang="en-US" sz="2600" dirty="0">
                <a:latin typeface="Times New Roman"/>
                <a:cs typeface="Times New Roman"/>
              </a:rPr>
              <a:t>poor</a:t>
            </a:r>
            <a:r>
              <a:rPr lang="en-US" dirty="0">
                <a:latin typeface="Times New Roman"/>
                <a:cs typeface="Times New Roman"/>
              </a:rPr>
              <a:t> </a:t>
            </a:r>
            <a:r>
              <a:rPr lang="en-US" sz="2600" dirty="0">
                <a:latin typeface="Times New Roman"/>
                <a:cs typeface="Times New Roman"/>
              </a:rPr>
              <a:t>saints</a:t>
            </a:r>
            <a:r>
              <a:rPr lang="en-US" sz="2100" dirty="0">
                <a:latin typeface="Times New Roman"/>
                <a:cs typeface="Times New Roman"/>
              </a:rPr>
              <a:t> </a:t>
            </a:r>
            <a:r>
              <a:rPr lang="en-US" sz="2600" dirty="0">
                <a:latin typeface="Times New Roman"/>
                <a:cs typeface="Times New Roman"/>
              </a:rPr>
              <a:t>(</a:t>
            </a:r>
            <a:r>
              <a:rPr lang="en-US" sz="2600" dirty="0">
                <a:solidFill>
                  <a:srgbClr val="800000"/>
                </a:solidFill>
                <a:latin typeface="Times New Roman"/>
                <a:cs typeface="Times New Roman"/>
              </a:rPr>
              <a:t>2</a:t>
            </a:r>
            <a:r>
              <a:rPr lang="en-US" sz="2100" dirty="0">
                <a:solidFill>
                  <a:srgbClr val="800000"/>
                </a:solidFill>
                <a:latin typeface="Times New Roman"/>
                <a:cs typeface="Times New Roman"/>
              </a:rPr>
              <a:t> </a:t>
            </a:r>
            <a:r>
              <a:rPr lang="en-US" sz="2600" dirty="0">
                <a:solidFill>
                  <a:srgbClr val="800000"/>
                </a:solidFill>
                <a:latin typeface="Times New Roman"/>
                <a:cs typeface="Times New Roman"/>
              </a:rPr>
              <a:t>Cor.</a:t>
            </a:r>
            <a:r>
              <a:rPr lang="en-US" sz="2100" dirty="0">
                <a:solidFill>
                  <a:srgbClr val="800000"/>
                </a:solidFill>
                <a:latin typeface="Times New Roman"/>
                <a:cs typeface="Times New Roman"/>
              </a:rPr>
              <a:t> </a:t>
            </a:r>
            <a:r>
              <a:rPr lang="en-US" sz="2600" dirty="0">
                <a:solidFill>
                  <a:srgbClr val="800000"/>
                </a:solidFill>
                <a:latin typeface="Times New Roman"/>
                <a:cs typeface="Times New Roman"/>
              </a:rPr>
              <a:t>8</a:t>
            </a:r>
            <a:r>
              <a:rPr lang="en-US" sz="1900" dirty="0">
                <a:solidFill>
                  <a:srgbClr val="800000"/>
                </a:solidFill>
                <a:latin typeface="Times New Roman"/>
                <a:cs typeface="Times New Roman"/>
              </a:rPr>
              <a:t> </a:t>
            </a:r>
            <a:r>
              <a:rPr lang="en-US" sz="2600" dirty="0">
                <a:solidFill>
                  <a:srgbClr val="800000"/>
                </a:solidFill>
                <a:latin typeface="Times New Roman"/>
                <a:cs typeface="Times New Roman"/>
              </a:rPr>
              <a:t>&amp;</a:t>
            </a:r>
            <a:r>
              <a:rPr lang="en-US" sz="1900" dirty="0">
                <a:solidFill>
                  <a:srgbClr val="800000"/>
                </a:solidFill>
                <a:latin typeface="Times New Roman"/>
                <a:cs typeface="Times New Roman"/>
              </a:rPr>
              <a:t> </a:t>
            </a:r>
            <a:r>
              <a:rPr lang="en-US" sz="2600" dirty="0">
                <a:solidFill>
                  <a:srgbClr val="800000"/>
                </a:solidFill>
                <a:latin typeface="Times New Roman"/>
                <a:cs typeface="Times New Roman"/>
              </a:rPr>
              <a:t>9</a:t>
            </a:r>
            <a:r>
              <a:rPr lang="en-US" sz="2600" dirty="0">
                <a:latin typeface="Times New Roman"/>
                <a:cs typeface="Times New Roman"/>
              </a:rPr>
              <a:t>; </a:t>
            </a:r>
            <a:r>
              <a:rPr lang="en-US" sz="2600" b="1" dirty="0">
                <a:solidFill>
                  <a:srgbClr val="800000"/>
                </a:solidFill>
                <a:latin typeface="Times New Roman"/>
                <a:cs typeface="Times New Roman"/>
              </a:rPr>
              <a:t>Rom.</a:t>
            </a:r>
            <a:r>
              <a:rPr lang="en-US" sz="2100" b="1" dirty="0">
                <a:solidFill>
                  <a:srgbClr val="800000"/>
                </a:solidFill>
                <a:latin typeface="Times New Roman"/>
                <a:cs typeface="Times New Roman"/>
              </a:rPr>
              <a:t> </a:t>
            </a:r>
            <a:r>
              <a:rPr lang="en-US" sz="2600" b="1" dirty="0">
                <a:solidFill>
                  <a:srgbClr val="800000"/>
                </a:solidFill>
                <a:latin typeface="Times New Roman"/>
                <a:cs typeface="Times New Roman"/>
              </a:rPr>
              <a:t>15:25-27</a:t>
            </a:r>
            <a:r>
              <a:rPr lang="en-US" sz="2600" dirty="0">
                <a:latin typeface="Times New Roman"/>
                <a:cs typeface="Times New Roman"/>
              </a:rPr>
              <a:t>; </a:t>
            </a:r>
            <a:r>
              <a:rPr lang="en-US" sz="2600" b="1" dirty="0">
                <a:solidFill>
                  <a:srgbClr val="800000"/>
                </a:solidFill>
                <a:latin typeface="Times New Roman"/>
                <a:cs typeface="Times New Roman"/>
              </a:rPr>
              <a:t>1</a:t>
            </a:r>
            <a:r>
              <a:rPr lang="en-US" sz="2100" b="1" dirty="0">
                <a:solidFill>
                  <a:srgbClr val="800000"/>
                </a:solidFill>
                <a:latin typeface="Times New Roman"/>
                <a:cs typeface="Times New Roman"/>
              </a:rPr>
              <a:t> </a:t>
            </a:r>
            <a:r>
              <a:rPr lang="en-US" sz="2600" b="1" dirty="0">
                <a:solidFill>
                  <a:srgbClr val="800000"/>
                </a:solidFill>
                <a:latin typeface="Times New Roman"/>
                <a:cs typeface="Times New Roman"/>
              </a:rPr>
              <a:t>Tim.</a:t>
            </a:r>
            <a:r>
              <a:rPr lang="en-US" sz="1900" b="1" dirty="0">
                <a:solidFill>
                  <a:srgbClr val="800000"/>
                </a:solidFill>
                <a:latin typeface="Times New Roman"/>
                <a:cs typeface="Times New Roman"/>
              </a:rPr>
              <a:t> </a:t>
            </a:r>
            <a:r>
              <a:rPr lang="en-US" sz="2600" b="1" dirty="0">
                <a:solidFill>
                  <a:srgbClr val="800000"/>
                </a:solidFill>
                <a:latin typeface="Times New Roman"/>
                <a:cs typeface="Times New Roman"/>
              </a:rPr>
              <a:t>5:16</a:t>
            </a:r>
            <a:r>
              <a:rPr lang="en-US" sz="2600" dirty="0">
                <a:latin typeface="Times New Roman"/>
                <a:cs typeface="Times New Roman"/>
              </a:rPr>
              <a:t>)</a:t>
            </a:r>
          </a:p>
          <a:p>
            <a:pPr>
              <a:lnSpc>
                <a:spcPct val="110000"/>
              </a:lnSpc>
              <a:spcBef>
                <a:spcPts val="0"/>
              </a:spcBef>
              <a:spcAft>
                <a:spcPts val="500"/>
              </a:spcAft>
              <a:buClr>
                <a:srgbClr val="800000"/>
              </a:buClr>
            </a:pPr>
            <a:r>
              <a:rPr lang="en-US" sz="3300" dirty="0">
                <a:latin typeface="Times New Roman"/>
                <a:cs typeface="Times New Roman"/>
              </a:rPr>
              <a:t>When men change the functional unit for doing work, they do not respect the sufficiency of God’s plan </a:t>
            </a:r>
          </a:p>
        </p:txBody>
      </p:sp>
    </p:spTree>
    <p:extLst>
      <p:ext uri="{BB962C8B-B14F-4D97-AF65-F5344CB8AC3E}">
        <p14:creationId xmlns:p14="http://schemas.microsoft.com/office/powerpoint/2010/main" val="39091287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6"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6" fill="hold" grpId="0"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6" fill="hold" grpId="0"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additive="base">
                                        <p:cTn id="19" dur="500" fill="hold"/>
                                        <p:tgtEl>
                                          <p:spTgt spid="4">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6" fill="hold" grpId="0" nodeType="clickEffect">
                                  <p:stCondLst>
                                    <p:cond delay="0"/>
                                  </p:stCondLst>
                                  <p:childTnLst>
                                    <p:set>
                                      <p:cBhvr>
                                        <p:cTn id="24" dur="1" fill="hold">
                                          <p:stCondLst>
                                            <p:cond delay="0"/>
                                          </p:stCondLst>
                                        </p:cTn>
                                        <p:tgtEl>
                                          <p:spTgt spid="4">
                                            <p:txEl>
                                              <p:pRg st="3" end="3"/>
                                            </p:txEl>
                                          </p:spTgt>
                                        </p:tgtEl>
                                        <p:attrNameLst>
                                          <p:attrName>style.visibility</p:attrName>
                                        </p:attrNameLst>
                                      </p:cBhvr>
                                      <p:to>
                                        <p:strVal val="visible"/>
                                      </p:to>
                                    </p:set>
                                    <p:anim calcmode="lin" valueType="num">
                                      <p:cBhvr additive="base">
                                        <p:cTn id="25" dur="500" fill="hold"/>
                                        <p:tgtEl>
                                          <p:spTgt spid="4">
                                            <p:txEl>
                                              <p:pRg st="3" end="3"/>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6" fill="hold" grpId="0" nodeType="clickEffect">
                                  <p:stCondLst>
                                    <p:cond delay="0"/>
                                  </p:stCondLst>
                                  <p:childTnLst>
                                    <p:set>
                                      <p:cBhvr>
                                        <p:cTn id="30" dur="1" fill="hold">
                                          <p:stCondLst>
                                            <p:cond delay="0"/>
                                          </p:stCondLst>
                                        </p:cTn>
                                        <p:tgtEl>
                                          <p:spTgt spid="4">
                                            <p:txEl>
                                              <p:pRg st="4" end="4"/>
                                            </p:txEl>
                                          </p:spTgt>
                                        </p:tgtEl>
                                        <p:attrNameLst>
                                          <p:attrName>style.visibility</p:attrName>
                                        </p:attrNameLst>
                                      </p:cBhvr>
                                      <p:to>
                                        <p:strVal val="visible"/>
                                      </p:to>
                                    </p:set>
                                    <p:anim calcmode="lin" valueType="num">
                                      <p:cBhvr additive="base">
                                        <p:cTn id="31" dur="500" fill="hold"/>
                                        <p:tgtEl>
                                          <p:spTgt spid="4">
                                            <p:txEl>
                                              <p:pRg st="4" end="4"/>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6" fill="hold" grpId="0" nodeType="clickEffect">
                                  <p:stCondLst>
                                    <p:cond delay="0"/>
                                  </p:stCondLst>
                                  <p:childTnLst>
                                    <p:set>
                                      <p:cBhvr>
                                        <p:cTn id="36" dur="1" fill="hold">
                                          <p:stCondLst>
                                            <p:cond delay="0"/>
                                          </p:stCondLst>
                                        </p:cTn>
                                        <p:tgtEl>
                                          <p:spTgt spid="4">
                                            <p:txEl>
                                              <p:pRg st="5" end="5"/>
                                            </p:txEl>
                                          </p:spTgt>
                                        </p:tgtEl>
                                        <p:attrNameLst>
                                          <p:attrName>style.visibility</p:attrName>
                                        </p:attrNameLst>
                                      </p:cBhvr>
                                      <p:to>
                                        <p:strVal val="visible"/>
                                      </p:to>
                                    </p:set>
                                    <p:anim calcmode="lin" valueType="num">
                                      <p:cBhvr additive="base">
                                        <p:cTn id="37" dur="500" fill="hold"/>
                                        <p:tgtEl>
                                          <p:spTgt spid="4">
                                            <p:txEl>
                                              <p:pRg st="5" end="5"/>
                                            </p:txEl>
                                          </p:spTgt>
                                        </p:tgtEl>
                                        <p:attrNameLst>
                                          <p:attrName>ppt_x</p:attrName>
                                        </p:attrNameLst>
                                      </p:cBhvr>
                                      <p:tavLst>
                                        <p:tav tm="0">
                                          <p:val>
                                            <p:strVal val="1+#ppt_w/2"/>
                                          </p:val>
                                        </p:tav>
                                        <p:tav tm="100000">
                                          <p:val>
                                            <p:strVal val="#ppt_x"/>
                                          </p:val>
                                        </p:tav>
                                      </p:tavLst>
                                    </p:anim>
                                    <p:anim calcmode="lin" valueType="num">
                                      <p:cBhvr additive="base">
                                        <p:cTn id="38" dur="500" fill="hold"/>
                                        <p:tgtEl>
                                          <p:spTgt spid="4">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6" fill="hold" grpId="0" nodeType="clickEffect">
                                  <p:stCondLst>
                                    <p:cond delay="0"/>
                                  </p:stCondLst>
                                  <p:childTnLst>
                                    <p:set>
                                      <p:cBhvr>
                                        <p:cTn id="42" dur="1" fill="hold">
                                          <p:stCondLst>
                                            <p:cond delay="0"/>
                                          </p:stCondLst>
                                        </p:cTn>
                                        <p:tgtEl>
                                          <p:spTgt spid="4">
                                            <p:txEl>
                                              <p:pRg st="6" end="6"/>
                                            </p:txEl>
                                          </p:spTgt>
                                        </p:tgtEl>
                                        <p:attrNameLst>
                                          <p:attrName>style.visibility</p:attrName>
                                        </p:attrNameLst>
                                      </p:cBhvr>
                                      <p:to>
                                        <p:strVal val="visible"/>
                                      </p:to>
                                    </p:set>
                                    <p:anim calcmode="lin" valueType="num">
                                      <p:cBhvr additive="base">
                                        <p:cTn id="43" dur="500" fill="hold"/>
                                        <p:tgtEl>
                                          <p:spTgt spid="4">
                                            <p:txEl>
                                              <p:pRg st="6" end="6"/>
                                            </p:txEl>
                                          </p:spTgt>
                                        </p:tgtEl>
                                        <p:attrNameLst>
                                          <p:attrName>ppt_x</p:attrName>
                                        </p:attrNameLst>
                                      </p:cBhvr>
                                      <p:tavLst>
                                        <p:tav tm="0">
                                          <p:val>
                                            <p:strVal val="1+#ppt_w/2"/>
                                          </p:val>
                                        </p:tav>
                                        <p:tav tm="100000">
                                          <p:val>
                                            <p:strVal val="#ppt_x"/>
                                          </p:val>
                                        </p:tav>
                                      </p:tavLst>
                                    </p:anim>
                                    <p:anim calcmode="lin" valueType="num">
                                      <p:cBhvr additive="base">
                                        <p:cTn id="44" dur="500" fill="hold"/>
                                        <p:tgtEl>
                                          <p:spTgt spid="4">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6" fill="hold" grpId="0" nodeType="clickEffect">
                                  <p:stCondLst>
                                    <p:cond delay="0"/>
                                  </p:stCondLst>
                                  <p:childTnLst>
                                    <p:set>
                                      <p:cBhvr>
                                        <p:cTn id="48" dur="1" fill="hold">
                                          <p:stCondLst>
                                            <p:cond delay="0"/>
                                          </p:stCondLst>
                                        </p:cTn>
                                        <p:tgtEl>
                                          <p:spTgt spid="4">
                                            <p:txEl>
                                              <p:pRg st="7" end="7"/>
                                            </p:txEl>
                                          </p:spTgt>
                                        </p:tgtEl>
                                        <p:attrNameLst>
                                          <p:attrName>style.visibility</p:attrName>
                                        </p:attrNameLst>
                                      </p:cBhvr>
                                      <p:to>
                                        <p:strVal val="visible"/>
                                      </p:to>
                                    </p:set>
                                    <p:anim calcmode="lin" valueType="num">
                                      <p:cBhvr additive="base">
                                        <p:cTn id="49" dur="500" fill="hold"/>
                                        <p:tgtEl>
                                          <p:spTgt spid="4">
                                            <p:txEl>
                                              <p:pRg st="7" end="7"/>
                                            </p:txEl>
                                          </p:spTgt>
                                        </p:tgtEl>
                                        <p:attrNameLst>
                                          <p:attrName>ppt_x</p:attrName>
                                        </p:attrNameLst>
                                      </p:cBhvr>
                                      <p:tavLst>
                                        <p:tav tm="0">
                                          <p:val>
                                            <p:strVal val="1+#ppt_w/2"/>
                                          </p:val>
                                        </p:tav>
                                        <p:tav tm="100000">
                                          <p:val>
                                            <p:strVal val="#ppt_x"/>
                                          </p:val>
                                        </p:tav>
                                      </p:tavLst>
                                    </p:anim>
                                    <p:anim calcmode="lin" valueType="num">
                                      <p:cBhvr additive="base">
                                        <p:cTn id="50" dur="500" fill="hold"/>
                                        <p:tgtEl>
                                          <p:spTgt spid="4">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6" fill="hold" grpId="0" nodeType="clickEffect">
                                  <p:stCondLst>
                                    <p:cond delay="0"/>
                                  </p:stCondLst>
                                  <p:childTnLst>
                                    <p:set>
                                      <p:cBhvr>
                                        <p:cTn id="54" dur="1" fill="hold">
                                          <p:stCondLst>
                                            <p:cond delay="0"/>
                                          </p:stCondLst>
                                        </p:cTn>
                                        <p:tgtEl>
                                          <p:spTgt spid="4">
                                            <p:txEl>
                                              <p:pRg st="8" end="8"/>
                                            </p:txEl>
                                          </p:spTgt>
                                        </p:tgtEl>
                                        <p:attrNameLst>
                                          <p:attrName>style.visibility</p:attrName>
                                        </p:attrNameLst>
                                      </p:cBhvr>
                                      <p:to>
                                        <p:strVal val="visible"/>
                                      </p:to>
                                    </p:set>
                                    <p:anim calcmode="lin" valueType="num">
                                      <p:cBhvr additive="base">
                                        <p:cTn id="55" dur="500" fill="hold"/>
                                        <p:tgtEl>
                                          <p:spTgt spid="4">
                                            <p:txEl>
                                              <p:pRg st="8" end="8"/>
                                            </p:txEl>
                                          </p:spTgt>
                                        </p:tgtEl>
                                        <p:attrNameLst>
                                          <p:attrName>ppt_x</p:attrName>
                                        </p:attrNameLst>
                                      </p:cBhvr>
                                      <p:tavLst>
                                        <p:tav tm="0">
                                          <p:val>
                                            <p:strVal val="1+#ppt_w/2"/>
                                          </p:val>
                                        </p:tav>
                                        <p:tav tm="100000">
                                          <p:val>
                                            <p:strVal val="#ppt_x"/>
                                          </p:val>
                                        </p:tav>
                                      </p:tavLst>
                                    </p:anim>
                                    <p:anim calcmode="lin" valueType="num">
                                      <p:cBhvr additive="base">
                                        <p:cTn id="56" dur="500" fill="hold"/>
                                        <p:tgtEl>
                                          <p:spTgt spid="4">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6" fill="hold" grpId="0" nodeType="clickEffect">
                                  <p:stCondLst>
                                    <p:cond delay="0"/>
                                  </p:stCondLst>
                                  <p:childTnLst>
                                    <p:set>
                                      <p:cBhvr>
                                        <p:cTn id="60" dur="1" fill="hold">
                                          <p:stCondLst>
                                            <p:cond delay="0"/>
                                          </p:stCondLst>
                                        </p:cTn>
                                        <p:tgtEl>
                                          <p:spTgt spid="4">
                                            <p:txEl>
                                              <p:pRg st="9" end="9"/>
                                            </p:txEl>
                                          </p:spTgt>
                                        </p:tgtEl>
                                        <p:attrNameLst>
                                          <p:attrName>style.visibility</p:attrName>
                                        </p:attrNameLst>
                                      </p:cBhvr>
                                      <p:to>
                                        <p:strVal val="visible"/>
                                      </p:to>
                                    </p:set>
                                    <p:anim calcmode="lin" valueType="num">
                                      <p:cBhvr additive="base">
                                        <p:cTn id="61" dur="500" fill="hold"/>
                                        <p:tgtEl>
                                          <p:spTgt spid="4">
                                            <p:txEl>
                                              <p:pRg st="9" end="9"/>
                                            </p:txEl>
                                          </p:spTgt>
                                        </p:tgtEl>
                                        <p:attrNameLst>
                                          <p:attrName>ppt_x</p:attrName>
                                        </p:attrNameLst>
                                      </p:cBhvr>
                                      <p:tavLst>
                                        <p:tav tm="0">
                                          <p:val>
                                            <p:strVal val="1+#ppt_w/2"/>
                                          </p:val>
                                        </p:tav>
                                        <p:tav tm="100000">
                                          <p:val>
                                            <p:strVal val="#ppt_x"/>
                                          </p:val>
                                        </p:tav>
                                      </p:tavLst>
                                    </p:anim>
                                    <p:anim calcmode="lin" valueType="num">
                                      <p:cBhvr additive="base">
                                        <p:cTn id="62" dur="500" fill="hold"/>
                                        <p:tgtEl>
                                          <p:spTgt spid="4">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6" fill="hold" grpId="0" nodeType="clickEffect">
                                  <p:stCondLst>
                                    <p:cond delay="0"/>
                                  </p:stCondLst>
                                  <p:childTnLst>
                                    <p:set>
                                      <p:cBhvr>
                                        <p:cTn id="66" dur="1" fill="hold">
                                          <p:stCondLst>
                                            <p:cond delay="0"/>
                                          </p:stCondLst>
                                        </p:cTn>
                                        <p:tgtEl>
                                          <p:spTgt spid="4">
                                            <p:txEl>
                                              <p:pRg st="10" end="10"/>
                                            </p:txEl>
                                          </p:spTgt>
                                        </p:tgtEl>
                                        <p:attrNameLst>
                                          <p:attrName>style.visibility</p:attrName>
                                        </p:attrNameLst>
                                      </p:cBhvr>
                                      <p:to>
                                        <p:strVal val="visible"/>
                                      </p:to>
                                    </p:set>
                                    <p:anim calcmode="lin" valueType="num">
                                      <p:cBhvr additive="base">
                                        <p:cTn id="67" dur="500" fill="hold"/>
                                        <p:tgtEl>
                                          <p:spTgt spid="4">
                                            <p:txEl>
                                              <p:pRg st="10" end="10"/>
                                            </p:txEl>
                                          </p:spTgt>
                                        </p:tgtEl>
                                        <p:attrNameLst>
                                          <p:attrName>ppt_x</p:attrName>
                                        </p:attrNameLst>
                                      </p:cBhvr>
                                      <p:tavLst>
                                        <p:tav tm="0">
                                          <p:val>
                                            <p:strVal val="1+#ppt_w/2"/>
                                          </p:val>
                                        </p:tav>
                                        <p:tav tm="100000">
                                          <p:val>
                                            <p:strVal val="#ppt_x"/>
                                          </p:val>
                                        </p:tav>
                                      </p:tavLst>
                                    </p:anim>
                                    <p:anim calcmode="lin" valueType="num">
                                      <p:cBhvr additive="base">
                                        <p:cTn id="68" dur="500" fill="hold"/>
                                        <p:tgtEl>
                                          <p:spTgt spid="4">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6" fill="hold" grpId="0" nodeType="clickEffect">
                                  <p:stCondLst>
                                    <p:cond delay="0"/>
                                  </p:stCondLst>
                                  <p:childTnLst>
                                    <p:set>
                                      <p:cBhvr>
                                        <p:cTn id="72" dur="1" fill="hold">
                                          <p:stCondLst>
                                            <p:cond delay="0"/>
                                          </p:stCondLst>
                                        </p:cTn>
                                        <p:tgtEl>
                                          <p:spTgt spid="4">
                                            <p:txEl>
                                              <p:pRg st="11" end="11"/>
                                            </p:txEl>
                                          </p:spTgt>
                                        </p:tgtEl>
                                        <p:attrNameLst>
                                          <p:attrName>style.visibility</p:attrName>
                                        </p:attrNameLst>
                                      </p:cBhvr>
                                      <p:to>
                                        <p:strVal val="visible"/>
                                      </p:to>
                                    </p:set>
                                    <p:anim calcmode="lin" valueType="num">
                                      <p:cBhvr additive="base">
                                        <p:cTn id="73" dur="500" fill="hold"/>
                                        <p:tgtEl>
                                          <p:spTgt spid="4">
                                            <p:txEl>
                                              <p:pRg st="11" end="11"/>
                                            </p:txEl>
                                          </p:spTgt>
                                        </p:tgtEl>
                                        <p:attrNameLst>
                                          <p:attrName>ppt_x</p:attrName>
                                        </p:attrNameLst>
                                      </p:cBhvr>
                                      <p:tavLst>
                                        <p:tav tm="0">
                                          <p:val>
                                            <p:strVal val="1+#ppt_w/2"/>
                                          </p:val>
                                        </p:tav>
                                        <p:tav tm="100000">
                                          <p:val>
                                            <p:strVal val="#ppt_x"/>
                                          </p:val>
                                        </p:tav>
                                      </p:tavLst>
                                    </p:anim>
                                    <p:anim calcmode="lin" valueType="num">
                                      <p:cBhvr additive="base">
                                        <p:cTn id="74" dur="500" fill="hold"/>
                                        <p:tgtEl>
                                          <p:spTgt spid="4">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6" fill="hold" grpId="0" nodeType="clickEffect">
                                  <p:stCondLst>
                                    <p:cond delay="0"/>
                                  </p:stCondLst>
                                  <p:childTnLst>
                                    <p:set>
                                      <p:cBhvr>
                                        <p:cTn id="78" dur="1" fill="hold">
                                          <p:stCondLst>
                                            <p:cond delay="0"/>
                                          </p:stCondLst>
                                        </p:cTn>
                                        <p:tgtEl>
                                          <p:spTgt spid="4">
                                            <p:txEl>
                                              <p:pRg st="12" end="12"/>
                                            </p:txEl>
                                          </p:spTgt>
                                        </p:tgtEl>
                                        <p:attrNameLst>
                                          <p:attrName>style.visibility</p:attrName>
                                        </p:attrNameLst>
                                      </p:cBhvr>
                                      <p:to>
                                        <p:strVal val="visible"/>
                                      </p:to>
                                    </p:set>
                                    <p:anim calcmode="lin" valueType="num">
                                      <p:cBhvr additive="base">
                                        <p:cTn id="79" dur="500" fill="hold"/>
                                        <p:tgtEl>
                                          <p:spTgt spid="4">
                                            <p:txEl>
                                              <p:pRg st="12" end="12"/>
                                            </p:txEl>
                                          </p:spTgt>
                                        </p:tgtEl>
                                        <p:attrNameLst>
                                          <p:attrName>ppt_x</p:attrName>
                                        </p:attrNameLst>
                                      </p:cBhvr>
                                      <p:tavLst>
                                        <p:tav tm="0">
                                          <p:val>
                                            <p:strVal val="1+#ppt_w/2"/>
                                          </p:val>
                                        </p:tav>
                                        <p:tav tm="100000">
                                          <p:val>
                                            <p:strVal val="#ppt_x"/>
                                          </p:val>
                                        </p:tav>
                                      </p:tavLst>
                                    </p:anim>
                                    <p:anim calcmode="lin" valueType="num">
                                      <p:cBhvr additive="base">
                                        <p:cTn id="80" dur="500" fill="hold"/>
                                        <p:tgtEl>
                                          <p:spTgt spid="4">
                                            <p:txEl>
                                              <p:pRg st="12" end="1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bldLvl="3"/>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0"/>
            <a:ext cx="9144000" cy="838200"/>
          </a:xfrm>
        </p:spPr>
        <p:txBody>
          <a:bodyPr>
            <a:normAutofit/>
          </a:bodyPr>
          <a:lstStyle/>
          <a:p>
            <a:r>
              <a:rPr lang="en-US" sz="4000" b="1" dirty="0">
                <a:solidFill>
                  <a:srgbClr val="800000"/>
                </a:solidFill>
                <a:effectLst>
                  <a:outerShdw blurRad="50800" dist="38100" dir="2700000" algn="tl" rotWithShape="0">
                    <a:schemeClr val="tx1">
                      <a:alpha val="43000"/>
                    </a:schemeClr>
                  </a:outerShdw>
                </a:effectLst>
                <a:latin typeface="Times New Roman"/>
                <a:cs typeface="Times New Roman"/>
              </a:rPr>
              <a:t>Examples of Changes in Organization</a:t>
            </a:r>
          </a:p>
        </p:txBody>
      </p:sp>
      <p:sp>
        <p:nvSpPr>
          <p:cNvPr id="4" name="Content Placeholder 3"/>
          <p:cNvSpPr>
            <a:spLocks noGrp="1"/>
          </p:cNvSpPr>
          <p:nvPr>
            <p:ph idx="1"/>
          </p:nvPr>
        </p:nvSpPr>
        <p:spPr>
          <a:xfrm>
            <a:off x="-1" y="775957"/>
            <a:ext cx="9263529" cy="6172200"/>
          </a:xfrm>
        </p:spPr>
        <p:txBody>
          <a:bodyPr>
            <a:normAutofit fontScale="85000" lnSpcReduction="20000"/>
          </a:bodyPr>
          <a:lstStyle/>
          <a:p>
            <a:pPr>
              <a:lnSpc>
                <a:spcPct val="102000"/>
              </a:lnSpc>
              <a:spcBef>
                <a:spcPts val="0"/>
              </a:spcBef>
              <a:spcAft>
                <a:spcPts val="600"/>
              </a:spcAft>
              <a:buClr>
                <a:srgbClr val="800000"/>
              </a:buClr>
            </a:pPr>
            <a:r>
              <a:rPr lang="en-US" dirty="0">
                <a:latin typeface="Times New Roman"/>
                <a:cs typeface="Times New Roman"/>
              </a:rPr>
              <a:t>Changes in early centuries:</a:t>
            </a:r>
          </a:p>
          <a:p>
            <a:pPr lvl="1">
              <a:lnSpc>
                <a:spcPct val="102000"/>
              </a:lnSpc>
              <a:spcBef>
                <a:spcPts val="0"/>
              </a:spcBef>
              <a:spcAft>
                <a:spcPts val="600"/>
              </a:spcAft>
              <a:buClr>
                <a:srgbClr val="000090"/>
              </a:buClr>
            </a:pPr>
            <a:r>
              <a:rPr lang="en-US" dirty="0">
                <a:latin typeface="Times New Roman"/>
                <a:cs typeface="Times New Roman"/>
              </a:rPr>
              <a:t>Local church autonomy sacrificed for regional oversight</a:t>
            </a:r>
          </a:p>
          <a:p>
            <a:pPr lvl="1">
              <a:lnSpc>
                <a:spcPct val="102000"/>
              </a:lnSpc>
              <a:spcBef>
                <a:spcPts val="0"/>
              </a:spcBef>
              <a:spcAft>
                <a:spcPts val="600"/>
              </a:spcAft>
              <a:buClr>
                <a:srgbClr val="000090"/>
              </a:buClr>
            </a:pPr>
            <a:r>
              <a:rPr lang="en-US" dirty="0">
                <a:latin typeface="Times New Roman"/>
                <a:cs typeface="Times New Roman"/>
              </a:rPr>
              <a:t>Plurality of churches put under the oversight of “bishop”</a:t>
            </a:r>
          </a:p>
          <a:p>
            <a:pPr lvl="1">
              <a:lnSpc>
                <a:spcPct val="102000"/>
              </a:lnSpc>
              <a:spcBef>
                <a:spcPts val="0"/>
              </a:spcBef>
              <a:spcAft>
                <a:spcPts val="600"/>
              </a:spcAft>
              <a:buClr>
                <a:srgbClr val="000090"/>
              </a:buClr>
            </a:pPr>
            <a:r>
              <a:rPr lang="en-US" dirty="0">
                <a:latin typeface="Times New Roman"/>
                <a:cs typeface="Times New Roman"/>
              </a:rPr>
              <a:t>Progression towards centralization continued until it reached a papacy in seventh century</a:t>
            </a:r>
          </a:p>
          <a:p>
            <a:pPr>
              <a:lnSpc>
                <a:spcPct val="102000"/>
              </a:lnSpc>
              <a:spcBef>
                <a:spcPts val="0"/>
              </a:spcBef>
              <a:spcAft>
                <a:spcPts val="600"/>
              </a:spcAft>
              <a:buClr>
                <a:srgbClr val="800000"/>
              </a:buClr>
            </a:pPr>
            <a:r>
              <a:rPr lang="en-US" dirty="0">
                <a:latin typeface="Times New Roman"/>
                <a:cs typeface="Times New Roman"/>
              </a:rPr>
              <a:t>Denominational changes of Reformation tradition:</a:t>
            </a:r>
          </a:p>
          <a:p>
            <a:pPr lvl="1">
              <a:lnSpc>
                <a:spcPct val="102000"/>
              </a:lnSpc>
              <a:spcBef>
                <a:spcPts val="0"/>
              </a:spcBef>
              <a:spcAft>
                <a:spcPts val="600"/>
              </a:spcAft>
              <a:buClr>
                <a:srgbClr val="000090"/>
              </a:buClr>
            </a:pPr>
            <a:r>
              <a:rPr lang="en-US" dirty="0">
                <a:latin typeface="Times New Roman"/>
                <a:cs typeface="Times New Roman"/>
              </a:rPr>
              <a:t>Started with rejecting changes, but soon included same centralizing</a:t>
            </a:r>
          </a:p>
          <a:p>
            <a:pPr lvl="2">
              <a:lnSpc>
                <a:spcPct val="102000"/>
              </a:lnSpc>
              <a:spcBef>
                <a:spcPts val="0"/>
              </a:spcBef>
              <a:spcAft>
                <a:spcPts val="600"/>
              </a:spcAft>
              <a:buClr>
                <a:schemeClr val="accent6">
                  <a:lumMod val="50000"/>
                </a:schemeClr>
              </a:buClr>
            </a:pPr>
            <a:r>
              <a:rPr lang="en-US" dirty="0">
                <a:latin typeface="Times New Roman"/>
                <a:cs typeface="Times New Roman"/>
              </a:rPr>
              <a:t>Conventions, synods &amp; other inter-church governments</a:t>
            </a:r>
          </a:p>
          <a:p>
            <a:pPr lvl="2">
              <a:lnSpc>
                <a:spcPct val="102000"/>
              </a:lnSpc>
              <a:spcBef>
                <a:spcPts val="0"/>
              </a:spcBef>
              <a:spcAft>
                <a:spcPts val="600"/>
              </a:spcAft>
              <a:buClr>
                <a:schemeClr val="accent6">
                  <a:lumMod val="50000"/>
                </a:schemeClr>
              </a:buClr>
            </a:pPr>
            <a:r>
              <a:rPr lang="en-US" dirty="0">
                <a:latin typeface="Times New Roman"/>
                <a:cs typeface="Times New Roman"/>
              </a:rPr>
              <a:t>Headquarters, president, secretary, board…</a:t>
            </a:r>
          </a:p>
          <a:p>
            <a:pPr lvl="1">
              <a:lnSpc>
                <a:spcPct val="102000"/>
              </a:lnSpc>
              <a:spcBef>
                <a:spcPts val="0"/>
              </a:spcBef>
              <a:spcAft>
                <a:spcPts val="600"/>
              </a:spcAft>
              <a:buClr>
                <a:srgbClr val="000090"/>
              </a:buClr>
            </a:pPr>
            <a:r>
              <a:rPr lang="en-US" dirty="0">
                <a:latin typeface="Times New Roman"/>
                <a:cs typeface="Times New Roman"/>
              </a:rPr>
              <a:t>Such organization is unknown to New Testament</a:t>
            </a:r>
          </a:p>
          <a:p>
            <a:pPr>
              <a:lnSpc>
                <a:spcPct val="102000"/>
              </a:lnSpc>
              <a:spcBef>
                <a:spcPts val="0"/>
              </a:spcBef>
              <a:spcAft>
                <a:spcPts val="600"/>
              </a:spcAft>
              <a:buClr>
                <a:srgbClr val="800000"/>
              </a:buClr>
            </a:pPr>
            <a:r>
              <a:rPr lang="en-US" dirty="0">
                <a:latin typeface="Times New Roman"/>
                <a:cs typeface="Times New Roman"/>
              </a:rPr>
              <a:t>Changes by some “churches of Christ” rejecting plan</a:t>
            </a:r>
          </a:p>
          <a:p>
            <a:pPr lvl="1">
              <a:lnSpc>
                <a:spcPct val="102000"/>
              </a:lnSpc>
              <a:spcBef>
                <a:spcPts val="0"/>
              </a:spcBef>
              <a:spcAft>
                <a:spcPts val="600"/>
              </a:spcAft>
              <a:buClr>
                <a:srgbClr val="000090"/>
              </a:buClr>
            </a:pPr>
            <a:r>
              <a:rPr lang="en-US" dirty="0">
                <a:latin typeface="Times New Roman"/>
                <a:cs typeface="Times New Roman"/>
              </a:rPr>
              <a:t>American Christian Missionary</a:t>
            </a:r>
          </a:p>
          <a:p>
            <a:pPr lvl="1">
              <a:lnSpc>
                <a:spcPct val="102000"/>
              </a:lnSpc>
              <a:spcBef>
                <a:spcPts val="0"/>
              </a:spcBef>
              <a:spcAft>
                <a:spcPts val="600"/>
              </a:spcAft>
              <a:buClr>
                <a:srgbClr val="000090"/>
              </a:buClr>
            </a:pPr>
            <a:r>
              <a:rPr lang="en-US" dirty="0">
                <a:latin typeface="Times New Roman"/>
                <a:cs typeface="Times New Roman"/>
              </a:rPr>
              <a:t>Sponsoring church arrangement</a:t>
            </a:r>
          </a:p>
          <a:p>
            <a:pPr lvl="1">
              <a:lnSpc>
                <a:spcPct val="102000"/>
              </a:lnSpc>
              <a:spcBef>
                <a:spcPts val="0"/>
              </a:spcBef>
              <a:spcAft>
                <a:spcPts val="600"/>
              </a:spcAft>
              <a:buClr>
                <a:srgbClr val="000090"/>
              </a:buClr>
            </a:pPr>
            <a:r>
              <a:rPr lang="en-US" dirty="0">
                <a:latin typeface="Times New Roman"/>
                <a:cs typeface="Times New Roman"/>
              </a:rPr>
              <a:t>“World Bible School” and other evangelistic institutions</a:t>
            </a:r>
          </a:p>
          <a:p>
            <a:pPr lvl="1">
              <a:lnSpc>
                <a:spcPct val="102000"/>
              </a:lnSpc>
              <a:spcBef>
                <a:spcPts val="0"/>
              </a:spcBef>
              <a:spcAft>
                <a:spcPts val="600"/>
              </a:spcAft>
              <a:buClr>
                <a:srgbClr val="000090"/>
              </a:buClr>
            </a:pPr>
            <a:r>
              <a:rPr lang="en-US" dirty="0">
                <a:latin typeface="Times New Roman"/>
                <a:cs typeface="Times New Roman"/>
              </a:rPr>
              <a:t>Colleges </a:t>
            </a:r>
            <a:r>
              <a:rPr lang="en-US" sz="2600" dirty="0">
                <a:latin typeface="Times New Roman"/>
                <a:cs typeface="Times New Roman"/>
              </a:rPr>
              <a:t>&amp;</a:t>
            </a:r>
            <a:r>
              <a:rPr lang="en-US" dirty="0">
                <a:latin typeface="Times New Roman"/>
                <a:cs typeface="Times New Roman"/>
              </a:rPr>
              <a:t> </a:t>
            </a:r>
            <a:r>
              <a:rPr lang="en-US" sz="2400" dirty="0">
                <a:latin typeface="Times New Roman"/>
                <a:cs typeface="Times New Roman"/>
              </a:rPr>
              <a:t>“</a:t>
            </a:r>
            <a:r>
              <a:rPr lang="en-US" dirty="0">
                <a:latin typeface="Times New Roman"/>
                <a:cs typeface="Times New Roman"/>
              </a:rPr>
              <a:t>church camps</a:t>
            </a:r>
            <a:r>
              <a:rPr lang="en-US" sz="2400" dirty="0">
                <a:latin typeface="Times New Roman"/>
                <a:cs typeface="Times New Roman"/>
              </a:rPr>
              <a:t>”</a:t>
            </a:r>
            <a:r>
              <a:rPr lang="en-US" dirty="0">
                <a:latin typeface="Times New Roman"/>
                <a:cs typeface="Times New Roman"/>
              </a:rPr>
              <a:t> supported by treasury of local churches</a:t>
            </a:r>
          </a:p>
          <a:p>
            <a:pPr lvl="1">
              <a:lnSpc>
                <a:spcPct val="102000"/>
              </a:lnSpc>
              <a:spcBef>
                <a:spcPts val="0"/>
              </a:spcBef>
              <a:spcAft>
                <a:spcPts val="600"/>
              </a:spcAft>
              <a:buClr>
                <a:srgbClr val="000090"/>
              </a:buClr>
            </a:pPr>
            <a:r>
              <a:rPr lang="en-US" dirty="0">
                <a:latin typeface="Times New Roman"/>
                <a:cs typeface="Times New Roman"/>
              </a:rPr>
              <a:t>Other institutions to “help” do work of church</a:t>
            </a:r>
          </a:p>
        </p:txBody>
      </p:sp>
    </p:spTree>
    <p:extLst>
      <p:ext uri="{BB962C8B-B14F-4D97-AF65-F5344CB8AC3E}">
        <p14:creationId xmlns:p14="http://schemas.microsoft.com/office/powerpoint/2010/main" val="34903221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2"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Scale>
                                      <p:cBhvr>
                                        <p:cTn id="7" dur="1000" decel="50000" fill="hold">
                                          <p:stCondLst>
                                            <p:cond delay="0"/>
                                          </p:stCondLst>
                                        </p:cTn>
                                        <p:tgtEl>
                                          <p:spTgt spid="4">
                                            <p:txEl>
                                              <p:pRg st="0" end="0"/>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4">
                                            <p:txEl>
                                              <p:pRg st="0" end="0"/>
                                            </p:txEl>
                                          </p:spTgt>
                                        </p:tgtEl>
                                        <p:attrNameLst>
                                          <p:attrName>ppt_x</p:attrName>
                                          <p:attrName>ppt_y</p:attrName>
                                        </p:attrNameLst>
                                      </p:cBhvr>
                                    </p:animMotion>
                                    <p:animEffect transition="in" filter="fade">
                                      <p:cBhvr>
                                        <p:cTn id="9" dur="1000"/>
                                        <p:tgtEl>
                                          <p:spTgt spid="4">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2" presetClass="entr" presetSubtype="0" fill="hold" grpId="0" nodeType="clickEffect">
                                  <p:stCondLst>
                                    <p:cond delay="0"/>
                                  </p:stCondLst>
                                  <p:childTnLst>
                                    <p:set>
                                      <p:cBhvr>
                                        <p:cTn id="13" dur="1" fill="hold">
                                          <p:stCondLst>
                                            <p:cond delay="0"/>
                                          </p:stCondLst>
                                        </p:cTn>
                                        <p:tgtEl>
                                          <p:spTgt spid="4">
                                            <p:txEl>
                                              <p:pRg st="1" end="1"/>
                                            </p:txEl>
                                          </p:spTgt>
                                        </p:tgtEl>
                                        <p:attrNameLst>
                                          <p:attrName>style.visibility</p:attrName>
                                        </p:attrNameLst>
                                      </p:cBhvr>
                                      <p:to>
                                        <p:strVal val="visible"/>
                                      </p:to>
                                    </p:set>
                                    <p:animScale>
                                      <p:cBhvr>
                                        <p:cTn id="14" dur="1000" decel="50000" fill="hold">
                                          <p:stCondLst>
                                            <p:cond delay="0"/>
                                          </p:stCondLst>
                                        </p:cTn>
                                        <p:tgtEl>
                                          <p:spTgt spid="4">
                                            <p:txEl>
                                              <p:pRg st="1" end="1"/>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5" dur="1000" decel="50000" fill="hold">
                                          <p:stCondLst>
                                            <p:cond delay="0"/>
                                          </p:stCondLst>
                                        </p:cTn>
                                        <p:tgtEl>
                                          <p:spTgt spid="4">
                                            <p:txEl>
                                              <p:pRg st="1" end="1"/>
                                            </p:txEl>
                                          </p:spTgt>
                                        </p:tgtEl>
                                        <p:attrNameLst>
                                          <p:attrName>ppt_x</p:attrName>
                                          <p:attrName>ppt_y</p:attrName>
                                        </p:attrNameLst>
                                      </p:cBhvr>
                                    </p:animMotion>
                                    <p:animEffect transition="in" filter="fade">
                                      <p:cBhvr>
                                        <p:cTn id="16" dur="1000"/>
                                        <p:tgtEl>
                                          <p:spTgt spid="4">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2" presetClass="entr" presetSubtype="0" fill="hold" grpId="0" nodeType="clickEffect">
                                  <p:stCondLst>
                                    <p:cond delay="0"/>
                                  </p:stCondLst>
                                  <p:childTnLst>
                                    <p:set>
                                      <p:cBhvr>
                                        <p:cTn id="20" dur="1" fill="hold">
                                          <p:stCondLst>
                                            <p:cond delay="0"/>
                                          </p:stCondLst>
                                        </p:cTn>
                                        <p:tgtEl>
                                          <p:spTgt spid="4">
                                            <p:txEl>
                                              <p:pRg st="2" end="2"/>
                                            </p:txEl>
                                          </p:spTgt>
                                        </p:tgtEl>
                                        <p:attrNameLst>
                                          <p:attrName>style.visibility</p:attrName>
                                        </p:attrNameLst>
                                      </p:cBhvr>
                                      <p:to>
                                        <p:strVal val="visible"/>
                                      </p:to>
                                    </p:set>
                                    <p:animScale>
                                      <p:cBhvr>
                                        <p:cTn id="21" dur="1000" decel="50000" fill="hold">
                                          <p:stCondLst>
                                            <p:cond delay="0"/>
                                          </p:stCondLst>
                                        </p:cTn>
                                        <p:tgtEl>
                                          <p:spTgt spid="4">
                                            <p:txEl>
                                              <p:pRg st="2" end="2"/>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2" dur="1000" decel="50000" fill="hold">
                                          <p:stCondLst>
                                            <p:cond delay="0"/>
                                          </p:stCondLst>
                                        </p:cTn>
                                        <p:tgtEl>
                                          <p:spTgt spid="4">
                                            <p:txEl>
                                              <p:pRg st="2" end="2"/>
                                            </p:txEl>
                                          </p:spTgt>
                                        </p:tgtEl>
                                        <p:attrNameLst>
                                          <p:attrName>ppt_x</p:attrName>
                                          <p:attrName>ppt_y</p:attrName>
                                        </p:attrNameLst>
                                      </p:cBhvr>
                                    </p:animMotion>
                                    <p:animEffect transition="in" filter="fade">
                                      <p:cBhvr>
                                        <p:cTn id="23" dur="1000"/>
                                        <p:tgtEl>
                                          <p:spTgt spid="4">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2" presetClass="entr" presetSubtype="0" fill="hold" grpId="0" nodeType="clickEffect">
                                  <p:stCondLst>
                                    <p:cond delay="0"/>
                                  </p:stCondLst>
                                  <p:childTnLst>
                                    <p:set>
                                      <p:cBhvr>
                                        <p:cTn id="27" dur="1" fill="hold">
                                          <p:stCondLst>
                                            <p:cond delay="0"/>
                                          </p:stCondLst>
                                        </p:cTn>
                                        <p:tgtEl>
                                          <p:spTgt spid="4">
                                            <p:txEl>
                                              <p:pRg st="3" end="3"/>
                                            </p:txEl>
                                          </p:spTgt>
                                        </p:tgtEl>
                                        <p:attrNameLst>
                                          <p:attrName>style.visibility</p:attrName>
                                        </p:attrNameLst>
                                      </p:cBhvr>
                                      <p:to>
                                        <p:strVal val="visible"/>
                                      </p:to>
                                    </p:set>
                                    <p:animScale>
                                      <p:cBhvr>
                                        <p:cTn id="28" dur="1000" decel="50000" fill="hold">
                                          <p:stCondLst>
                                            <p:cond delay="0"/>
                                          </p:stCondLst>
                                        </p:cTn>
                                        <p:tgtEl>
                                          <p:spTgt spid="4">
                                            <p:txEl>
                                              <p:pRg st="3" end="3"/>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9" dur="1000" decel="50000" fill="hold">
                                          <p:stCondLst>
                                            <p:cond delay="0"/>
                                          </p:stCondLst>
                                        </p:cTn>
                                        <p:tgtEl>
                                          <p:spTgt spid="4">
                                            <p:txEl>
                                              <p:pRg st="3" end="3"/>
                                            </p:txEl>
                                          </p:spTgt>
                                        </p:tgtEl>
                                        <p:attrNameLst>
                                          <p:attrName>ppt_x</p:attrName>
                                          <p:attrName>ppt_y</p:attrName>
                                        </p:attrNameLst>
                                      </p:cBhvr>
                                    </p:animMotion>
                                    <p:animEffect transition="in" filter="fade">
                                      <p:cBhvr>
                                        <p:cTn id="30" dur="1000"/>
                                        <p:tgtEl>
                                          <p:spTgt spid="4">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2" presetClass="entr" presetSubtype="0" fill="hold" grpId="0" nodeType="clickEffect">
                                  <p:stCondLst>
                                    <p:cond delay="0"/>
                                  </p:stCondLst>
                                  <p:childTnLst>
                                    <p:set>
                                      <p:cBhvr>
                                        <p:cTn id="34" dur="1" fill="hold">
                                          <p:stCondLst>
                                            <p:cond delay="0"/>
                                          </p:stCondLst>
                                        </p:cTn>
                                        <p:tgtEl>
                                          <p:spTgt spid="4">
                                            <p:txEl>
                                              <p:pRg st="4" end="4"/>
                                            </p:txEl>
                                          </p:spTgt>
                                        </p:tgtEl>
                                        <p:attrNameLst>
                                          <p:attrName>style.visibility</p:attrName>
                                        </p:attrNameLst>
                                      </p:cBhvr>
                                      <p:to>
                                        <p:strVal val="visible"/>
                                      </p:to>
                                    </p:set>
                                    <p:animScale>
                                      <p:cBhvr>
                                        <p:cTn id="35" dur="1000" decel="50000" fill="hold">
                                          <p:stCondLst>
                                            <p:cond delay="0"/>
                                          </p:stCondLst>
                                        </p:cTn>
                                        <p:tgtEl>
                                          <p:spTgt spid="4">
                                            <p:txEl>
                                              <p:pRg st="4" end="4"/>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36" dur="1000" decel="50000" fill="hold">
                                          <p:stCondLst>
                                            <p:cond delay="0"/>
                                          </p:stCondLst>
                                        </p:cTn>
                                        <p:tgtEl>
                                          <p:spTgt spid="4">
                                            <p:txEl>
                                              <p:pRg st="4" end="4"/>
                                            </p:txEl>
                                          </p:spTgt>
                                        </p:tgtEl>
                                        <p:attrNameLst>
                                          <p:attrName>ppt_x</p:attrName>
                                          <p:attrName>ppt_y</p:attrName>
                                        </p:attrNameLst>
                                      </p:cBhvr>
                                    </p:animMotion>
                                    <p:animEffect transition="in" filter="fade">
                                      <p:cBhvr>
                                        <p:cTn id="37" dur="1000"/>
                                        <p:tgtEl>
                                          <p:spTgt spid="4">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2" presetClass="entr" presetSubtype="0" fill="hold" grpId="0" nodeType="clickEffect">
                                  <p:stCondLst>
                                    <p:cond delay="0"/>
                                  </p:stCondLst>
                                  <p:childTnLst>
                                    <p:set>
                                      <p:cBhvr>
                                        <p:cTn id="41" dur="1" fill="hold">
                                          <p:stCondLst>
                                            <p:cond delay="0"/>
                                          </p:stCondLst>
                                        </p:cTn>
                                        <p:tgtEl>
                                          <p:spTgt spid="4">
                                            <p:txEl>
                                              <p:pRg st="5" end="5"/>
                                            </p:txEl>
                                          </p:spTgt>
                                        </p:tgtEl>
                                        <p:attrNameLst>
                                          <p:attrName>style.visibility</p:attrName>
                                        </p:attrNameLst>
                                      </p:cBhvr>
                                      <p:to>
                                        <p:strVal val="visible"/>
                                      </p:to>
                                    </p:set>
                                    <p:animScale>
                                      <p:cBhvr>
                                        <p:cTn id="42" dur="1000" decel="50000" fill="hold">
                                          <p:stCondLst>
                                            <p:cond delay="0"/>
                                          </p:stCondLst>
                                        </p:cTn>
                                        <p:tgtEl>
                                          <p:spTgt spid="4">
                                            <p:txEl>
                                              <p:pRg st="5" end="5"/>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43" dur="1000" decel="50000" fill="hold">
                                          <p:stCondLst>
                                            <p:cond delay="0"/>
                                          </p:stCondLst>
                                        </p:cTn>
                                        <p:tgtEl>
                                          <p:spTgt spid="4">
                                            <p:txEl>
                                              <p:pRg st="5" end="5"/>
                                            </p:txEl>
                                          </p:spTgt>
                                        </p:tgtEl>
                                        <p:attrNameLst>
                                          <p:attrName>ppt_x</p:attrName>
                                          <p:attrName>ppt_y</p:attrName>
                                        </p:attrNameLst>
                                      </p:cBhvr>
                                    </p:animMotion>
                                    <p:animEffect transition="in" filter="fade">
                                      <p:cBhvr>
                                        <p:cTn id="44" dur="1000"/>
                                        <p:tgtEl>
                                          <p:spTgt spid="4">
                                            <p:txEl>
                                              <p:pRg st="5" end="5"/>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2" presetClass="entr" presetSubtype="0" fill="hold" grpId="0" nodeType="clickEffect">
                                  <p:stCondLst>
                                    <p:cond delay="0"/>
                                  </p:stCondLst>
                                  <p:childTnLst>
                                    <p:set>
                                      <p:cBhvr>
                                        <p:cTn id="48" dur="1" fill="hold">
                                          <p:stCondLst>
                                            <p:cond delay="0"/>
                                          </p:stCondLst>
                                        </p:cTn>
                                        <p:tgtEl>
                                          <p:spTgt spid="4">
                                            <p:txEl>
                                              <p:pRg st="6" end="6"/>
                                            </p:txEl>
                                          </p:spTgt>
                                        </p:tgtEl>
                                        <p:attrNameLst>
                                          <p:attrName>style.visibility</p:attrName>
                                        </p:attrNameLst>
                                      </p:cBhvr>
                                      <p:to>
                                        <p:strVal val="visible"/>
                                      </p:to>
                                    </p:set>
                                    <p:animScale>
                                      <p:cBhvr>
                                        <p:cTn id="49" dur="1000" decel="50000" fill="hold">
                                          <p:stCondLst>
                                            <p:cond delay="0"/>
                                          </p:stCondLst>
                                        </p:cTn>
                                        <p:tgtEl>
                                          <p:spTgt spid="4">
                                            <p:txEl>
                                              <p:pRg st="6" end="6"/>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50" dur="1000" decel="50000" fill="hold">
                                          <p:stCondLst>
                                            <p:cond delay="0"/>
                                          </p:stCondLst>
                                        </p:cTn>
                                        <p:tgtEl>
                                          <p:spTgt spid="4">
                                            <p:txEl>
                                              <p:pRg st="6" end="6"/>
                                            </p:txEl>
                                          </p:spTgt>
                                        </p:tgtEl>
                                        <p:attrNameLst>
                                          <p:attrName>ppt_x</p:attrName>
                                          <p:attrName>ppt_y</p:attrName>
                                        </p:attrNameLst>
                                      </p:cBhvr>
                                    </p:animMotion>
                                    <p:animEffect transition="in" filter="fade">
                                      <p:cBhvr>
                                        <p:cTn id="51" dur="1000"/>
                                        <p:tgtEl>
                                          <p:spTgt spid="4">
                                            <p:txEl>
                                              <p:pRg st="6" end="6"/>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52" presetClass="entr" presetSubtype="0" fill="hold" grpId="0" nodeType="clickEffect">
                                  <p:stCondLst>
                                    <p:cond delay="0"/>
                                  </p:stCondLst>
                                  <p:childTnLst>
                                    <p:set>
                                      <p:cBhvr>
                                        <p:cTn id="55" dur="1" fill="hold">
                                          <p:stCondLst>
                                            <p:cond delay="0"/>
                                          </p:stCondLst>
                                        </p:cTn>
                                        <p:tgtEl>
                                          <p:spTgt spid="4">
                                            <p:txEl>
                                              <p:pRg st="7" end="7"/>
                                            </p:txEl>
                                          </p:spTgt>
                                        </p:tgtEl>
                                        <p:attrNameLst>
                                          <p:attrName>style.visibility</p:attrName>
                                        </p:attrNameLst>
                                      </p:cBhvr>
                                      <p:to>
                                        <p:strVal val="visible"/>
                                      </p:to>
                                    </p:set>
                                    <p:animScale>
                                      <p:cBhvr>
                                        <p:cTn id="56" dur="1000" decel="50000" fill="hold">
                                          <p:stCondLst>
                                            <p:cond delay="0"/>
                                          </p:stCondLst>
                                        </p:cTn>
                                        <p:tgtEl>
                                          <p:spTgt spid="4">
                                            <p:txEl>
                                              <p:pRg st="7" end="7"/>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57" dur="1000" decel="50000" fill="hold">
                                          <p:stCondLst>
                                            <p:cond delay="0"/>
                                          </p:stCondLst>
                                        </p:cTn>
                                        <p:tgtEl>
                                          <p:spTgt spid="4">
                                            <p:txEl>
                                              <p:pRg st="7" end="7"/>
                                            </p:txEl>
                                          </p:spTgt>
                                        </p:tgtEl>
                                        <p:attrNameLst>
                                          <p:attrName>ppt_x</p:attrName>
                                          <p:attrName>ppt_y</p:attrName>
                                        </p:attrNameLst>
                                      </p:cBhvr>
                                    </p:animMotion>
                                    <p:animEffect transition="in" filter="fade">
                                      <p:cBhvr>
                                        <p:cTn id="58" dur="1000"/>
                                        <p:tgtEl>
                                          <p:spTgt spid="4">
                                            <p:txEl>
                                              <p:pRg st="7" end="7"/>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52" presetClass="entr" presetSubtype="0" fill="hold" grpId="0" nodeType="clickEffect">
                                  <p:stCondLst>
                                    <p:cond delay="0"/>
                                  </p:stCondLst>
                                  <p:childTnLst>
                                    <p:set>
                                      <p:cBhvr>
                                        <p:cTn id="62" dur="1" fill="hold">
                                          <p:stCondLst>
                                            <p:cond delay="0"/>
                                          </p:stCondLst>
                                        </p:cTn>
                                        <p:tgtEl>
                                          <p:spTgt spid="4">
                                            <p:txEl>
                                              <p:pRg st="8" end="8"/>
                                            </p:txEl>
                                          </p:spTgt>
                                        </p:tgtEl>
                                        <p:attrNameLst>
                                          <p:attrName>style.visibility</p:attrName>
                                        </p:attrNameLst>
                                      </p:cBhvr>
                                      <p:to>
                                        <p:strVal val="visible"/>
                                      </p:to>
                                    </p:set>
                                    <p:animScale>
                                      <p:cBhvr>
                                        <p:cTn id="63" dur="1000" decel="50000" fill="hold">
                                          <p:stCondLst>
                                            <p:cond delay="0"/>
                                          </p:stCondLst>
                                        </p:cTn>
                                        <p:tgtEl>
                                          <p:spTgt spid="4">
                                            <p:txEl>
                                              <p:pRg st="8" end="8"/>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64" dur="1000" decel="50000" fill="hold">
                                          <p:stCondLst>
                                            <p:cond delay="0"/>
                                          </p:stCondLst>
                                        </p:cTn>
                                        <p:tgtEl>
                                          <p:spTgt spid="4">
                                            <p:txEl>
                                              <p:pRg st="8" end="8"/>
                                            </p:txEl>
                                          </p:spTgt>
                                        </p:tgtEl>
                                        <p:attrNameLst>
                                          <p:attrName>ppt_x</p:attrName>
                                          <p:attrName>ppt_y</p:attrName>
                                        </p:attrNameLst>
                                      </p:cBhvr>
                                    </p:animMotion>
                                    <p:animEffect transition="in" filter="fade">
                                      <p:cBhvr>
                                        <p:cTn id="65" dur="1000"/>
                                        <p:tgtEl>
                                          <p:spTgt spid="4">
                                            <p:txEl>
                                              <p:pRg st="8" end="8"/>
                                            </p:txEl>
                                          </p:spTgt>
                                        </p:tgtEl>
                                      </p:cBhvr>
                                    </p:animEffect>
                                  </p:childTnLst>
                                </p:cTn>
                              </p:par>
                            </p:childTnLst>
                          </p:cTn>
                        </p:par>
                      </p:childTnLst>
                    </p:cTn>
                  </p:par>
                  <p:par>
                    <p:cTn id="66" fill="hold">
                      <p:stCondLst>
                        <p:cond delay="indefinite"/>
                      </p:stCondLst>
                      <p:childTnLst>
                        <p:par>
                          <p:cTn id="67" fill="hold">
                            <p:stCondLst>
                              <p:cond delay="0"/>
                            </p:stCondLst>
                            <p:childTnLst>
                              <p:par>
                                <p:cTn id="68" presetID="52" presetClass="entr" presetSubtype="0" fill="hold" grpId="0" nodeType="clickEffect">
                                  <p:stCondLst>
                                    <p:cond delay="0"/>
                                  </p:stCondLst>
                                  <p:childTnLst>
                                    <p:set>
                                      <p:cBhvr>
                                        <p:cTn id="69" dur="1" fill="hold">
                                          <p:stCondLst>
                                            <p:cond delay="0"/>
                                          </p:stCondLst>
                                        </p:cTn>
                                        <p:tgtEl>
                                          <p:spTgt spid="4">
                                            <p:txEl>
                                              <p:pRg st="9" end="9"/>
                                            </p:txEl>
                                          </p:spTgt>
                                        </p:tgtEl>
                                        <p:attrNameLst>
                                          <p:attrName>style.visibility</p:attrName>
                                        </p:attrNameLst>
                                      </p:cBhvr>
                                      <p:to>
                                        <p:strVal val="visible"/>
                                      </p:to>
                                    </p:set>
                                    <p:animScale>
                                      <p:cBhvr>
                                        <p:cTn id="70" dur="1000" decel="50000" fill="hold">
                                          <p:stCondLst>
                                            <p:cond delay="0"/>
                                          </p:stCondLst>
                                        </p:cTn>
                                        <p:tgtEl>
                                          <p:spTgt spid="4">
                                            <p:txEl>
                                              <p:pRg st="9" end="9"/>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71" dur="1000" decel="50000" fill="hold">
                                          <p:stCondLst>
                                            <p:cond delay="0"/>
                                          </p:stCondLst>
                                        </p:cTn>
                                        <p:tgtEl>
                                          <p:spTgt spid="4">
                                            <p:txEl>
                                              <p:pRg st="9" end="9"/>
                                            </p:txEl>
                                          </p:spTgt>
                                        </p:tgtEl>
                                        <p:attrNameLst>
                                          <p:attrName>ppt_x</p:attrName>
                                          <p:attrName>ppt_y</p:attrName>
                                        </p:attrNameLst>
                                      </p:cBhvr>
                                    </p:animMotion>
                                    <p:animEffect transition="in" filter="fade">
                                      <p:cBhvr>
                                        <p:cTn id="72" dur="1000"/>
                                        <p:tgtEl>
                                          <p:spTgt spid="4">
                                            <p:txEl>
                                              <p:pRg st="9" end="9"/>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52" presetClass="entr" presetSubtype="0" fill="hold" grpId="0" nodeType="clickEffect">
                                  <p:stCondLst>
                                    <p:cond delay="0"/>
                                  </p:stCondLst>
                                  <p:childTnLst>
                                    <p:set>
                                      <p:cBhvr>
                                        <p:cTn id="76" dur="1" fill="hold">
                                          <p:stCondLst>
                                            <p:cond delay="0"/>
                                          </p:stCondLst>
                                        </p:cTn>
                                        <p:tgtEl>
                                          <p:spTgt spid="4">
                                            <p:txEl>
                                              <p:pRg st="10" end="10"/>
                                            </p:txEl>
                                          </p:spTgt>
                                        </p:tgtEl>
                                        <p:attrNameLst>
                                          <p:attrName>style.visibility</p:attrName>
                                        </p:attrNameLst>
                                      </p:cBhvr>
                                      <p:to>
                                        <p:strVal val="visible"/>
                                      </p:to>
                                    </p:set>
                                    <p:animScale>
                                      <p:cBhvr>
                                        <p:cTn id="77" dur="1000" decel="50000" fill="hold">
                                          <p:stCondLst>
                                            <p:cond delay="0"/>
                                          </p:stCondLst>
                                        </p:cTn>
                                        <p:tgtEl>
                                          <p:spTgt spid="4">
                                            <p:txEl>
                                              <p:pRg st="10" end="10"/>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78" dur="1000" decel="50000" fill="hold">
                                          <p:stCondLst>
                                            <p:cond delay="0"/>
                                          </p:stCondLst>
                                        </p:cTn>
                                        <p:tgtEl>
                                          <p:spTgt spid="4">
                                            <p:txEl>
                                              <p:pRg st="10" end="10"/>
                                            </p:txEl>
                                          </p:spTgt>
                                        </p:tgtEl>
                                        <p:attrNameLst>
                                          <p:attrName>ppt_x</p:attrName>
                                          <p:attrName>ppt_y</p:attrName>
                                        </p:attrNameLst>
                                      </p:cBhvr>
                                    </p:animMotion>
                                    <p:animEffect transition="in" filter="fade">
                                      <p:cBhvr>
                                        <p:cTn id="79" dur="1000"/>
                                        <p:tgtEl>
                                          <p:spTgt spid="4">
                                            <p:txEl>
                                              <p:pRg st="10" end="10"/>
                                            </p:txEl>
                                          </p:spTgt>
                                        </p:tgtEl>
                                      </p:cBhvr>
                                    </p:animEffect>
                                  </p:childTnLst>
                                </p:cTn>
                              </p:par>
                            </p:childTnLst>
                          </p:cTn>
                        </p:par>
                      </p:childTnLst>
                    </p:cTn>
                  </p:par>
                  <p:par>
                    <p:cTn id="80" fill="hold">
                      <p:stCondLst>
                        <p:cond delay="indefinite"/>
                      </p:stCondLst>
                      <p:childTnLst>
                        <p:par>
                          <p:cTn id="81" fill="hold">
                            <p:stCondLst>
                              <p:cond delay="0"/>
                            </p:stCondLst>
                            <p:childTnLst>
                              <p:par>
                                <p:cTn id="82" presetID="52" presetClass="entr" presetSubtype="0" fill="hold" grpId="0" nodeType="clickEffect">
                                  <p:stCondLst>
                                    <p:cond delay="0"/>
                                  </p:stCondLst>
                                  <p:childTnLst>
                                    <p:set>
                                      <p:cBhvr>
                                        <p:cTn id="83" dur="1" fill="hold">
                                          <p:stCondLst>
                                            <p:cond delay="0"/>
                                          </p:stCondLst>
                                        </p:cTn>
                                        <p:tgtEl>
                                          <p:spTgt spid="4">
                                            <p:txEl>
                                              <p:pRg st="11" end="11"/>
                                            </p:txEl>
                                          </p:spTgt>
                                        </p:tgtEl>
                                        <p:attrNameLst>
                                          <p:attrName>style.visibility</p:attrName>
                                        </p:attrNameLst>
                                      </p:cBhvr>
                                      <p:to>
                                        <p:strVal val="visible"/>
                                      </p:to>
                                    </p:set>
                                    <p:animScale>
                                      <p:cBhvr>
                                        <p:cTn id="84" dur="1000" decel="50000" fill="hold">
                                          <p:stCondLst>
                                            <p:cond delay="0"/>
                                          </p:stCondLst>
                                        </p:cTn>
                                        <p:tgtEl>
                                          <p:spTgt spid="4">
                                            <p:txEl>
                                              <p:pRg st="11" end="11"/>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5" dur="1000" decel="50000" fill="hold">
                                          <p:stCondLst>
                                            <p:cond delay="0"/>
                                          </p:stCondLst>
                                        </p:cTn>
                                        <p:tgtEl>
                                          <p:spTgt spid="4">
                                            <p:txEl>
                                              <p:pRg st="11" end="11"/>
                                            </p:txEl>
                                          </p:spTgt>
                                        </p:tgtEl>
                                        <p:attrNameLst>
                                          <p:attrName>ppt_x</p:attrName>
                                          <p:attrName>ppt_y</p:attrName>
                                        </p:attrNameLst>
                                      </p:cBhvr>
                                    </p:animMotion>
                                    <p:animEffect transition="in" filter="fade">
                                      <p:cBhvr>
                                        <p:cTn id="86" dur="1000"/>
                                        <p:tgtEl>
                                          <p:spTgt spid="4">
                                            <p:txEl>
                                              <p:pRg st="11" end="11"/>
                                            </p:txEl>
                                          </p:spTgt>
                                        </p:tgtEl>
                                      </p:cBhvr>
                                    </p:animEffect>
                                  </p:childTnLst>
                                </p:cTn>
                              </p:par>
                            </p:childTnLst>
                          </p:cTn>
                        </p:par>
                      </p:childTnLst>
                    </p:cTn>
                  </p:par>
                  <p:par>
                    <p:cTn id="87" fill="hold">
                      <p:stCondLst>
                        <p:cond delay="indefinite"/>
                      </p:stCondLst>
                      <p:childTnLst>
                        <p:par>
                          <p:cTn id="88" fill="hold">
                            <p:stCondLst>
                              <p:cond delay="0"/>
                            </p:stCondLst>
                            <p:childTnLst>
                              <p:par>
                                <p:cTn id="89" presetID="52" presetClass="entr" presetSubtype="0" fill="hold" grpId="0" nodeType="clickEffect">
                                  <p:stCondLst>
                                    <p:cond delay="0"/>
                                  </p:stCondLst>
                                  <p:childTnLst>
                                    <p:set>
                                      <p:cBhvr>
                                        <p:cTn id="90" dur="1" fill="hold">
                                          <p:stCondLst>
                                            <p:cond delay="0"/>
                                          </p:stCondLst>
                                        </p:cTn>
                                        <p:tgtEl>
                                          <p:spTgt spid="4">
                                            <p:txEl>
                                              <p:pRg st="12" end="12"/>
                                            </p:txEl>
                                          </p:spTgt>
                                        </p:tgtEl>
                                        <p:attrNameLst>
                                          <p:attrName>style.visibility</p:attrName>
                                        </p:attrNameLst>
                                      </p:cBhvr>
                                      <p:to>
                                        <p:strVal val="visible"/>
                                      </p:to>
                                    </p:set>
                                    <p:animScale>
                                      <p:cBhvr>
                                        <p:cTn id="91" dur="1000" decel="50000" fill="hold">
                                          <p:stCondLst>
                                            <p:cond delay="0"/>
                                          </p:stCondLst>
                                        </p:cTn>
                                        <p:tgtEl>
                                          <p:spTgt spid="4">
                                            <p:txEl>
                                              <p:pRg st="12" end="12"/>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92" dur="1000" decel="50000" fill="hold">
                                          <p:stCondLst>
                                            <p:cond delay="0"/>
                                          </p:stCondLst>
                                        </p:cTn>
                                        <p:tgtEl>
                                          <p:spTgt spid="4">
                                            <p:txEl>
                                              <p:pRg st="12" end="12"/>
                                            </p:txEl>
                                          </p:spTgt>
                                        </p:tgtEl>
                                        <p:attrNameLst>
                                          <p:attrName>ppt_x</p:attrName>
                                          <p:attrName>ppt_y</p:attrName>
                                        </p:attrNameLst>
                                      </p:cBhvr>
                                    </p:animMotion>
                                    <p:animEffect transition="in" filter="fade">
                                      <p:cBhvr>
                                        <p:cTn id="93" dur="1000"/>
                                        <p:tgtEl>
                                          <p:spTgt spid="4">
                                            <p:txEl>
                                              <p:pRg st="12" end="12"/>
                                            </p:txEl>
                                          </p:spTgt>
                                        </p:tgtEl>
                                      </p:cBhvr>
                                    </p:animEffect>
                                  </p:childTnLst>
                                </p:cTn>
                              </p:par>
                            </p:childTnLst>
                          </p:cTn>
                        </p:par>
                      </p:childTnLst>
                    </p:cTn>
                  </p:par>
                  <p:par>
                    <p:cTn id="94" fill="hold">
                      <p:stCondLst>
                        <p:cond delay="indefinite"/>
                      </p:stCondLst>
                      <p:childTnLst>
                        <p:par>
                          <p:cTn id="95" fill="hold">
                            <p:stCondLst>
                              <p:cond delay="0"/>
                            </p:stCondLst>
                            <p:childTnLst>
                              <p:par>
                                <p:cTn id="96" presetID="52" presetClass="entr" presetSubtype="0" fill="hold" grpId="0" nodeType="clickEffect">
                                  <p:stCondLst>
                                    <p:cond delay="0"/>
                                  </p:stCondLst>
                                  <p:childTnLst>
                                    <p:set>
                                      <p:cBhvr>
                                        <p:cTn id="97" dur="1" fill="hold">
                                          <p:stCondLst>
                                            <p:cond delay="0"/>
                                          </p:stCondLst>
                                        </p:cTn>
                                        <p:tgtEl>
                                          <p:spTgt spid="4">
                                            <p:txEl>
                                              <p:pRg st="13" end="13"/>
                                            </p:txEl>
                                          </p:spTgt>
                                        </p:tgtEl>
                                        <p:attrNameLst>
                                          <p:attrName>style.visibility</p:attrName>
                                        </p:attrNameLst>
                                      </p:cBhvr>
                                      <p:to>
                                        <p:strVal val="visible"/>
                                      </p:to>
                                    </p:set>
                                    <p:animScale>
                                      <p:cBhvr>
                                        <p:cTn id="98" dur="1000" decel="50000" fill="hold">
                                          <p:stCondLst>
                                            <p:cond delay="0"/>
                                          </p:stCondLst>
                                        </p:cTn>
                                        <p:tgtEl>
                                          <p:spTgt spid="4">
                                            <p:txEl>
                                              <p:pRg st="13" end="13"/>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99" dur="1000" decel="50000" fill="hold">
                                          <p:stCondLst>
                                            <p:cond delay="0"/>
                                          </p:stCondLst>
                                        </p:cTn>
                                        <p:tgtEl>
                                          <p:spTgt spid="4">
                                            <p:txEl>
                                              <p:pRg st="13" end="13"/>
                                            </p:txEl>
                                          </p:spTgt>
                                        </p:tgtEl>
                                        <p:attrNameLst>
                                          <p:attrName>ppt_x</p:attrName>
                                          <p:attrName>ppt_y</p:attrName>
                                        </p:attrNameLst>
                                      </p:cBhvr>
                                    </p:animMotion>
                                    <p:animEffect transition="in" filter="fade">
                                      <p:cBhvr>
                                        <p:cTn id="100" dur="1000"/>
                                        <p:tgtEl>
                                          <p:spTgt spid="4">
                                            <p:txEl>
                                              <p:pRg st="13" end="13"/>
                                            </p:txEl>
                                          </p:spTgt>
                                        </p:tgtEl>
                                      </p:cBhvr>
                                    </p:animEffect>
                                  </p:childTnLst>
                                </p:cTn>
                              </p:par>
                            </p:childTnLst>
                          </p:cTn>
                        </p:par>
                      </p:childTnLst>
                    </p:cTn>
                  </p:par>
                  <p:par>
                    <p:cTn id="101" fill="hold">
                      <p:stCondLst>
                        <p:cond delay="indefinite"/>
                      </p:stCondLst>
                      <p:childTnLst>
                        <p:par>
                          <p:cTn id="102" fill="hold">
                            <p:stCondLst>
                              <p:cond delay="0"/>
                            </p:stCondLst>
                            <p:childTnLst>
                              <p:par>
                                <p:cTn id="103" presetID="52" presetClass="entr" presetSubtype="0" fill="hold" grpId="0" nodeType="clickEffect">
                                  <p:stCondLst>
                                    <p:cond delay="0"/>
                                  </p:stCondLst>
                                  <p:childTnLst>
                                    <p:set>
                                      <p:cBhvr>
                                        <p:cTn id="104" dur="1" fill="hold">
                                          <p:stCondLst>
                                            <p:cond delay="0"/>
                                          </p:stCondLst>
                                        </p:cTn>
                                        <p:tgtEl>
                                          <p:spTgt spid="4">
                                            <p:txEl>
                                              <p:pRg st="14" end="14"/>
                                            </p:txEl>
                                          </p:spTgt>
                                        </p:tgtEl>
                                        <p:attrNameLst>
                                          <p:attrName>style.visibility</p:attrName>
                                        </p:attrNameLst>
                                      </p:cBhvr>
                                      <p:to>
                                        <p:strVal val="visible"/>
                                      </p:to>
                                    </p:set>
                                    <p:animScale>
                                      <p:cBhvr>
                                        <p:cTn id="105" dur="1000" decel="50000" fill="hold">
                                          <p:stCondLst>
                                            <p:cond delay="0"/>
                                          </p:stCondLst>
                                        </p:cTn>
                                        <p:tgtEl>
                                          <p:spTgt spid="4">
                                            <p:txEl>
                                              <p:pRg st="14" end="14"/>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06" dur="1000" decel="50000" fill="hold">
                                          <p:stCondLst>
                                            <p:cond delay="0"/>
                                          </p:stCondLst>
                                        </p:cTn>
                                        <p:tgtEl>
                                          <p:spTgt spid="4">
                                            <p:txEl>
                                              <p:pRg st="14" end="14"/>
                                            </p:txEl>
                                          </p:spTgt>
                                        </p:tgtEl>
                                        <p:attrNameLst>
                                          <p:attrName>ppt_x</p:attrName>
                                          <p:attrName>ppt_y</p:attrName>
                                        </p:attrNameLst>
                                      </p:cBhvr>
                                    </p:animMotion>
                                    <p:animEffect transition="in" filter="fade">
                                      <p:cBhvr>
                                        <p:cTn id="107" dur="1000"/>
                                        <p:tgtEl>
                                          <p:spTgt spid="4">
                                            <p:txEl>
                                              <p:pRg st="14" end="1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bldLvl="3"/>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0"/>
            <a:ext cx="9144000" cy="609600"/>
          </a:xfrm>
        </p:spPr>
        <p:txBody>
          <a:bodyPr>
            <a:noAutofit/>
          </a:bodyPr>
          <a:lstStyle/>
          <a:p>
            <a:r>
              <a:rPr lang="en-US" sz="3900" b="1" dirty="0">
                <a:solidFill>
                  <a:srgbClr val="800000"/>
                </a:solidFill>
                <a:effectLst>
                  <a:outerShdw blurRad="50800" dist="38100" dir="2700000" algn="tl" rotWithShape="0">
                    <a:schemeClr val="tx1">
                      <a:alpha val="43000"/>
                    </a:schemeClr>
                  </a:outerShdw>
                </a:effectLst>
                <a:latin typeface="Times New Roman"/>
                <a:cs typeface="Times New Roman"/>
              </a:rPr>
              <a:t>Fully Equipped to Preach &amp; Teach Gospel</a:t>
            </a:r>
          </a:p>
        </p:txBody>
      </p:sp>
      <p:sp>
        <p:nvSpPr>
          <p:cNvPr id="4" name="Content Placeholder 3"/>
          <p:cNvSpPr>
            <a:spLocks noGrp="1"/>
          </p:cNvSpPr>
          <p:nvPr>
            <p:ph idx="1"/>
          </p:nvPr>
        </p:nvSpPr>
        <p:spPr>
          <a:xfrm>
            <a:off x="0" y="609600"/>
            <a:ext cx="9144000" cy="6400800"/>
          </a:xfrm>
        </p:spPr>
        <p:txBody>
          <a:bodyPr>
            <a:normAutofit fontScale="62500" lnSpcReduction="20000"/>
          </a:bodyPr>
          <a:lstStyle/>
          <a:p>
            <a:pPr>
              <a:lnSpc>
                <a:spcPct val="111000"/>
              </a:lnSpc>
              <a:spcBef>
                <a:spcPts val="0"/>
              </a:spcBef>
              <a:spcAft>
                <a:spcPts val="300"/>
              </a:spcAft>
              <a:buClr>
                <a:srgbClr val="000090"/>
              </a:buClr>
            </a:pPr>
            <a:r>
              <a:rPr lang="en-US" sz="4500" dirty="0">
                <a:latin typeface="Times New Roman"/>
                <a:cs typeface="Times New Roman"/>
              </a:rPr>
              <a:t>Pattern of authority for churches to preach and teach Gospel</a:t>
            </a:r>
          </a:p>
          <a:p>
            <a:pPr lvl="1">
              <a:lnSpc>
                <a:spcPct val="111000"/>
              </a:lnSpc>
              <a:spcBef>
                <a:spcPts val="0"/>
              </a:spcBef>
              <a:spcAft>
                <a:spcPts val="300"/>
              </a:spcAft>
              <a:buClr>
                <a:srgbClr val="000090"/>
              </a:buClr>
            </a:pPr>
            <a:r>
              <a:rPr lang="en-US" sz="3500" b="1" dirty="0">
                <a:solidFill>
                  <a:srgbClr val="800000"/>
                </a:solidFill>
                <a:latin typeface="Times New Roman"/>
                <a:cs typeface="Times New Roman"/>
              </a:rPr>
              <a:t>Acts 11:22-26  </a:t>
            </a:r>
            <a:r>
              <a:rPr lang="en-US" sz="3500" dirty="0">
                <a:latin typeface="Times New Roman"/>
                <a:cs typeface="Times New Roman"/>
              </a:rPr>
              <a:t>Antioch edified saints and sent out men in evangelism</a:t>
            </a:r>
          </a:p>
          <a:p>
            <a:pPr lvl="1">
              <a:lnSpc>
                <a:spcPct val="111000"/>
              </a:lnSpc>
              <a:spcBef>
                <a:spcPts val="0"/>
              </a:spcBef>
              <a:spcAft>
                <a:spcPts val="300"/>
              </a:spcAft>
              <a:buClr>
                <a:srgbClr val="000090"/>
              </a:buClr>
            </a:pPr>
            <a:r>
              <a:rPr lang="en-US" sz="3500" b="1" dirty="0">
                <a:solidFill>
                  <a:srgbClr val="800000"/>
                </a:solidFill>
                <a:latin typeface="Times New Roman"/>
                <a:cs typeface="Times New Roman"/>
              </a:rPr>
              <a:t>2 Corinthians 11:8</a:t>
            </a:r>
            <a:r>
              <a:rPr lang="en-US" sz="3500" dirty="0">
                <a:latin typeface="Times New Roman"/>
                <a:cs typeface="Times New Roman"/>
              </a:rPr>
              <a:t>  Local churches supported Paul</a:t>
            </a:r>
          </a:p>
          <a:p>
            <a:pPr lvl="1">
              <a:lnSpc>
                <a:spcPct val="111000"/>
              </a:lnSpc>
              <a:spcBef>
                <a:spcPts val="0"/>
              </a:spcBef>
              <a:spcAft>
                <a:spcPts val="300"/>
              </a:spcAft>
              <a:buClr>
                <a:srgbClr val="000090"/>
              </a:buClr>
            </a:pPr>
            <a:r>
              <a:rPr lang="en-US" sz="3500" b="1" dirty="0">
                <a:solidFill>
                  <a:srgbClr val="800000"/>
                </a:solidFill>
                <a:latin typeface="Times New Roman"/>
                <a:cs typeface="Times New Roman"/>
              </a:rPr>
              <a:t>Philippians 1:3-5</a:t>
            </a:r>
            <a:r>
              <a:rPr lang="en-US" sz="3500" dirty="0">
                <a:latin typeface="Times New Roman"/>
                <a:cs typeface="Times New Roman"/>
              </a:rPr>
              <a:t>; </a:t>
            </a:r>
            <a:r>
              <a:rPr lang="en-US" sz="3500" b="1" dirty="0">
                <a:solidFill>
                  <a:srgbClr val="800000"/>
                </a:solidFill>
                <a:latin typeface="Times New Roman"/>
                <a:cs typeface="Times New Roman"/>
              </a:rPr>
              <a:t>4:15-16</a:t>
            </a:r>
            <a:r>
              <a:rPr lang="en-US" sz="3500" dirty="0">
                <a:latin typeface="Times New Roman"/>
                <a:cs typeface="Times New Roman"/>
              </a:rPr>
              <a:t>  Philippi support Paul fully for a time</a:t>
            </a:r>
          </a:p>
          <a:p>
            <a:pPr lvl="1">
              <a:lnSpc>
                <a:spcPct val="111000"/>
              </a:lnSpc>
              <a:spcBef>
                <a:spcPts val="0"/>
              </a:spcBef>
              <a:spcAft>
                <a:spcPts val="300"/>
              </a:spcAft>
              <a:buClr>
                <a:srgbClr val="000090"/>
              </a:buClr>
            </a:pPr>
            <a:r>
              <a:rPr lang="en-US" sz="3500" b="1" dirty="0">
                <a:solidFill>
                  <a:srgbClr val="800000"/>
                </a:solidFill>
                <a:latin typeface="Times New Roman"/>
                <a:cs typeface="Times New Roman"/>
              </a:rPr>
              <a:t>1 Thessalonians 1:8</a:t>
            </a:r>
            <a:r>
              <a:rPr lang="en-US" sz="3500" dirty="0">
                <a:latin typeface="Times New Roman"/>
                <a:cs typeface="Times New Roman"/>
              </a:rPr>
              <a:t>  Individual members did work of evangelizing</a:t>
            </a:r>
          </a:p>
          <a:p>
            <a:pPr>
              <a:lnSpc>
                <a:spcPct val="111000"/>
              </a:lnSpc>
              <a:spcBef>
                <a:spcPts val="0"/>
              </a:spcBef>
              <a:spcAft>
                <a:spcPts val="300"/>
              </a:spcAft>
              <a:buClr>
                <a:srgbClr val="000090"/>
              </a:buClr>
            </a:pPr>
            <a:r>
              <a:rPr lang="en-US" sz="4500" dirty="0">
                <a:latin typeface="Times New Roman"/>
                <a:cs typeface="Times New Roman"/>
              </a:rPr>
              <a:t>How church is “pillar and ground of the truth” (</a:t>
            </a:r>
            <a:r>
              <a:rPr lang="en-US" sz="4500" b="1" dirty="0">
                <a:solidFill>
                  <a:srgbClr val="800000"/>
                </a:solidFill>
                <a:latin typeface="Times New Roman"/>
                <a:cs typeface="Times New Roman"/>
              </a:rPr>
              <a:t>1</a:t>
            </a:r>
            <a:r>
              <a:rPr lang="en-US" b="1" dirty="0">
                <a:solidFill>
                  <a:srgbClr val="800000"/>
                </a:solidFill>
                <a:latin typeface="Times New Roman"/>
                <a:cs typeface="Times New Roman"/>
              </a:rPr>
              <a:t> </a:t>
            </a:r>
            <a:r>
              <a:rPr lang="en-US" sz="4500" b="1" dirty="0">
                <a:solidFill>
                  <a:srgbClr val="800000"/>
                </a:solidFill>
                <a:latin typeface="Times New Roman"/>
                <a:cs typeface="Times New Roman"/>
              </a:rPr>
              <a:t>Tim.</a:t>
            </a:r>
            <a:r>
              <a:rPr lang="en-US" b="1" dirty="0">
                <a:solidFill>
                  <a:srgbClr val="800000"/>
                </a:solidFill>
                <a:latin typeface="Times New Roman"/>
                <a:cs typeface="Times New Roman"/>
              </a:rPr>
              <a:t> </a:t>
            </a:r>
            <a:r>
              <a:rPr lang="en-US" sz="4500" b="1" dirty="0">
                <a:solidFill>
                  <a:srgbClr val="800000"/>
                </a:solidFill>
                <a:latin typeface="Times New Roman"/>
                <a:cs typeface="Times New Roman"/>
              </a:rPr>
              <a:t>3:15</a:t>
            </a:r>
            <a:r>
              <a:rPr lang="en-US" sz="4500" dirty="0">
                <a:latin typeface="Times New Roman"/>
                <a:cs typeface="Times New Roman"/>
              </a:rPr>
              <a:t>)</a:t>
            </a:r>
          </a:p>
          <a:p>
            <a:pPr>
              <a:lnSpc>
                <a:spcPct val="111000"/>
              </a:lnSpc>
              <a:spcBef>
                <a:spcPts val="0"/>
              </a:spcBef>
              <a:spcAft>
                <a:spcPts val="300"/>
              </a:spcAft>
              <a:buClr>
                <a:srgbClr val="000090"/>
              </a:buClr>
            </a:pPr>
            <a:r>
              <a:rPr lang="en-US" sz="4500" dirty="0">
                <a:latin typeface="Times New Roman"/>
                <a:cs typeface="Times New Roman"/>
              </a:rPr>
              <a:t>Altering God’s pattern with institutions is sin (</a:t>
            </a:r>
            <a:r>
              <a:rPr lang="en-US" sz="4500" b="1" dirty="0">
                <a:solidFill>
                  <a:srgbClr val="800000"/>
                </a:solidFill>
                <a:latin typeface="Times New Roman"/>
                <a:cs typeface="Times New Roman"/>
              </a:rPr>
              <a:t>2 John 9-11</a:t>
            </a:r>
            <a:r>
              <a:rPr lang="en-US" sz="4500" dirty="0">
                <a:latin typeface="Times New Roman"/>
                <a:cs typeface="Times New Roman"/>
              </a:rPr>
              <a:t>)</a:t>
            </a:r>
          </a:p>
          <a:p>
            <a:pPr lvl="1">
              <a:lnSpc>
                <a:spcPct val="111000"/>
              </a:lnSpc>
              <a:spcBef>
                <a:spcPts val="0"/>
              </a:spcBef>
              <a:spcAft>
                <a:spcPts val="300"/>
              </a:spcAft>
              <a:buClr>
                <a:srgbClr val="000090"/>
              </a:buClr>
            </a:pPr>
            <a:r>
              <a:rPr lang="en-US" sz="3500" dirty="0">
                <a:latin typeface="Times New Roman"/>
                <a:cs typeface="Times New Roman"/>
              </a:rPr>
              <a:t>Both missionary society &amp; church-supported colleges are designed to do work God gave the church</a:t>
            </a:r>
          </a:p>
          <a:p>
            <a:pPr lvl="1">
              <a:lnSpc>
                <a:spcPct val="111000"/>
              </a:lnSpc>
              <a:spcBef>
                <a:spcPts val="0"/>
              </a:spcBef>
              <a:spcAft>
                <a:spcPts val="300"/>
              </a:spcAft>
              <a:buClr>
                <a:srgbClr val="000090"/>
              </a:buClr>
            </a:pPr>
            <a:r>
              <a:rPr lang="en-US" sz="3500" dirty="0">
                <a:latin typeface="Times New Roman"/>
                <a:cs typeface="Times New Roman"/>
              </a:rPr>
              <a:t>Presume these human institutions ( “W.B.S.” or “church camps”) can accomplish work of teaching gospel more efficiently than church</a:t>
            </a:r>
          </a:p>
          <a:p>
            <a:pPr>
              <a:lnSpc>
                <a:spcPct val="111000"/>
              </a:lnSpc>
              <a:spcBef>
                <a:spcPts val="0"/>
              </a:spcBef>
              <a:spcAft>
                <a:spcPts val="300"/>
              </a:spcAft>
              <a:buClr>
                <a:srgbClr val="000090"/>
              </a:buClr>
            </a:pPr>
            <a:r>
              <a:rPr lang="en-US" sz="4500" dirty="0">
                <a:latin typeface="Times New Roman"/>
                <a:cs typeface="Times New Roman"/>
              </a:rPr>
              <a:t>Churches sending funds to sponsoring church to centralize control of work also go beyond the pattern revealed</a:t>
            </a:r>
          </a:p>
          <a:p>
            <a:pPr lvl="1">
              <a:lnSpc>
                <a:spcPct val="111000"/>
              </a:lnSpc>
              <a:spcBef>
                <a:spcPts val="0"/>
              </a:spcBef>
              <a:spcAft>
                <a:spcPts val="300"/>
              </a:spcAft>
              <a:buClr>
                <a:srgbClr val="000090"/>
              </a:buClr>
            </a:pPr>
            <a:r>
              <a:rPr lang="en-US" sz="3500" dirty="0">
                <a:latin typeface="Times New Roman"/>
                <a:cs typeface="Times New Roman"/>
              </a:rPr>
              <a:t>Pattern given in Scripture is for local churches to send directly to work</a:t>
            </a:r>
          </a:p>
          <a:p>
            <a:pPr lvl="1">
              <a:lnSpc>
                <a:spcPct val="111000"/>
              </a:lnSpc>
              <a:spcBef>
                <a:spcPts val="0"/>
              </a:spcBef>
              <a:spcAft>
                <a:spcPts val="300"/>
              </a:spcAft>
              <a:buClr>
                <a:srgbClr val="000090"/>
              </a:buClr>
            </a:pPr>
            <a:r>
              <a:rPr lang="en-US" sz="3500" dirty="0">
                <a:latin typeface="Times New Roman"/>
                <a:cs typeface="Times New Roman"/>
              </a:rPr>
              <a:t>Elders of congregation are to oversee work of that church, not the work of other churches (</a:t>
            </a:r>
            <a:r>
              <a:rPr lang="en-US" sz="3500" b="1" dirty="0">
                <a:solidFill>
                  <a:srgbClr val="800000"/>
                </a:solidFill>
                <a:latin typeface="Times New Roman"/>
                <a:cs typeface="Times New Roman"/>
              </a:rPr>
              <a:t>1 Pet. 5:1-2</a:t>
            </a:r>
            <a:r>
              <a:rPr lang="en-US" sz="3500" dirty="0">
                <a:latin typeface="Times New Roman"/>
                <a:cs typeface="Times New Roman"/>
              </a:rPr>
              <a:t>; </a:t>
            </a:r>
            <a:r>
              <a:rPr lang="en-US" sz="3500" b="1" dirty="0">
                <a:solidFill>
                  <a:srgbClr val="800000"/>
                </a:solidFill>
                <a:latin typeface="Times New Roman"/>
                <a:cs typeface="Times New Roman"/>
              </a:rPr>
              <a:t>Acts 20:28</a:t>
            </a:r>
            <a:r>
              <a:rPr lang="en-US" sz="3500" dirty="0">
                <a:latin typeface="Times New Roman"/>
                <a:cs typeface="Times New Roman"/>
              </a:rPr>
              <a:t>)</a:t>
            </a:r>
          </a:p>
          <a:p>
            <a:pPr>
              <a:lnSpc>
                <a:spcPct val="111000"/>
              </a:lnSpc>
              <a:spcBef>
                <a:spcPts val="0"/>
              </a:spcBef>
              <a:spcAft>
                <a:spcPts val="300"/>
              </a:spcAft>
              <a:buClr>
                <a:srgbClr val="000090"/>
              </a:buClr>
            </a:pPr>
            <a:r>
              <a:rPr lang="en-US" sz="4500" dirty="0">
                <a:latin typeface="Times New Roman"/>
                <a:cs typeface="Times New Roman"/>
              </a:rPr>
              <a:t>Centralizing control &amp; work violates of Scripture </a:t>
            </a:r>
          </a:p>
        </p:txBody>
      </p:sp>
    </p:spTree>
    <p:extLst>
      <p:ext uri="{BB962C8B-B14F-4D97-AF65-F5344CB8AC3E}">
        <p14:creationId xmlns:p14="http://schemas.microsoft.com/office/powerpoint/2010/main" val="38307553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wipe(left)">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wipe(left)">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wipe(left)">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wipe(left)">
                                      <p:cBhvr>
                                        <p:cTn id="22" dur="5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wipe(left)">
                                      <p:cBhvr>
                                        <p:cTn id="27" dur="500"/>
                                        <p:tgtEl>
                                          <p:spTgt spid="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4">
                                            <p:txEl>
                                              <p:pRg st="5" end="5"/>
                                            </p:txEl>
                                          </p:spTgt>
                                        </p:tgtEl>
                                        <p:attrNameLst>
                                          <p:attrName>style.visibility</p:attrName>
                                        </p:attrNameLst>
                                      </p:cBhvr>
                                      <p:to>
                                        <p:strVal val="visible"/>
                                      </p:to>
                                    </p:set>
                                    <p:animEffect transition="in" filter="wipe(left)">
                                      <p:cBhvr>
                                        <p:cTn id="32" dur="500"/>
                                        <p:tgtEl>
                                          <p:spTgt spid="4">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4">
                                            <p:txEl>
                                              <p:pRg st="6" end="6"/>
                                            </p:txEl>
                                          </p:spTgt>
                                        </p:tgtEl>
                                        <p:attrNameLst>
                                          <p:attrName>style.visibility</p:attrName>
                                        </p:attrNameLst>
                                      </p:cBhvr>
                                      <p:to>
                                        <p:strVal val="visible"/>
                                      </p:to>
                                    </p:set>
                                    <p:animEffect transition="in" filter="wipe(left)">
                                      <p:cBhvr>
                                        <p:cTn id="37" dur="500"/>
                                        <p:tgtEl>
                                          <p:spTgt spid="4">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4">
                                            <p:txEl>
                                              <p:pRg st="7" end="7"/>
                                            </p:txEl>
                                          </p:spTgt>
                                        </p:tgtEl>
                                        <p:attrNameLst>
                                          <p:attrName>style.visibility</p:attrName>
                                        </p:attrNameLst>
                                      </p:cBhvr>
                                      <p:to>
                                        <p:strVal val="visible"/>
                                      </p:to>
                                    </p:set>
                                    <p:animEffect transition="in" filter="wipe(left)">
                                      <p:cBhvr>
                                        <p:cTn id="42" dur="500"/>
                                        <p:tgtEl>
                                          <p:spTgt spid="4">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grpId="0" nodeType="clickEffect">
                                  <p:stCondLst>
                                    <p:cond delay="0"/>
                                  </p:stCondLst>
                                  <p:childTnLst>
                                    <p:set>
                                      <p:cBhvr>
                                        <p:cTn id="46" dur="1" fill="hold">
                                          <p:stCondLst>
                                            <p:cond delay="0"/>
                                          </p:stCondLst>
                                        </p:cTn>
                                        <p:tgtEl>
                                          <p:spTgt spid="4">
                                            <p:txEl>
                                              <p:pRg st="8" end="8"/>
                                            </p:txEl>
                                          </p:spTgt>
                                        </p:tgtEl>
                                        <p:attrNameLst>
                                          <p:attrName>style.visibility</p:attrName>
                                        </p:attrNameLst>
                                      </p:cBhvr>
                                      <p:to>
                                        <p:strVal val="visible"/>
                                      </p:to>
                                    </p:set>
                                    <p:animEffect transition="in" filter="wipe(left)">
                                      <p:cBhvr>
                                        <p:cTn id="47" dur="500"/>
                                        <p:tgtEl>
                                          <p:spTgt spid="4">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grpId="0" nodeType="clickEffect">
                                  <p:stCondLst>
                                    <p:cond delay="0"/>
                                  </p:stCondLst>
                                  <p:childTnLst>
                                    <p:set>
                                      <p:cBhvr>
                                        <p:cTn id="51" dur="1" fill="hold">
                                          <p:stCondLst>
                                            <p:cond delay="0"/>
                                          </p:stCondLst>
                                        </p:cTn>
                                        <p:tgtEl>
                                          <p:spTgt spid="4">
                                            <p:txEl>
                                              <p:pRg st="9" end="9"/>
                                            </p:txEl>
                                          </p:spTgt>
                                        </p:tgtEl>
                                        <p:attrNameLst>
                                          <p:attrName>style.visibility</p:attrName>
                                        </p:attrNameLst>
                                      </p:cBhvr>
                                      <p:to>
                                        <p:strVal val="visible"/>
                                      </p:to>
                                    </p:set>
                                    <p:animEffect transition="in" filter="wipe(left)">
                                      <p:cBhvr>
                                        <p:cTn id="52" dur="500"/>
                                        <p:tgtEl>
                                          <p:spTgt spid="4">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8" fill="hold" grpId="0" nodeType="clickEffect">
                                  <p:stCondLst>
                                    <p:cond delay="0"/>
                                  </p:stCondLst>
                                  <p:childTnLst>
                                    <p:set>
                                      <p:cBhvr>
                                        <p:cTn id="56" dur="1" fill="hold">
                                          <p:stCondLst>
                                            <p:cond delay="0"/>
                                          </p:stCondLst>
                                        </p:cTn>
                                        <p:tgtEl>
                                          <p:spTgt spid="4">
                                            <p:txEl>
                                              <p:pRg st="10" end="10"/>
                                            </p:txEl>
                                          </p:spTgt>
                                        </p:tgtEl>
                                        <p:attrNameLst>
                                          <p:attrName>style.visibility</p:attrName>
                                        </p:attrNameLst>
                                      </p:cBhvr>
                                      <p:to>
                                        <p:strVal val="visible"/>
                                      </p:to>
                                    </p:set>
                                    <p:animEffect transition="in" filter="wipe(left)">
                                      <p:cBhvr>
                                        <p:cTn id="57" dur="500"/>
                                        <p:tgtEl>
                                          <p:spTgt spid="4">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8" fill="hold" grpId="0" nodeType="clickEffect">
                                  <p:stCondLst>
                                    <p:cond delay="0"/>
                                  </p:stCondLst>
                                  <p:childTnLst>
                                    <p:set>
                                      <p:cBhvr>
                                        <p:cTn id="61" dur="1" fill="hold">
                                          <p:stCondLst>
                                            <p:cond delay="0"/>
                                          </p:stCondLst>
                                        </p:cTn>
                                        <p:tgtEl>
                                          <p:spTgt spid="4">
                                            <p:txEl>
                                              <p:pRg st="11" end="11"/>
                                            </p:txEl>
                                          </p:spTgt>
                                        </p:tgtEl>
                                        <p:attrNameLst>
                                          <p:attrName>style.visibility</p:attrName>
                                        </p:attrNameLst>
                                      </p:cBhvr>
                                      <p:to>
                                        <p:strVal val="visible"/>
                                      </p:to>
                                    </p:set>
                                    <p:animEffect transition="in" filter="wipe(left)">
                                      <p:cBhvr>
                                        <p:cTn id="62" dur="500"/>
                                        <p:tgtEl>
                                          <p:spTgt spid="4">
                                            <p:txEl>
                                              <p:pRg st="11" end="11"/>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22" presetClass="entr" presetSubtype="8" fill="hold" grpId="0" nodeType="clickEffect">
                                  <p:stCondLst>
                                    <p:cond delay="0"/>
                                  </p:stCondLst>
                                  <p:childTnLst>
                                    <p:set>
                                      <p:cBhvr>
                                        <p:cTn id="66" dur="1" fill="hold">
                                          <p:stCondLst>
                                            <p:cond delay="0"/>
                                          </p:stCondLst>
                                        </p:cTn>
                                        <p:tgtEl>
                                          <p:spTgt spid="4">
                                            <p:txEl>
                                              <p:pRg st="12" end="12"/>
                                            </p:txEl>
                                          </p:spTgt>
                                        </p:tgtEl>
                                        <p:attrNameLst>
                                          <p:attrName>style.visibility</p:attrName>
                                        </p:attrNameLst>
                                      </p:cBhvr>
                                      <p:to>
                                        <p:strVal val="visible"/>
                                      </p:to>
                                    </p:set>
                                    <p:animEffect transition="in" filter="wipe(left)">
                                      <p:cBhvr>
                                        <p:cTn id="67" dur="500"/>
                                        <p:tgtEl>
                                          <p:spTgt spid="4">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bldLvl="2"/>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4461</TotalTime>
  <Words>885</Words>
  <Application>Microsoft Office PowerPoint</Application>
  <PresentationFormat>On-screen Show (4:3)</PresentationFormat>
  <Paragraphs>86</Paragraphs>
  <Slides>10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Calibri</vt:lpstr>
      <vt:lpstr>Times New Roman</vt:lpstr>
      <vt:lpstr>Wingdings</vt:lpstr>
      <vt:lpstr>Office Theme</vt:lpstr>
      <vt:lpstr>The Church Is Fully Equipped</vt:lpstr>
      <vt:lpstr>Ephesians 3:8-12</vt:lpstr>
      <vt:lpstr>Ephesians 3:8-12</vt:lpstr>
      <vt:lpstr>Ephesians 3:8-12</vt:lpstr>
      <vt:lpstr>Church Was Perfectly Designed by God</vt:lpstr>
      <vt:lpstr>God’s Plan &amp; Men’s Changes</vt:lpstr>
      <vt:lpstr>Two Different Uses of Word “Church”</vt:lpstr>
      <vt:lpstr>Examples of Changes in Organization</vt:lpstr>
      <vt:lpstr>Fully Equipped to Preach &amp; Teach Gospel</vt:lpstr>
      <vt:lpstr>Fully Equipped to Do Limited Benevolent Work</vt:lpstr>
    </vt:vector>
  </TitlesOfParts>
  <Company>Self</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Tan</dc:title>
  <dc:creator>Harry Osborne</dc:creator>
  <cp:lastModifiedBy>84th Street Church Of Christ</cp:lastModifiedBy>
  <cp:revision>14</cp:revision>
  <dcterms:created xsi:type="dcterms:W3CDTF">2019-02-16T18:26:56Z</dcterms:created>
  <dcterms:modified xsi:type="dcterms:W3CDTF">2019-05-05T13:14:07Z</dcterms:modified>
</cp:coreProperties>
</file>