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8"/>
  </p:normalViewPr>
  <p:slideViewPr>
    <p:cSldViewPr snapToGrid="0" snapToObjects="1">
      <p:cViewPr varScale="1">
        <p:scale>
          <a:sx n="77" d="100"/>
          <a:sy n="77" d="100"/>
        </p:scale>
        <p:origin x="10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9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1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7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9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1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1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7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4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2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6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2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34B0-7BE9-2A45-BB07-33D806173A5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FD429-148A-4D4F-BD15-86A46D2E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3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6CBC2-D327-DE43-8A8D-267DC3B88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38300"/>
            <a:ext cx="6858000" cy="17907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Power and Value of God’s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2082F-D900-904D-A1AE-9E0B1BEFB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53803"/>
            <a:ext cx="6858000" cy="124182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Psalm 19</a:t>
            </a:r>
          </a:p>
        </p:txBody>
      </p:sp>
    </p:spTree>
    <p:extLst>
      <p:ext uri="{BB962C8B-B14F-4D97-AF65-F5344CB8AC3E}">
        <p14:creationId xmlns:p14="http://schemas.microsoft.com/office/powerpoint/2010/main" val="286432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DC75-2A3E-444E-A40F-93FBCFBC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Power and Value of God’s Word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E35D-6C74-7240-BE91-7456BF89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Psalm 19:1-6 – God’s glory and power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Psalm 19:7-11 – The power and value of God’s word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Psalm 19:12-14 – Looking to God and his word to help him be acceptable</a:t>
            </a:r>
          </a:p>
        </p:txBody>
      </p:sp>
    </p:spTree>
    <p:extLst>
      <p:ext uri="{BB962C8B-B14F-4D97-AF65-F5344CB8AC3E}">
        <p14:creationId xmlns:p14="http://schemas.microsoft.com/office/powerpoint/2010/main" val="28341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DC75-2A3E-444E-A40F-93FBCFBC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Power and Value of God’s Word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E35D-6C74-7240-BE91-7456BF89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God’s word comes from the creator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Genesis 1:1 – “In the beginning God created the heavens and the earth”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Acts 17:24-26,28 – The God proclaimed is he who made all things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 Timothy 3:16-17 – We have the words of God in our hand</a:t>
            </a:r>
          </a:p>
        </p:txBody>
      </p:sp>
    </p:spTree>
    <p:extLst>
      <p:ext uri="{BB962C8B-B14F-4D97-AF65-F5344CB8AC3E}">
        <p14:creationId xmlns:p14="http://schemas.microsoft.com/office/powerpoint/2010/main" val="11394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DC75-2A3E-444E-A40F-93FBCFBC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Power and Value of God’s Word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E35D-6C74-7240-BE91-7456BF89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God’s word comes from the creator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If God is and this is his revealed will, what does that mean?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 am going to allow the words of God to direct my life!</a:t>
            </a:r>
          </a:p>
          <a:p>
            <a:pPr lvl="3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Psalm 119:105 – The words of God guide us</a:t>
            </a:r>
          </a:p>
          <a:p>
            <a:pPr marL="1371600" lvl="3" indent="0">
              <a:buNone/>
            </a:pPr>
            <a:endParaRPr lang="en-US" sz="2600"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7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DC75-2A3E-444E-A40F-93FBCFBC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Power and Value of God’s Word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E35D-6C74-7240-BE91-7456BF89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God’s word is to be desired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Psalm 19:7-9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Prefect – converts the soul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Sure – makes the wise simple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Right – rejoices the heart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Pure – enlightens the eyes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Fear, clean – endures forever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Judgement, true and righteous all together</a:t>
            </a:r>
          </a:p>
          <a:p>
            <a:pPr lvl="2"/>
            <a:endParaRPr lang="en-US" sz="3200"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5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DC75-2A3E-444E-A40F-93FBCFBC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Power and Value of God’s Word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E35D-6C74-7240-BE91-7456BF89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God’s word is to be desired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God’s word changes lives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Philippians 3:7 – Changed Paul’s life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Romans 12:2 – Not conformed to the world but transformed</a:t>
            </a:r>
          </a:p>
        </p:txBody>
      </p:sp>
    </p:spTree>
    <p:extLst>
      <p:ext uri="{BB962C8B-B14F-4D97-AF65-F5344CB8AC3E}">
        <p14:creationId xmlns:p14="http://schemas.microsoft.com/office/powerpoint/2010/main" val="291665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DC75-2A3E-444E-A40F-93FBCFBC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Power and Value of God’s Word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E35D-6C74-7240-BE91-7456BF89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We must make application of God’s word to our life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God’s word provides warning and leads to great reward, but only if applied…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Ezra 10:10-12, 19 – Example of those who married pagan wives</a:t>
            </a:r>
          </a:p>
          <a:p>
            <a:pPr lvl="2"/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Psalm 19:12-13 – David wanted to be cleansed and innocent</a:t>
            </a:r>
          </a:p>
        </p:txBody>
      </p:sp>
    </p:spTree>
    <p:extLst>
      <p:ext uri="{BB962C8B-B14F-4D97-AF65-F5344CB8AC3E}">
        <p14:creationId xmlns:p14="http://schemas.microsoft.com/office/powerpoint/2010/main" val="329261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6CBC2-D327-DE43-8A8D-267DC3B88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38300"/>
            <a:ext cx="6858000" cy="17907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Power and Value of God’s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2082F-D900-904D-A1AE-9E0B1BEFB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53803"/>
            <a:ext cx="6858000" cy="124182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Psalm 19</a:t>
            </a:r>
          </a:p>
        </p:txBody>
      </p:sp>
    </p:spTree>
    <p:extLst>
      <p:ext uri="{BB962C8B-B14F-4D97-AF65-F5344CB8AC3E}">
        <p14:creationId xmlns:p14="http://schemas.microsoft.com/office/powerpoint/2010/main" val="189382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296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The Power and Value of God’s Word</vt:lpstr>
      <vt:lpstr>The Power and Value of God’s Word</vt:lpstr>
      <vt:lpstr>The Power and Value of God’s Word</vt:lpstr>
      <vt:lpstr>The Power and Value of God’s Word</vt:lpstr>
      <vt:lpstr>The Power and Value of God’s Word</vt:lpstr>
      <vt:lpstr>The Power and Value of God’s Word</vt:lpstr>
      <vt:lpstr>The Power and Value of God’s Word</vt:lpstr>
      <vt:lpstr>The Power and Value of God’s 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and Value of God’s Word</dc:title>
  <dc:creator>Jay Carlson</dc:creator>
  <cp:lastModifiedBy>84th Street Church Of Christ</cp:lastModifiedBy>
  <cp:revision>14</cp:revision>
  <dcterms:created xsi:type="dcterms:W3CDTF">2019-08-17T16:05:32Z</dcterms:created>
  <dcterms:modified xsi:type="dcterms:W3CDTF">2019-08-18T13:34:28Z</dcterms:modified>
</cp:coreProperties>
</file>