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7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2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7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8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7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92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8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B6943-25CD-46C9-AE85-5091ED5945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752" r="10247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442EBD-66CF-3645-8DDA-21044B61A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019" y="1769540"/>
            <a:ext cx="7080026" cy="1828801"/>
          </a:xfrm>
        </p:spPr>
        <p:txBody>
          <a:bodyPr>
            <a:normAutofit/>
          </a:bodyPr>
          <a:lstStyle/>
          <a:p>
            <a:r>
              <a:rPr lang="en-US" dirty="0"/>
              <a:t>Spiritual Resolutions and Goals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7C559-C0E3-B246-A45F-A2672F8D6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019" y="3773489"/>
            <a:ext cx="7080026" cy="1049867"/>
          </a:xfrm>
        </p:spPr>
        <p:txBody>
          <a:bodyPr>
            <a:normAutofit/>
          </a:bodyPr>
          <a:lstStyle/>
          <a:p>
            <a:r>
              <a:rPr lang="en-US" sz="3200" b="1" dirty="0"/>
              <a:t>Matthew 6:33</a:t>
            </a:r>
          </a:p>
        </p:txBody>
      </p:sp>
    </p:spTree>
    <p:extLst>
      <p:ext uri="{BB962C8B-B14F-4D97-AF65-F5344CB8AC3E}">
        <p14:creationId xmlns:p14="http://schemas.microsoft.com/office/powerpoint/2010/main" val="360746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28519-8CB3-E548-980F-F647097F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5" y="741515"/>
            <a:ext cx="7765321" cy="1633340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Spiritual Resolutions and Goals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7D4E61-4F39-F946-A1C6-36D7BF082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3070927"/>
            <a:ext cx="7765321" cy="3045558"/>
          </a:xfrm>
          <a:effectLst/>
        </p:spPr>
        <p:txBody>
          <a:bodyPr anchor="ctr">
            <a:normAutofit/>
          </a:bodyPr>
          <a:lstStyle/>
          <a:p>
            <a:r>
              <a:rPr lang="en-US" sz="2800" b="1" u="sng" dirty="0"/>
              <a:t>Make spiritual resolutions and goals a priority</a:t>
            </a:r>
          </a:p>
          <a:p>
            <a:pPr lvl="1"/>
            <a:r>
              <a:rPr lang="en-US" sz="2800" b="1" dirty="0">
                <a:effectLst/>
              </a:rPr>
              <a:t>Colossians 3:2 </a:t>
            </a:r>
            <a:r>
              <a:rPr lang="en-US" sz="2800" dirty="0">
                <a:effectLst/>
              </a:rPr>
              <a:t>– Set your mind on things above</a:t>
            </a:r>
          </a:p>
          <a:p>
            <a:pPr lvl="1"/>
            <a:r>
              <a:rPr lang="en-US" sz="2800" b="1" dirty="0">
                <a:effectLst/>
              </a:rPr>
              <a:t>Ecclesiastes 12:13 </a:t>
            </a:r>
            <a:r>
              <a:rPr lang="en-US" sz="2800" dirty="0">
                <a:effectLst/>
              </a:rPr>
              <a:t>– Man’s all is a spiritual focus</a:t>
            </a:r>
          </a:p>
          <a:p>
            <a:pPr lvl="1"/>
            <a:r>
              <a:rPr lang="en-US" sz="2800" b="1" dirty="0">
                <a:effectLst/>
              </a:rPr>
              <a:t>Philippians 4:13 </a:t>
            </a:r>
            <a:r>
              <a:rPr lang="en-US" sz="2800" dirty="0">
                <a:effectLst/>
              </a:rPr>
              <a:t>– Paul’s goal was not of this world</a:t>
            </a:r>
          </a:p>
        </p:txBody>
      </p:sp>
    </p:spTree>
    <p:extLst>
      <p:ext uri="{BB962C8B-B14F-4D97-AF65-F5344CB8AC3E}">
        <p14:creationId xmlns:p14="http://schemas.microsoft.com/office/powerpoint/2010/main" val="24355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28519-8CB3-E548-980F-F647097F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5" y="741515"/>
            <a:ext cx="7765321" cy="1633340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Spiritual Resolutions and Goals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7D4E61-4F39-F946-A1C6-36D7BF082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3070927"/>
            <a:ext cx="7765321" cy="3045558"/>
          </a:xfrm>
          <a:effectLst/>
        </p:spPr>
        <p:txBody>
          <a:bodyPr anchor="ctr">
            <a:normAutofit/>
          </a:bodyPr>
          <a:lstStyle/>
          <a:p>
            <a:r>
              <a:rPr lang="en-US" sz="2800" b="1" u="sng" dirty="0"/>
              <a:t>Account for and set aside time for spiritual resolutions and goals</a:t>
            </a:r>
          </a:p>
          <a:p>
            <a:pPr lvl="1"/>
            <a:r>
              <a:rPr lang="en-US" sz="2800" b="1" dirty="0">
                <a:effectLst/>
              </a:rPr>
              <a:t>Luke 5:15-16 </a:t>
            </a:r>
            <a:r>
              <a:rPr lang="en-US" sz="2800" dirty="0">
                <a:effectLst/>
              </a:rPr>
              <a:t>– Jesus withdrew to pray</a:t>
            </a:r>
          </a:p>
          <a:p>
            <a:pPr lvl="1"/>
            <a:r>
              <a:rPr lang="en-US" sz="2800" b="1" dirty="0">
                <a:effectLst/>
              </a:rPr>
              <a:t>2 Timothy 2:15 </a:t>
            </a:r>
            <a:r>
              <a:rPr lang="en-US" sz="2800" dirty="0">
                <a:effectLst/>
              </a:rPr>
              <a:t>– Timothy was to be diligent as a worker for God</a:t>
            </a:r>
          </a:p>
        </p:txBody>
      </p:sp>
    </p:spTree>
    <p:extLst>
      <p:ext uri="{BB962C8B-B14F-4D97-AF65-F5344CB8AC3E}">
        <p14:creationId xmlns:p14="http://schemas.microsoft.com/office/powerpoint/2010/main" val="2560244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28519-8CB3-E548-980F-F647097F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5" y="741515"/>
            <a:ext cx="7765321" cy="1633340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Spiritual Resolutions and Goals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7D4E61-4F39-F946-A1C6-36D7BF082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3070927"/>
            <a:ext cx="7765321" cy="3045558"/>
          </a:xfrm>
          <a:effectLst/>
        </p:spPr>
        <p:txBody>
          <a:bodyPr anchor="ctr">
            <a:normAutofit lnSpcReduction="10000"/>
          </a:bodyPr>
          <a:lstStyle/>
          <a:p>
            <a:r>
              <a:rPr lang="en-US" sz="2800" b="1" u="sng" dirty="0">
                <a:effectLst/>
              </a:rPr>
              <a:t>Seek accountability for your spiritual goals</a:t>
            </a:r>
          </a:p>
          <a:p>
            <a:pPr lvl="1"/>
            <a:r>
              <a:rPr lang="en-US" sz="2800" b="1" dirty="0">
                <a:effectLst/>
              </a:rPr>
              <a:t>2 Corinthians 5:10</a:t>
            </a:r>
            <a:r>
              <a:rPr lang="en-US" sz="2800" dirty="0">
                <a:effectLst/>
              </a:rPr>
              <a:t> – All will give an account before God</a:t>
            </a:r>
          </a:p>
          <a:p>
            <a:pPr lvl="1"/>
            <a:r>
              <a:rPr lang="en-US" sz="2800" b="1" dirty="0">
                <a:effectLst/>
              </a:rPr>
              <a:t>Galatians 2:11-13 </a:t>
            </a:r>
            <a:r>
              <a:rPr lang="en-US" sz="2800" dirty="0">
                <a:effectLst/>
              </a:rPr>
              <a:t>– Paul held Peter accountable for his actions</a:t>
            </a:r>
          </a:p>
          <a:p>
            <a:pPr lvl="1"/>
            <a:r>
              <a:rPr lang="en-US" sz="2800" b="1" dirty="0">
                <a:effectLst/>
              </a:rPr>
              <a:t>2 Samuel 12 </a:t>
            </a:r>
            <a:r>
              <a:rPr lang="en-US" sz="2800" dirty="0">
                <a:effectLst/>
              </a:rPr>
              <a:t>– Nathan held David accountable</a:t>
            </a:r>
          </a:p>
        </p:txBody>
      </p:sp>
    </p:spTree>
    <p:extLst>
      <p:ext uri="{BB962C8B-B14F-4D97-AF65-F5344CB8AC3E}">
        <p14:creationId xmlns:p14="http://schemas.microsoft.com/office/powerpoint/2010/main" val="173690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28519-8CB3-E548-980F-F647097F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5" y="741515"/>
            <a:ext cx="7765321" cy="1633340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Spiritual Resolutions and Goals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7D4E61-4F39-F946-A1C6-36D7BF082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3070927"/>
            <a:ext cx="7765321" cy="3045558"/>
          </a:xfrm>
          <a:effectLst/>
        </p:spPr>
        <p:txBody>
          <a:bodyPr anchor="ctr">
            <a:normAutofit lnSpcReduction="10000"/>
          </a:bodyPr>
          <a:lstStyle/>
          <a:p>
            <a:r>
              <a:rPr lang="en-US" sz="2800" b="1" u="sng" dirty="0">
                <a:effectLst/>
              </a:rPr>
              <a:t>Seek accountability for your spiritual goals</a:t>
            </a:r>
          </a:p>
          <a:p>
            <a:pPr lvl="1"/>
            <a:r>
              <a:rPr lang="en-US" sz="2800" b="1" dirty="0">
                <a:effectLst/>
              </a:rPr>
              <a:t>Proverbs 27:17 </a:t>
            </a:r>
            <a:r>
              <a:rPr lang="en-US" sz="2800" dirty="0">
                <a:effectLst/>
              </a:rPr>
              <a:t>– Good friends strengthen one another</a:t>
            </a:r>
          </a:p>
          <a:p>
            <a:pPr lvl="1"/>
            <a:r>
              <a:rPr lang="en-US" sz="2800" b="1" dirty="0">
                <a:effectLst/>
              </a:rPr>
              <a:t>Ecclesiastes 4:9-12 </a:t>
            </a:r>
            <a:r>
              <a:rPr lang="en-US" sz="2800" dirty="0">
                <a:effectLst/>
              </a:rPr>
              <a:t>– The value of a friend</a:t>
            </a:r>
          </a:p>
          <a:p>
            <a:pPr lvl="1"/>
            <a:r>
              <a:rPr lang="en-US" sz="2800" b="1" dirty="0">
                <a:effectLst/>
              </a:rPr>
              <a:t>James 5:16 </a:t>
            </a:r>
            <a:r>
              <a:rPr lang="en-US" sz="2800" dirty="0">
                <a:effectLst/>
              </a:rPr>
              <a:t>– Confess your trespasses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3147149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B6943-25CD-46C9-AE85-5091ED594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752" r="10247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442EBD-66CF-3645-8DDA-21044B61A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019" y="1769540"/>
            <a:ext cx="7080026" cy="1828801"/>
          </a:xfrm>
        </p:spPr>
        <p:txBody>
          <a:bodyPr>
            <a:normAutofit/>
          </a:bodyPr>
          <a:lstStyle/>
          <a:p>
            <a:r>
              <a:rPr lang="en-US" dirty="0"/>
              <a:t>Spiritual Resolutions and Goals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7C559-C0E3-B246-A45F-A2672F8D6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019" y="3773489"/>
            <a:ext cx="7080026" cy="1049867"/>
          </a:xfrm>
        </p:spPr>
        <p:txBody>
          <a:bodyPr>
            <a:normAutofit/>
          </a:bodyPr>
          <a:lstStyle/>
          <a:p>
            <a:r>
              <a:rPr lang="en-US" sz="3200" b="1" dirty="0"/>
              <a:t>Matthew 6:33</a:t>
            </a:r>
          </a:p>
        </p:txBody>
      </p:sp>
    </p:spTree>
    <p:extLst>
      <p:ext uri="{BB962C8B-B14F-4D97-AF65-F5344CB8AC3E}">
        <p14:creationId xmlns:p14="http://schemas.microsoft.com/office/powerpoint/2010/main" val="7639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413124"/>
      </a:dk2>
      <a:lt2>
        <a:srgbClr val="E6E2E8"/>
      </a:lt2>
      <a:accent1>
        <a:srgbClr val="5CB536"/>
      </a:accent1>
      <a:accent2>
        <a:srgbClr val="87AD29"/>
      </a:accent2>
      <a:accent3>
        <a:srgbClr val="B2A236"/>
      </a:accent3>
      <a:accent4>
        <a:srgbClr val="BF702D"/>
      </a:accent4>
      <a:accent5>
        <a:srgbClr val="D1453F"/>
      </a:accent5>
      <a:accent6>
        <a:srgbClr val="BF2D64"/>
      </a:accent6>
      <a:hlink>
        <a:srgbClr val="C26249"/>
      </a:hlink>
      <a:folHlink>
        <a:srgbClr val="7F7F7F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161</Words>
  <Application>Microsoft Macintosh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Bodoni MT</vt:lpstr>
      <vt:lpstr>Goudy Old Style</vt:lpstr>
      <vt:lpstr>Wingdings 2</vt:lpstr>
      <vt:lpstr>SlateVTI</vt:lpstr>
      <vt:lpstr>Spiritual Resolutions and Goals</vt:lpstr>
      <vt:lpstr>Spiritual Resolutions and Goals</vt:lpstr>
      <vt:lpstr>Spiritual Resolutions and Goals</vt:lpstr>
      <vt:lpstr>Spiritual Resolutions and Goals</vt:lpstr>
      <vt:lpstr>Spiritual Resolutions and Goals</vt:lpstr>
      <vt:lpstr>Spiritual Resolutions and 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Resolutions and Growth</dc:title>
  <dc:creator>Jay Carlson</dc:creator>
  <cp:lastModifiedBy>Jay Carlson</cp:lastModifiedBy>
  <cp:revision>11</cp:revision>
  <dcterms:created xsi:type="dcterms:W3CDTF">2020-01-04T16:50:38Z</dcterms:created>
  <dcterms:modified xsi:type="dcterms:W3CDTF">2020-01-05T12:57:17Z</dcterms:modified>
</cp:coreProperties>
</file>