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A0B17E9-2815-B841-B66F-C04E9785C91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97E3E82-0EC8-F54B-9A8D-7F609320F92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82855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17E9-2815-B841-B66F-C04E9785C91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3E82-0EC8-F54B-9A8D-7F609320F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8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17E9-2815-B841-B66F-C04E9785C91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3E82-0EC8-F54B-9A8D-7F609320F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53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17E9-2815-B841-B66F-C04E9785C91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3E82-0EC8-F54B-9A8D-7F609320F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7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0B17E9-2815-B841-B66F-C04E9785C91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7E3E82-0EC8-F54B-9A8D-7F609320F9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54701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17E9-2815-B841-B66F-C04E9785C91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3E82-0EC8-F54B-9A8D-7F609320F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1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17E9-2815-B841-B66F-C04E9785C91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3E82-0EC8-F54B-9A8D-7F609320F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96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17E9-2815-B841-B66F-C04E9785C91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3E82-0EC8-F54B-9A8D-7F609320F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93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17E9-2815-B841-B66F-C04E9785C91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E3E82-0EC8-F54B-9A8D-7F609320F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4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0B17E9-2815-B841-B66F-C04E9785C91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7E3E82-0EC8-F54B-9A8D-7F609320F9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14640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0B17E9-2815-B841-B66F-C04E9785C91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97E3E82-0EC8-F54B-9A8D-7F609320F9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5759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DA0B17E9-2815-B841-B66F-C04E9785C91D}" type="datetimeFigureOut">
              <a:rPr lang="en-US" smtClean="0"/>
              <a:t>8/16/20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E97E3E82-0EC8-F54B-9A8D-7F609320F9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9065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CDA5809-5664-4520-ADC8-6959936A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people standing in front of a building&#10;&#10;Description automatically generated">
            <a:extLst>
              <a:ext uri="{FF2B5EF4-FFF2-40B4-BE49-F238E27FC236}">
                <a16:creationId xmlns:a16="http://schemas.microsoft.com/office/drawing/2014/main" id="{423505D5-DB5D-A641-9C55-DE0E47797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707" y="2347975"/>
            <a:ext cx="3248982" cy="2162049"/>
          </a:xfrm>
          <a:prstGeom prst="rect">
            <a:avLst/>
          </a:prstGeom>
        </p:spPr>
      </p:pic>
      <p:sp>
        <p:nvSpPr>
          <p:cNvPr id="12" name="Freeform 6">
            <a:extLst>
              <a:ext uri="{FF2B5EF4-FFF2-40B4-BE49-F238E27FC236}">
                <a16:creationId xmlns:a16="http://schemas.microsoft.com/office/drawing/2014/main" id="{D4C54414-6E76-4C63-9BDF-ED19F3B33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4059255" y="744469"/>
            <a:ext cx="2456751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37A516-9CB4-6C4E-AEC5-F12AA97E1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3503" y="1480930"/>
            <a:ext cx="4205931" cy="3254321"/>
          </a:xfrm>
        </p:spPr>
        <p:txBody>
          <a:bodyPr>
            <a:normAutofit/>
          </a:bodyPr>
          <a:lstStyle/>
          <a:p>
            <a:pPr algn="l"/>
            <a:r>
              <a:rPr lang="en-US" sz="6100" dirty="0"/>
              <a:t>Silver &amp; Gold I Do Not Have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F13DED-52FB-2547-9F8B-04CF44F74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03504" y="4804850"/>
            <a:ext cx="4205930" cy="1086237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rgbClr val="EFEDE3"/>
                </a:solidFill>
              </a:rPr>
              <a:t>Acts 3:1-9</a:t>
            </a:r>
          </a:p>
        </p:txBody>
      </p:sp>
    </p:spTree>
    <p:extLst>
      <p:ext uri="{BB962C8B-B14F-4D97-AF65-F5344CB8AC3E}">
        <p14:creationId xmlns:p14="http://schemas.microsoft.com/office/powerpoint/2010/main" val="1641517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679C271-4367-6B4D-B257-FF64CDDA7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Silver &amp; Gold I Do Not Have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5785CB-77E0-D14A-97BE-FF53A16B8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gospel message</a:t>
            </a:r>
          </a:p>
          <a:p>
            <a:pPr lvl="1"/>
            <a:r>
              <a:rPr lang="en-US" sz="2400" dirty="0"/>
              <a:t>Mark 15:15-16 – Teach and preach the gospel to all in the world </a:t>
            </a:r>
          </a:p>
          <a:p>
            <a:pPr lvl="2"/>
            <a:r>
              <a:rPr lang="en-US" sz="2400" dirty="0"/>
              <a:t>“He who believes and is baptized will be saved”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0292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679C271-4367-6B4D-B257-FF64CDDA7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Silver &amp; Gold I Do Not Have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5785CB-77E0-D14A-97BE-FF53A16B8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gospel message</a:t>
            </a:r>
            <a:endParaRPr lang="en-US" dirty="0"/>
          </a:p>
          <a:p>
            <a:pPr lvl="1"/>
            <a:r>
              <a:rPr lang="en-US" sz="2400" dirty="0"/>
              <a:t>Acts 9:6; 22:16</a:t>
            </a:r>
          </a:p>
          <a:p>
            <a:pPr lvl="2"/>
            <a:r>
              <a:rPr lang="en-US" sz="2400" dirty="0"/>
              <a:t>Paul – “What do you want me to?”</a:t>
            </a:r>
          </a:p>
          <a:p>
            <a:pPr lvl="3"/>
            <a:r>
              <a:rPr lang="en-US" sz="2400" dirty="0"/>
              <a:t>Jesus – “Arise and go into the city and you will be told what you must do”</a:t>
            </a:r>
          </a:p>
          <a:p>
            <a:pPr lvl="2"/>
            <a:r>
              <a:rPr lang="en-US" sz="2400" dirty="0"/>
              <a:t>Ananias – “Arise and be baptized, and wash away your sins calling on the name of the Lord” </a:t>
            </a:r>
          </a:p>
          <a:p>
            <a:pPr marL="530352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2557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679C271-4367-6B4D-B257-FF64CDDA7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Silver &amp; Gold I Do Not Have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5785CB-77E0-D14A-97BE-FF53A16B8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gospel message</a:t>
            </a:r>
          </a:p>
          <a:p>
            <a:pPr lvl="1"/>
            <a:r>
              <a:rPr lang="en-US" sz="2400" dirty="0"/>
              <a:t>Acts 8:36-37</a:t>
            </a:r>
          </a:p>
          <a:p>
            <a:pPr lvl="2"/>
            <a:r>
              <a:rPr lang="en-US" sz="2400" dirty="0"/>
              <a:t>Eunuch – “here is water what hinders me from being baptized?”</a:t>
            </a:r>
          </a:p>
          <a:p>
            <a:pPr lvl="3"/>
            <a:r>
              <a:rPr lang="en-US" sz="2400" dirty="0"/>
              <a:t>Philip – “if you believe with all of your heart you may”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4024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CDA5809-5664-4520-ADC8-6959936A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/>
              <a:ea typeface="+mn-ea"/>
              <a:cs typeface="+mn-cs"/>
            </a:endParaRPr>
          </a:p>
        </p:txBody>
      </p:sp>
      <p:pic>
        <p:nvPicPr>
          <p:cNvPr id="5" name="Picture 4" descr="A group of people standing in front of a building&#10;&#10;Description automatically generated">
            <a:extLst>
              <a:ext uri="{FF2B5EF4-FFF2-40B4-BE49-F238E27FC236}">
                <a16:creationId xmlns:a16="http://schemas.microsoft.com/office/drawing/2014/main" id="{423505D5-DB5D-A641-9C55-DE0E47797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707" y="2347975"/>
            <a:ext cx="3248982" cy="2162049"/>
          </a:xfrm>
          <a:prstGeom prst="rect">
            <a:avLst/>
          </a:prstGeom>
        </p:spPr>
      </p:pic>
      <p:sp>
        <p:nvSpPr>
          <p:cNvPr id="12" name="Freeform 6">
            <a:extLst>
              <a:ext uri="{FF2B5EF4-FFF2-40B4-BE49-F238E27FC236}">
                <a16:creationId xmlns:a16="http://schemas.microsoft.com/office/drawing/2014/main" id="{D4C54414-6E76-4C63-9BDF-ED19F3B331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4059255" y="744469"/>
            <a:ext cx="2456751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37A516-9CB4-6C4E-AEC5-F12AA97E1C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03503" y="1480930"/>
            <a:ext cx="4205931" cy="3254321"/>
          </a:xfrm>
        </p:spPr>
        <p:txBody>
          <a:bodyPr>
            <a:normAutofit/>
          </a:bodyPr>
          <a:lstStyle/>
          <a:p>
            <a:pPr algn="l"/>
            <a:r>
              <a:rPr lang="en-US" sz="6100" dirty="0"/>
              <a:t>Silver &amp; Gold I Do Not Have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F13DED-52FB-2547-9F8B-04CF44F74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03504" y="4804850"/>
            <a:ext cx="4205930" cy="1086237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rgbClr val="EFEDE3"/>
                </a:solidFill>
              </a:rPr>
              <a:t>Acts 3:1-9</a:t>
            </a:r>
          </a:p>
        </p:txBody>
      </p:sp>
    </p:spTree>
    <p:extLst>
      <p:ext uri="{BB962C8B-B14F-4D97-AF65-F5344CB8AC3E}">
        <p14:creationId xmlns:p14="http://schemas.microsoft.com/office/powerpoint/2010/main" val="33283386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679C271-4367-6B4D-B257-FF64CDDA7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Truths About Silver &amp; Gold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5785CB-77E0-D14A-97BE-FF53A16B8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It is temporal (Matthew 6:19; 2 Peter 3:10)</a:t>
            </a:r>
          </a:p>
          <a:p>
            <a:r>
              <a:rPr lang="en-US" sz="2800" dirty="0"/>
              <a:t>It does not satisfy (Ecclesiastes 5:10)</a:t>
            </a:r>
          </a:p>
          <a:p>
            <a:r>
              <a:rPr lang="en-US" sz="2800" dirty="0"/>
              <a:t>It is deceptive (Proverbs 23:4-5)</a:t>
            </a:r>
          </a:p>
          <a:p>
            <a:r>
              <a:rPr lang="en-US" sz="2800" dirty="0"/>
              <a:t>It brings a false sense of security (Psalm 49:6-12)</a:t>
            </a:r>
          </a:p>
          <a:p>
            <a:r>
              <a:rPr lang="en-US" sz="2800" dirty="0"/>
              <a:t>It is short sited (Mark 10:21-22)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2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679C271-4367-6B4D-B257-FF64CDDA7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Silver &amp; Gold I Do Not Have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5785CB-77E0-D14A-97BE-FF53A16B8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Why Jesus came</a:t>
            </a:r>
          </a:p>
          <a:p>
            <a:pPr lvl="1"/>
            <a:r>
              <a:rPr lang="en-US" sz="2800" dirty="0"/>
              <a:t>Luke 19:10 – To seek and save the lost</a:t>
            </a:r>
          </a:p>
          <a:p>
            <a:pPr lvl="0"/>
            <a:r>
              <a:rPr lang="en-US" sz="2800" dirty="0"/>
              <a:t>What man did</a:t>
            </a:r>
          </a:p>
          <a:p>
            <a:pPr lvl="1"/>
            <a:r>
              <a:rPr lang="en-US" sz="2800" dirty="0"/>
              <a:t>Isaiah 59:2 – Separated himself from God</a:t>
            </a:r>
          </a:p>
          <a:p>
            <a:pPr lvl="1"/>
            <a:r>
              <a:rPr lang="en-US" sz="2800" dirty="0"/>
              <a:t>Romans 3:23 – All have sinned </a:t>
            </a:r>
          </a:p>
          <a:p>
            <a:pPr lvl="1"/>
            <a:r>
              <a:rPr lang="en-US" sz="2800" dirty="0"/>
              <a:t>Romans 6:23 – Wages of sin is death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95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679C271-4367-6B4D-B257-FF64CDDA7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Silver &amp; Gold I Do Not Have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5785CB-77E0-D14A-97BE-FF53A16B8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What Jesus provides</a:t>
            </a:r>
          </a:p>
          <a:p>
            <a:pPr lvl="1"/>
            <a:r>
              <a:rPr lang="en-US" sz="2800" dirty="0"/>
              <a:t>Salvation</a:t>
            </a:r>
          </a:p>
          <a:p>
            <a:pPr lvl="2"/>
            <a:r>
              <a:rPr lang="en-US" sz="2400" dirty="0"/>
              <a:t>Acts 4:10-12 – Salvation comes only by the name of Jesus</a:t>
            </a:r>
          </a:p>
          <a:p>
            <a:pPr lvl="2"/>
            <a:r>
              <a:rPr lang="en-US" sz="2400" dirty="0"/>
              <a:t>Romans 6:23 – Eternal life is through Jesus</a:t>
            </a:r>
          </a:p>
          <a:p>
            <a:pPr lvl="2"/>
            <a:r>
              <a:rPr lang="en-US" sz="2400" dirty="0"/>
              <a:t>2 Corinthians 5:17-21 – Through Jesus we have the opportunity to be reconciled to God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7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679C271-4367-6B4D-B257-FF64CDDA7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Silver &amp; Gold I Do Not Have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5785CB-77E0-D14A-97BE-FF53A16B8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What Jesus provides</a:t>
            </a:r>
          </a:p>
          <a:p>
            <a:pPr lvl="1"/>
            <a:r>
              <a:rPr lang="en-US" sz="2800" dirty="0"/>
              <a:t>Peace</a:t>
            </a:r>
          </a:p>
          <a:p>
            <a:pPr lvl="2"/>
            <a:r>
              <a:rPr lang="en-US" sz="2400" dirty="0"/>
              <a:t>2 Timothy 2:22 – Peace is to be pursued</a:t>
            </a:r>
          </a:p>
          <a:p>
            <a:pPr lvl="2"/>
            <a:r>
              <a:rPr lang="en-US" sz="2400" dirty="0"/>
              <a:t>Romans 5:1, 10 – Through Jesus we have peace with God because He is our means of reconciliation</a:t>
            </a:r>
          </a:p>
          <a:p>
            <a:pPr lvl="2"/>
            <a:r>
              <a:rPr lang="en-US" sz="2400" dirty="0"/>
              <a:t>Ephesians 2:13-14 – Jesus is our peace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218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679C271-4367-6B4D-B257-FF64CDDA7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Silver &amp; Gold I Do Not Have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5785CB-77E0-D14A-97BE-FF53A16B8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What Jesus provides</a:t>
            </a:r>
          </a:p>
          <a:p>
            <a:pPr lvl="1"/>
            <a:r>
              <a:rPr lang="en-US" sz="2800" dirty="0"/>
              <a:t>Hope</a:t>
            </a:r>
          </a:p>
          <a:p>
            <a:pPr lvl="2"/>
            <a:r>
              <a:rPr lang="en-US" sz="2400" dirty="0"/>
              <a:t>1 Peter 1:3 – Through Jesus we have a living hope</a:t>
            </a:r>
          </a:p>
          <a:p>
            <a:pPr lvl="2"/>
            <a:r>
              <a:rPr lang="en-US" sz="2400" dirty="0"/>
              <a:t>Romans 5:5-8 – Hope will not disappoint because the love of God is demonstrated in the giving of Jesus </a:t>
            </a:r>
          </a:p>
        </p:txBody>
      </p:sp>
    </p:spTree>
    <p:extLst>
      <p:ext uri="{BB962C8B-B14F-4D97-AF65-F5344CB8AC3E}">
        <p14:creationId xmlns:p14="http://schemas.microsoft.com/office/powerpoint/2010/main" val="692136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679C271-4367-6B4D-B257-FF64CDDA7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Silver &amp; Gold I Do Not Have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5785CB-77E0-D14A-97BE-FF53A16B8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What Jesus provides</a:t>
            </a:r>
          </a:p>
          <a:p>
            <a:pPr lvl="1"/>
            <a:r>
              <a:rPr lang="en-US" sz="2800" dirty="0"/>
              <a:t>Hope</a:t>
            </a:r>
          </a:p>
          <a:p>
            <a:pPr lvl="2"/>
            <a:r>
              <a:rPr lang="en-US" sz="2400" dirty="0"/>
              <a:t>Hebrews 6:19 – Hope is an anchor</a:t>
            </a:r>
          </a:p>
          <a:p>
            <a:pPr lvl="2"/>
            <a:r>
              <a:rPr lang="en-US" sz="2400" dirty="0"/>
              <a:t>1 Peter 3:15 – Through the hope found in Jesus we are able to stand</a:t>
            </a:r>
          </a:p>
        </p:txBody>
      </p:sp>
    </p:spTree>
    <p:extLst>
      <p:ext uri="{BB962C8B-B14F-4D97-AF65-F5344CB8AC3E}">
        <p14:creationId xmlns:p14="http://schemas.microsoft.com/office/powerpoint/2010/main" val="254308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679C271-4367-6B4D-B257-FF64CDDA7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Silver &amp; Gold I Do Not Have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5785CB-77E0-D14A-97BE-FF53A16B8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are you looking for?</a:t>
            </a:r>
          </a:p>
          <a:p>
            <a:pPr lvl="1"/>
            <a:r>
              <a:rPr lang="en-US" sz="2400" dirty="0"/>
              <a:t>Matthew 6:20 – “Lay up for yourself treasures in heaven” </a:t>
            </a:r>
          </a:p>
          <a:p>
            <a:r>
              <a:rPr lang="en-US" sz="2800" dirty="0"/>
              <a:t>Recognize the true riches in Jesus and pursue them</a:t>
            </a:r>
          </a:p>
          <a:p>
            <a:pPr lvl="1"/>
            <a:r>
              <a:rPr lang="en-US" sz="2400" dirty="0"/>
              <a:t>Hebrews 11:6 – “He is a rewarder of those who diligently seek Him”</a:t>
            </a:r>
          </a:p>
          <a:p>
            <a:r>
              <a:rPr lang="en-US" sz="2800" dirty="0"/>
              <a:t>Temporal vs Eternal</a:t>
            </a:r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066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679C271-4367-6B4D-B257-FF64CDDA7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/>
              <a:t>Silver &amp; Gold I Do Not Have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15785CB-77E0-D14A-97BE-FF53A16B8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order to receive these riches, you must be obedient to the gospel</a:t>
            </a:r>
          </a:p>
          <a:p>
            <a:pPr lvl="1"/>
            <a:r>
              <a:rPr lang="en-US" sz="2400" dirty="0"/>
              <a:t>2 Thessalonians 1:7-9 – Destruction will come to those who do not obey the gospel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096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501</Words>
  <Application>Microsoft Macintosh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Franklin Gothic Book</vt:lpstr>
      <vt:lpstr>Crop</vt:lpstr>
      <vt:lpstr>Silver &amp; Gold I Do Not Have</vt:lpstr>
      <vt:lpstr>Truths About Silver &amp; Gold</vt:lpstr>
      <vt:lpstr>Silver &amp; Gold I Do Not Have</vt:lpstr>
      <vt:lpstr>Silver &amp; Gold I Do Not Have</vt:lpstr>
      <vt:lpstr>Silver &amp; Gold I Do Not Have</vt:lpstr>
      <vt:lpstr>Silver &amp; Gold I Do Not Have</vt:lpstr>
      <vt:lpstr>Silver &amp; Gold I Do Not Have</vt:lpstr>
      <vt:lpstr>Silver &amp; Gold I Do Not Have</vt:lpstr>
      <vt:lpstr>Silver &amp; Gold I Do Not Have</vt:lpstr>
      <vt:lpstr>Silver &amp; Gold I Do Not Have</vt:lpstr>
      <vt:lpstr>Silver &amp; Gold I Do Not Have</vt:lpstr>
      <vt:lpstr>Silver &amp; Gold I Do Not Have</vt:lpstr>
      <vt:lpstr>Silver &amp; Gold I Do Not Have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Silver &amp; Gold I Do Not Have</dc:title>
  <dc:creator>Jay Carlson</dc:creator>
  <cp:lastModifiedBy>Jay Carlson</cp:lastModifiedBy>
  <cp:revision>12</cp:revision>
  <dcterms:created xsi:type="dcterms:W3CDTF">2020-08-15T21:51:19Z</dcterms:created>
  <dcterms:modified xsi:type="dcterms:W3CDTF">2020-08-16T13:26:40Z</dcterms:modified>
</cp:coreProperties>
</file>