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98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98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0055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8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19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76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5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63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9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3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8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1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74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F35C5-43D1-6644-A053-43E5E0D3664A}" type="datetimeFigureOut">
              <a:rPr lang="en-US" smtClean="0"/>
              <a:t>8/30/20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1A8859-409F-DF45-BB70-DBF9457B4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22589B50-D615-4630-B6F7-29E99FF2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87A83DF-4E7A-4A81-867E-10E29C4BD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583431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4C3680-CA86-6A4E-A6A6-48B04E2FC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209" y="967417"/>
            <a:ext cx="3960345" cy="394325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EFFFF"/>
                </a:solidFill>
              </a:rPr>
              <a:t>The Lord Is My Shepherd</a:t>
            </a:r>
          </a:p>
        </p:txBody>
      </p:sp>
      <p:sp>
        <p:nvSpPr>
          <p:cNvPr id="99" name="Freeform 27">
            <a:extLst>
              <a:ext uri="{FF2B5EF4-FFF2-40B4-BE49-F238E27FC236}">
                <a16:creationId xmlns:a16="http://schemas.microsoft.com/office/drawing/2014/main" id="{435515D7-4CE9-4558-BA93-E245EFB64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160904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3D2BD-2072-754B-ADA5-74ED05E52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209" y="5189400"/>
            <a:ext cx="3960345" cy="544260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Psalm 23</a:t>
            </a:r>
          </a:p>
        </p:txBody>
      </p:sp>
      <p:pic>
        <p:nvPicPr>
          <p:cNvPr id="90" name="Picture 89" descr="A picture containing sheep, outdoor, herd, grass&#10;&#10;Description automatically generated">
            <a:extLst>
              <a:ext uri="{FF2B5EF4-FFF2-40B4-BE49-F238E27FC236}">
                <a16:creationId xmlns:a16="http://schemas.microsoft.com/office/drawing/2014/main" id="{D3AD80B4-71A3-4949-99DC-45F7E7BF1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058" y="2379975"/>
            <a:ext cx="3115313" cy="20920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531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Shepherd Provides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1 Peter 5:8 – The adversary is the Devil</a:t>
            </a:r>
          </a:p>
          <a:p>
            <a:pPr lvl="1"/>
            <a:r>
              <a:rPr lang="en-US" sz="2400" dirty="0"/>
              <a:t>Trying to destroy your faith and lead you to destruction</a:t>
            </a:r>
          </a:p>
          <a:p>
            <a:pPr lvl="2"/>
            <a:r>
              <a:rPr lang="en-US" sz="2400" dirty="0"/>
              <a:t>Trying to do what he did in the beginning (Gen 3), deceive you and lead you to destruction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6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Let The Lord Shepherd You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Let Him guide you</a:t>
            </a:r>
          </a:p>
          <a:p>
            <a:pPr lvl="1"/>
            <a:r>
              <a:rPr lang="en-US" sz="2400" dirty="0"/>
              <a:t>2 Timothy 3:15 – The scripture makes us “wise for salvation”</a:t>
            </a:r>
          </a:p>
          <a:p>
            <a:pPr lvl="1"/>
            <a:r>
              <a:rPr lang="en-US" sz="2400" dirty="0"/>
              <a:t>Romans 6:1 – No longer continue in sin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776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Let The Lord Shepherd You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Let Him provide protection</a:t>
            </a:r>
            <a:endParaRPr lang="en-US" sz="2400" dirty="0"/>
          </a:p>
          <a:p>
            <a:pPr lvl="1"/>
            <a:r>
              <a:rPr lang="en-US" sz="2400" dirty="0"/>
              <a:t>1 Corinthians 10:13 – Are you looking for the way of escape?</a:t>
            </a:r>
          </a:p>
          <a:p>
            <a:pPr lvl="1"/>
            <a:r>
              <a:rPr lang="en-US" sz="2400" dirty="0"/>
              <a:t>1 Thessalonians 5:22 – Test all things and abstain from evil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529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Let The Lord Shepherd You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Let Him provide security</a:t>
            </a:r>
          </a:p>
          <a:p>
            <a:pPr lvl="1"/>
            <a:r>
              <a:rPr lang="en-US" sz="2400" dirty="0"/>
              <a:t>Matthew 25:31-46 – the Lord’s sheep, He will know, and they will “inherit the kingdom”</a:t>
            </a:r>
          </a:p>
          <a:p>
            <a:pPr lvl="1"/>
            <a:r>
              <a:rPr lang="en-US" sz="2400" dirty="0"/>
              <a:t>1 Peter 1:3-4 – “living hope” that “does not fade away”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5977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John 10:11-14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baseline="30000" dirty="0"/>
              <a:t>11 </a:t>
            </a:r>
            <a:r>
              <a:rPr lang="en-US" sz="2400" dirty="0"/>
              <a:t>“I am the good shepherd. The good shepherd gives His life for the sheep. </a:t>
            </a:r>
            <a:r>
              <a:rPr lang="en-US" sz="2400" b="1" baseline="30000" dirty="0"/>
              <a:t>12 </a:t>
            </a:r>
            <a:r>
              <a:rPr lang="en-US" sz="2400" dirty="0"/>
              <a:t>But a hireling, </a:t>
            </a:r>
            <a:r>
              <a:rPr lang="en-US" sz="2400" i="1" dirty="0"/>
              <a:t>he who is</a:t>
            </a:r>
            <a:r>
              <a:rPr lang="en-US" sz="2400" dirty="0"/>
              <a:t> not the shepherd, one who does not own the sheep, sees the wolf coming and leaves the sheep and flees; and the wolf catches the sheep and scatters them. </a:t>
            </a:r>
            <a:r>
              <a:rPr lang="en-US" sz="2400" b="1" baseline="30000" dirty="0"/>
              <a:t>13 </a:t>
            </a:r>
            <a:r>
              <a:rPr lang="en-US" sz="2400" dirty="0"/>
              <a:t>The hireling flees because he is a hireling and does not care about the sheep. </a:t>
            </a:r>
            <a:r>
              <a:rPr lang="en-US" sz="2400" b="1" baseline="30000" dirty="0"/>
              <a:t>14 </a:t>
            </a:r>
            <a:r>
              <a:rPr lang="en-US" sz="2400" dirty="0"/>
              <a:t>I am the good shepherd; and I know My </a:t>
            </a:r>
            <a:r>
              <a:rPr lang="en-US" sz="2400" i="1" dirty="0"/>
              <a:t>sheep,</a:t>
            </a:r>
            <a:r>
              <a:rPr lang="en-US" sz="2400" dirty="0"/>
              <a:t> and am known by My own.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6823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22589B50-D615-4630-B6F7-29E99FF2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87A83DF-4E7A-4A81-867E-10E29C4BD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583431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4C3680-CA86-6A4E-A6A6-48B04E2FC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209" y="967417"/>
            <a:ext cx="3960345" cy="394325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EFFFF"/>
                </a:solidFill>
              </a:rPr>
              <a:t>The Lord Is My Shepherd</a:t>
            </a:r>
          </a:p>
        </p:txBody>
      </p:sp>
      <p:sp>
        <p:nvSpPr>
          <p:cNvPr id="99" name="Freeform 27">
            <a:extLst>
              <a:ext uri="{FF2B5EF4-FFF2-40B4-BE49-F238E27FC236}">
                <a16:creationId xmlns:a16="http://schemas.microsoft.com/office/drawing/2014/main" id="{435515D7-4CE9-4558-BA93-E245EFB64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160904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3D2BD-2072-754B-ADA5-74ED05E52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209" y="5189400"/>
            <a:ext cx="3960345" cy="544260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Psalm 23</a:t>
            </a:r>
          </a:p>
        </p:txBody>
      </p:sp>
      <p:pic>
        <p:nvPicPr>
          <p:cNvPr id="90" name="Picture 89" descr="A picture containing sheep, outdoor, herd, grass&#10;&#10;Description automatically generated">
            <a:extLst>
              <a:ext uri="{FF2B5EF4-FFF2-40B4-BE49-F238E27FC236}">
                <a16:creationId xmlns:a16="http://schemas.microsoft.com/office/drawing/2014/main" id="{D3AD80B4-71A3-4949-99DC-45F7E7BF1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058" y="2379975"/>
            <a:ext cx="3115313" cy="20920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32760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Psalm 23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4134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baseline="30000" dirty="0"/>
              <a:t>1</a:t>
            </a:r>
            <a:r>
              <a:rPr lang="en-US" sz="2400" dirty="0"/>
              <a:t>The </a:t>
            </a:r>
            <a:r>
              <a:rPr lang="en-US" sz="2400" cap="small" dirty="0"/>
              <a:t>Lord</a:t>
            </a:r>
            <a:r>
              <a:rPr lang="en-US" sz="2400" dirty="0"/>
              <a:t> </a:t>
            </a:r>
            <a:r>
              <a:rPr lang="en-US" sz="2400" i="1" dirty="0"/>
              <a:t>is</a:t>
            </a:r>
            <a:r>
              <a:rPr lang="en-US" sz="2400" dirty="0"/>
              <a:t> my shepherd;</a:t>
            </a:r>
            <a:br>
              <a:rPr lang="en-US" sz="2400" dirty="0"/>
            </a:br>
            <a:r>
              <a:rPr lang="en-US" sz="2400" dirty="0"/>
              <a:t>I shall not want.</a:t>
            </a:r>
            <a:br>
              <a:rPr lang="en-US" sz="2400" dirty="0"/>
            </a:br>
            <a:r>
              <a:rPr lang="en-US" sz="2400" b="1" baseline="30000" dirty="0"/>
              <a:t>2 </a:t>
            </a:r>
            <a:r>
              <a:rPr lang="en-US" sz="2400" dirty="0"/>
              <a:t>He makes me to lie down in green pastures;</a:t>
            </a:r>
            <a:br>
              <a:rPr lang="en-US" sz="2400" dirty="0"/>
            </a:br>
            <a:r>
              <a:rPr lang="en-US" sz="2400" dirty="0"/>
              <a:t>He leads me beside the still waters.</a:t>
            </a:r>
            <a:br>
              <a:rPr lang="en-US" sz="2400" dirty="0"/>
            </a:br>
            <a:r>
              <a:rPr lang="en-US" sz="2400" b="1" baseline="30000" dirty="0"/>
              <a:t>3 </a:t>
            </a:r>
            <a:r>
              <a:rPr lang="en-US" sz="2400" dirty="0"/>
              <a:t>He restores my soul;</a:t>
            </a:r>
            <a:br>
              <a:rPr lang="en-US" sz="2400" dirty="0"/>
            </a:br>
            <a:r>
              <a:rPr lang="en-US" sz="2400" dirty="0"/>
              <a:t>He leads me in the paths of righteousness</a:t>
            </a:r>
            <a:br>
              <a:rPr lang="en-US" sz="2400" dirty="0"/>
            </a:br>
            <a:r>
              <a:rPr lang="en-US" sz="2400" dirty="0"/>
              <a:t>For His name’s sake.</a:t>
            </a:r>
          </a:p>
          <a:p>
            <a:pPr marL="0" indent="0">
              <a:buNone/>
            </a:pPr>
            <a:r>
              <a:rPr lang="en-US" sz="2400" b="1" baseline="30000" dirty="0"/>
              <a:t>4 </a:t>
            </a:r>
            <a:r>
              <a:rPr lang="en-US" sz="2400" dirty="0"/>
              <a:t>Yea, though I walk through the valley of the shadow of death,</a:t>
            </a:r>
            <a:br>
              <a:rPr lang="en-US" sz="2400" dirty="0"/>
            </a:br>
            <a:r>
              <a:rPr lang="en-US" sz="2400" dirty="0"/>
              <a:t>I will fear no evil;</a:t>
            </a:r>
            <a:br>
              <a:rPr lang="en-US" sz="2400" dirty="0"/>
            </a:br>
            <a:r>
              <a:rPr lang="en-US" sz="2400" dirty="0"/>
              <a:t>For You </a:t>
            </a:r>
            <a:r>
              <a:rPr lang="en-US" sz="2400" i="1" dirty="0"/>
              <a:t>are</a:t>
            </a:r>
            <a:r>
              <a:rPr lang="en-US" sz="2400" dirty="0"/>
              <a:t> with me;</a:t>
            </a:r>
            <a:br>
              <a:rPr lang="en-US" sz="2400" dirty="0"/>
            </a:br>
            <a:r>
              <a:rPr lang="en-US" sz="2400" dirty="0"/>
              <a:t>Your rod and Your staff, they comfort 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07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Psalm 23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413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baseline="30000" dirty="0"/>
              <a:t>5 </a:t>
            </a:r>
            <a:r>
              <a:rPr lang="en-US" sz="2200" dirty="0"/>
              <a:t>You prepare a table before me in the presence of my enemies;</a:t>
            </a:r>
            <a:br>
              <a:rPr lang="en-US" sz="2200" dirty="0"/>
            </a:br>
            <a:r>
              <a:rPr lang="en-US" sz="2200" dirty="0"/>
              <a:t>You anoint my head with oil;</a:t>
            </a:r>
            <a:br>
              <a:rPr lang="en-US" sz="2200" dirty="0"/>
            </a:br>
            <a:r>
              <a:rPr lang="en-US" sz="2200" dirty="0"/>
              <a:t>My cup runs over.</a:t>
            </a:r>
            <a:br>
              <a:rPr lang="en-US" sz="2200" dirty="0"/>
            </a:br>
            <a:r>
              <a:rPr lang="en-US" sz="2200" b="1" baseline="30000" dirty="0"/>
              <a:t>6 </a:t>
            </a:r>
            <a:r>
              <a:rPr lang="en-US" sz="2200" dirty="0"/>
              <a:t>Surely goodness and mercy shall follow me</a:t>
            </a:r>
            <a:br>
              <a:rPr lang="en-US" sz="2200" dirty="0"/>
            </a:br>
            <a:r>
              <a:rPr lang="en-US" sz="2200" dirty="0"/>
              <a:t>All the days of my life;</a:t>
            </a:r>
            <a:br>
              <a:rPr lang="en-US" sz="2200" dirty="0"/>
            </a:br>
            <a:r>
              <a:rPr lang="en-US" sz="2200" dirty="0"/>
              <a:t>And I will dwell in the house of the </a:t>
            </a:r>
            <a:r>
              <a:rPr lang="en-US" sz="2200" cap="small" dirty="0"/>
              <a:t>Lord</a:t>
            </a:r>
            <a:br>
              <a:rPr lang="en-US" sz="2200" dirty="0"/>
            </a:br>
            <a:r>
              <a:rPr lang="en-US" sz="2200" dirty="0"/>
              <a:t>Forever.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0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Lord Is The Shepherd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Recognize our need as sheep</a:t>
            </a:r>
          </a:p>
          <a:p>
            <a:pPr lvl="1"/>
            <a:r>
              <a:rPr lang="en-US" sz="2400" dirty="0"/>
              <a:t>1 Peter 2:25 – We are like sheep going astray and in need of the shepherd</a:t>
            </a:r>
          </a:p>
          <a:p>
            <a:r>
              <a:rPr lang="en-US" sz="2800" dirty="0"/>
              <a:t>Recognize the sacrifice of the Shepherd</a:t>
            </a:r>
          </a:p>
          <a:p>
            <a:pPr lvl="1"/>
            <a:r>
              <a:rPr lang="en-US" sz="2400" dirty="0"/>
              <a:t>John 10:11-13 – The Shepherd lays down His life for His sheep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5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Shepherd Provides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v. 1 – “I shall not want”</a:t>
            </a:r>
          </a:p>
          <a:p>
            <a:pPr lvl="1"/>
            <a:r>
              <a:rPr lang="en-US" sz="2400" dirty="0"/>
              <a:t>Psalm 34:8-10 – There will be no need that is unmet and there will be no want</a:t>
            </a:r>
          </a:p>
          <a:p>
            <a:pPr lvl="2"/>
            <a:r>
              <a:rPr lang="en-US" sz="2400" dirty="0"/>
              <a:t>Physically (Matthew 6:25-33)</a:t>
            </a:r>
          </a:p>
          <a:p>
            <a:pPr lvl="2"/>
            <a:r>
              <a:rPr lang="en-US" sz="2400" dirty="0"/>
              <a:t>Spiritually (1 Peter 5:4)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39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Shepherd Provides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Guidance (v.2-3)</a:t>
            </a:r>
          </a:p>
          <a:p>
            <a:pPr lvl="1"/>
            <a:r>
              <a:rPr lang="en-US" sz="2800" dirty="0"/>
              <a:t>Through His word</a:t>
            </a:r>
          </a:p>
          <a:p>
            <a:pPr lvl="2"/>
            <a:r>
              <a:rPr lang="en-US" sz="2400" dirty="0"/>
              <a:t>Psalm 119:105 – The word guides us</a:t>
            </a:r>
          </a:p>
          <a:p>
            <a:pPr lvl="2"/>
            <a:r>
              <a:rPr lang="en-US" sz="2400" dirty="0"/>
              <a:t>Psalm 1:2-3 – The one who delight and meditates in God’s word is constantly being refreshed and getting the needed nutrients</a:t>
            </a:r>
          </a:p>
        </p:txBody>
      </p:sp>
    </p:spTree>
    <p:extLst>
      <p:ext uri="{BB962C8B-B14F-4D97-AF65-F5344CB8AC3E}">
        <p14:creationId xmlns:p14="http://schemas.microsoft.com/office/powerpoint/2010/main" val="166205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Shepherd Provides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Protection (v.4)</a:t>
            </a:r>
          </a:p>
          <a:p>
            <a:pPr lvl="1"/>
            <a:r>
              <a:rPr lang="en-US" sz="2800" dirty="0"/>
              <a:t>Rod – Defend his flock</a:t>
            </a:r>
          </a:p>
          <a:p>
            <a:pPr lvl="2"/>
            <a:r>
              <a:rPr lang="en-US" sz="2400" dirty="0"/>
              <a:t>1 Corinthians 10:13 – God provides the way of escape</a:t>
            </a:r>
          </a:p>
          <a:p>
            <a:pPr lvl="2"/>
            <a:r>
              <a:rPr lang="en-US" sz="2400" dirty="0"/>
              <a:t>Job 1-2 – Satan could only go so far with Job; he was limited to what God allowed him to do</a:t>
            </a:r>
          </a:p>
        </p:txBody>
      </p:sp>
    </p:spTree>
    <p:extLst>
      <p:ext uri="{BB962C8B-B14F-4D97-AF65-F5344CB8AC3E}">
        <p14:creationId xmlns:p14="http://schemas.microsoft.com/office/powerpoint/2010/main" val="98185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Shepherd Provides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Protection (v.4)</a:t>
            </a:r>
          </a:p>
          <a:p>
            <a:pPr lvl="1"/>
            <a:r>
              <a:rPr lang="en-US" sz="2800" dirty="0"/>
              <a:t>Staff – Correction</a:t>
            </a:r>
          </a:p>
          <a:p>
            <a:pPr lvl="2"/>
            <a:r>
              <a:rPr lang="en-US" sz="2400" dirty="0"/>
              <a:t>Proverbs 3:11-12 – To keep us safe we need to be corrected</a:t>
            </a:r>
          </a:p>
          <a:p>
            <a:pPr lvl="2"/>
            <a:r>
              <a:rPr lang="en-US" sz="2400" dirty="0"/>
              <a:t>2 Timothy 3:16-17 – “All scripture is profitable… for correction”</a:t>
            </a:r>
          </a:p>
          <a:p>
            <a:pPr lvl="3"/>
            <a:r>
              <a:rPr lang="en-US" sz="2000" dirty="0"/>
              <a:t>“Advantageous” for a “straightening up again” (Strong’s)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614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88976-492F-8E49-8823-58721EAD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Shepherd Provides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9B89B-EC93-244B-AE1D-28670C46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544" y="2623930"/>
            <a:ext cx="7037556" cy="3609960"/>
          </a:xfrm>
        </p:spPr>
        <p:txBody>
          <a:bodyPr>
            <a:normAutofit/>
          </a:bodyPr>
          <a:lstStyle/>
          <a:p>
            <a:r>
              <a:rPr lang="en-US" sz="2800" dirty="0"/>
              <a:t>Security (v.5-6)</a:t>
            </a:r>
          </a:p>
          <a:p>
            <a:pPr lvl="1"/>
            <a:r>
              <a:rPr lang="en-US" sz="2400" dirty="0"/>
              <a:t>All though troubles and enemies might be around, the Shepherd provides security</a:t>
            </a:r>
          </a:p>
          <a:p>
            <a:pPr lvl="2"/>
            <a:r>
              <a:rPr lang="en-US" sz="2400" dirty="0"/>
              <a:t>Psalm 27:1-3 – Enemies might be all around, but our confidence is in God</a:t>
            </a:r>
          </a:p>
          <a:p>
            <a:pPr lvl="2"/>
            <a:r>
              <a:rPr lang="en-US" sz="2400" dirty="0"/>
              <a:t>Romans 8:31 – “If God is for us who can be against us”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531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691</Words>
  <Application>Microsoft Macintosh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The Lord Is My Shepherd</vt:lpstr>
      <vt:lpstr>Psalm 23</vt:lpstr>
      <vt:lpstr>Psalm 23</vt:lpstr>
      <vt:lpstr>The Lord Is The Shepherd</vt:lpstr>
      <vt:lpstr>The Shepherd Provides</vt:lpstr>
      <vt:lpstr>The Shepherd Provides</vt:lpstr>
      <vt:lpstr>The Shepherd Provides</vt:lpstr>
      <vt:lpstr>The Shepherd Provides</vt:lpstr>
      <vt:lpstr>The Shepherd Provides</vt:lpstr>
      <vt:lpstr>The Shepherd Provides</vt:lpstr>
      <vt:lpstr>Let The Lord Shepherd You</vt:lpstr>
      <vt:lpstr>Let The Lord Shepherd You</vt:lpstr>
      <vt:lpstr>Let The Lord Shepherd You</vt:lpstr>
      <vt:lpstr>John 10:11-14</vt:lpstr>
      <vt:lpstr>The Lord Is My Shepherd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Is My Shepherd</dc:title>
  <dc:creator>Jay Carlson</dc:creator>
  <cp:lastModifiedBy>Jay Carlson</cp:lastModifiedBy>
  <cp:revision>15</cp:revision>
  <dcterms:created xsi:type="dcterms:W3CDTF">2020-08-30T10:55:31Z</dcterms:created>
  <dcterms:modified xsi:type="dcterms:W3CDTF">2020-08-30T12:44:54Z</dcterms:modified>
</cp:coreProperties>
</file>