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9" r:id="rId4"/>
    <p:sldId id="262" r:id="rId5"/>
    <p:sldId id="258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FFFF66"/>
    <a:srgbClr val="091625"/>
    <a:srgbClr val="1626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45" autoAdjust="0"/>
    <p:restoredTop sz="99220" autoAdjust="0"/>
  </p:normalViewPr>
  <p:slideViewPr>
    <p:cSldViewPr>
      <p:cViewPr varScale="1">
        <p:scale>
          <a:sx n="114" d="100"/>
          <a:sy n="114" d="100"/>
        </p:scale>
        <p:origin x="152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989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442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55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09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486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828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62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45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402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692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050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98DA55B8-B31E-4464-931A-579783C51DA1}" type="datetimeFigureOut">
              <a:rPr lang="en-US" smtClean="0"/>
              <a:pPr/>
              <a:t>10/18/2020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E6368E46-7F4B-4EF9-BBB3-76DBA9C23C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604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Wilderness Wandering03.jpg"/>
          <p:cNvPicPr>
            <a:picLocks noChangeAspect="1"/>
          </p:cNvPicPr>
          <p:nvPr/>
        </p:nvPicPr>
        <p:blipFill rotWithShape="1">
          <a:blip r:embed="rId2" cstate="print">
            <a:alphaModFix amt="4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196" r="1638"/>
          <a:stretch/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893297"/>
            <a:ext cx="8077200" cy="2764303"/>
          </a:xfrm>
        </p:spPr>
        <p:txBody>
          <a:bodyPr>
            <a:noAutofit/>
          </a:bodyPr>
          <a:lstStyle/>
          <a:p>
            <a:r>
              <a:rPr lang="en-US" sz="72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“Today, If You Will Hear His Voice…”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943600"/>
            <a:ext cx="9144000" cy="914400"/>
          </a:xfrm>
        </p:spPr>
        <p:txBody>
          <a:bodyPr>
            <a:normAutofit/>
          </a:bodyPr>
          <a:lstStyle/>
          <a:p>
            <a:r>
              <a:rPr lang="en-US" sz="4800" b="1" i="1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Hebrews 3:7-15</a:t>
            </a:r>
          </a:p>
        </p:txBody>
      </p:sp>
    </p:spTree>
    <p:extLst>
      <p:ext uri="{BB962C8B-B14F-4D97-AF65-F5344CB8AC3E}">
        <p14:creationId xmlns:p14="http://schemas.microsoft.com/office/powerpoint/2010/main" val="2833007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Wilderness Wandering04.jpg"/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00" r="15078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219200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rgbClr val="FFFF00"/>
                </a:solidFill>
              </a:rPr>
              <a:t>Hebrews 3:7-15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" y="1322486"/>
            <a:ext cx="8839200" cy="507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7 </a:t>
            </a:r>
            <a:r>
              <a:rPr lang="en-US" sz="36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Therefore, as the Holy Spirit says: “Today, if you will hear His voice, </a:t>
            </a:r>
            <a:r>
              <a:rPr lang="en-US" sz="36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8 </a:t>
            </a:r>
            <a:r>
              <a:rPr lang="en-US" sz="36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do not harden your hearts as in the rebellion, in the day of trial in the wilderness, </a:t>
            </a:r>
            <a:r>
              <a:rPr lang="en-US" sz="36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9 </a:t>
            </a:r>
            <a:r>
              <a:rPr lang="en-US" sz="36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where your fathers tested Me, tried Me, and saw My works forty years. </a:t>
            </a:r>
            <a:r>
              <a:rPr lang="en-US" sz="36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10 </a:t>
            </a:r>
            <a:r>
              <a:rPr lang="en-US" sz="36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Therefore I was angry with that generation, and said, ‘They always go astray in their heart, </a:t>
            </a:r>
            <a:r>
              <a:rPr lang="en-US" sz="35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and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5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they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5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have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5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not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5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known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5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My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5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ways.</a:t>
            </a:r>
            <a:r>
              <a:rPr lang="en-US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’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5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11</a:t>
            </a:r>
            <a:r>
              <a:rPr lang="en-US" sz="28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</a:t>
            </a:r>
            <a:r>
              <a:rPr lang="en-US" sz="35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So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5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I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5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swore</a:t>
            </a:r>
            <a:r>
              <a:rPr lang="en-US" sz="36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in My wrath, ‘They shall not enter My rest.’”</a:t>
            </a:r>
          </a:p>
        </p:txBody>
      </p:sp>
    </p:spTree>
    <p:extLst>
      <p:ext uri="{BB962C8B-B14F-4D97-AF65-F5344CB8AC3E}">
        <p14:creationId xmlns:p14="http://schemas.microsoft.com/office/powerpoint/2010/main" val="2857796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ilderness Wandering04.jpg"/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00" r="15078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52400" y="228600"/>
            <a:ext cx="8839200" cy="5632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12 </a:t>
            </a:r>
            <a:r>
              <a:rPr lang="en-US" sz="36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Beware, brethren, lest there be in any of you an evil heart of unbelief in departing from the living God; </a:t>
            </a:r>
            <a:r>
              <a:rPr lang="en-US" sz="36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13 </a:t>
            </a:r>
            <a:r>
              <a:rPr lang="en-US" sz="36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but exhort one another daily, while it is called “Today,” lest any of you be hardened through the deceitfulness of sin. </a:t>
            </a:r>
            <a:r>
              <a:rPr lang="en-US" sz="36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14 </a:t>
            </a:r>
            <a:r>
              <a:rPr lang="en-US" sz="36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For we have become partakers of Christ if we hold the beginning of our confidence steadfast to the end, </a:t>
            </a:r>
            <a:r>
              <a:rPr lang="en-US" sz="36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15 </a:t>
            </a:r>
            <a:r>
              <a:rPr lang="en-US" sz="36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while it is said: “Today, if you will hear His voice, do not harden your hearts as in the rebellion.” </a:t>
            </a:r>
          </a:p>
        </p:txBody>
      </p:sp>
    </p:spTree>
    <p:extLst>
      <p:ext uri="{BB962C8B-B14F-4D97-AF65-F5344CB8AC3E}">
        <p14:creationId xmlns:p14="http://schemas.microsoft.com/office/powerpoint/2010/main" val="421961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Wilderness Wandering04.jpg"/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00" r="15078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219200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rgbClr val="FFFF00"/>
                </a:solidFill>
              </a:rPr>
              <a:t>Hebrews 3:7-15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" y="1322486"/>
            <a:ext cx="8839200" cy="507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7 </a:t>
            </a:r>
            <a:r>
              <a:rPr lang="en-US" sz="36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Therefore, as the Holy Spirit says: “Today, if you will hear His voice, </a:t>
            </a:r>
            <a:r>
              <a:rPr lang="en-US" sz="36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8 </a:t>
            </a:r>
            <a:r>
              <a:rPr lang="en-US" sz="36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do not harden your hearts as in the rebellion, in the day of trial in the wilderness, </a:t>
            </a:r>
            <a:r>
              <a:rPr lang="en-US" sz="36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9 </a:t>
            </a:r>
            <a:r>
              <a:rPr lang="en-US" sz="36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where your fathers tested Me, tried Me, and saw My works forty years. </a:t>
            </a:r>
            <a:r>
              <a:rPr lang="en-US" sz="36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10 </a:t>
            </a:r>
            <a:r>
              <a:rPr lang="en-US" sz="36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Therefore I was angry with that generation, and said, </a:t>
            </a:r>
            <a:r>
              <a:rPr lang="en-US" sz="3600" dirty="0">
                <a:solidFill>
                  <a:srgbClr val="66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‘They always go astray in their heart, </a:t>
            </a:r>
            <a:r>
              <a:rPr lang="en-US" sz="3500" dirty="0">
                <a:solidFill>
                  <a:srgbClr val="66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and</a:t>
            </a:r>
            <a:r>
              <a:rPr lang="en-US" sz="2800" dirty="0">
                <a:solidFill>
                  <a:srgbClr val="66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500" dirty="0">
                <a:solidFill>
                  <a:srgbClr val="66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they</a:t>
            </a:r>
            <a:r>
              <a:rPr lang="en-US" sz="2800" dirty="0">
                <a:solidFill>
                  <a:srgbClr val="66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500" dirty="0">
                <a:solidFill>
                  <a:srgbClr val="66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have</a:t>
            </a:r>
            <a:r>
              <a:rPr lang="en-US" sz="2800" dirty="0">
                <a:solidFill>
                  <a:srgbClr val="66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500" dirty="0">
                <a:solidFill>
                  <a:srgbClr val="66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not</a:t>
            </a:r>
            <a:r>
              <a:rPr lang="en-US" sz="2800" dirty="0">
                <a:solidFill>
                  <a:srgbClr val="66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500" dirty="0">
                <a:solidFill>
                  <a:srgbClr val="66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known</a:t>
            </a:r>
            <a:r>
              <a:rPr lang="en-US" sz="2800" dirty="0">
                <a:solidFill>
                  <a:srgbClr val="66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500" dirty="0">
                <a:solidFill>
                  <a:srgbClr val="66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My</a:t>
            </a:r>
            <a:r>
              <a:rPr lang="en-US" sz="2800" dirty="0">
                <a:solidFill>
                  <a:srgbClr val="66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500" dirty="0">
                <a:solidFill>
                  <a:srgbClr val="66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ways.</a:t>
            </a:r>
            <a:r>
              <a:rPr lang="en-US" sz="3400" dirty="0">
                <a:solidFill>
                  <a:srgbClr val="66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’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5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11</a:t>
            </a:r>
            <a:r>
              <a:rPr lang="en-US" sz="28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</a:t>
            </a:r>
            <a:r>
              <a:rPr lang="en-US" sz="35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So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5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I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5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swore</a:t>
            </a:r>
            <a:r>
              <a:rPr lang="en-US" sz="36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in My wrath, ‘They shall not enter My rest.’”</a:t>
            </a:r>
          </a:p>
        </p:txBody>
      </p:sp>
    </p:spTree>
    <p:extLst>
      <p:ext uri="{BB962C8B-B14F-4D97-AF65-F5344CB8AC3E}">
        <p14:creationId xmlns:p14="http://schemas.microsoft.com/office/powerpoint/2010/main" val="2220191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ilderness Wandering04.jpg"/>
          <p:cNvPicPr>
            <a:picLocks noChangeAspect="1"/>
          </p:cNvPicPr>
          <p:nvPr/>
        </p:nvPicPr>
        <p:blipFill rotWithShape="1"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00" r="15078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FFFF00"/>
                </a:solidFill>
              </a:rPr>
              <a:t>Factors in Departing from God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200" y="838200"/>
            <a:ext cx="9067800" cy="6172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z="34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“</a:t>
            </a:r>
            <a:r>
              <a:rPr lang="en-US" sz="34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They always go astray in their heart”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30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Deut. 6:4-6</a:t>
            </a:r>
            <a:r>
              <a:rPr lang="en-US" sz="3000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 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Uniqueness of God must be in heart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30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Prov. 4:23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 Heart must be kept diligently as center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30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Matt. 22:34-38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 First: Love Lord with all your heart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z="34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“</a:t>
            </a:r>
            <a:r>
              <a:rPr lang="en-US" sz="34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They have not known My ways”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30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Isa. 55:7-9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 Man’s ways &amp; God’s ways are different</a:t>
            </a:r>
            <a:endParaRPr lang="en-US" sz="3000" b="1" i="1" dirty="0">
              <a:solidFill>
                <a:srgbClr val="FFFF66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  <a:latin typeface="Times New Roman"/>
              <a:cs typeface="Times New Roman"/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30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Matt. 22:29</a:t>
            </a:r>
            <a:r>
              <a:rPr lang="en-US" sz="3000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 </a:t>
            </a:r>
            <a:r>
              <a:rPr lang="en-US" sz="3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“You err not knowing the Scriptures…”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30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Psa. 18:30</a:t>
            </a:r>
            <a:r>
              <a:rPr lang="en-US" sz="3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 God’s way is “perfect”</a:t>
            </a:r>
          </a:p>
          <a:p>
            <a:pPr marL="1255713" lvl="2" indent="-341313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SzPct val="80000"/>
              <a:buFont typeface="Wingdings" charset="2"/>
              <a:buChar char="Ø"/>
            </a:pPr>
            <a:r>
              <a:rPr lang="en-US" sz="26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Psa. 145:17</a:t>
            </a:r>
          </a:p>
          <a:p>
            <a:pPr marL="1255713" lvl="2" indent="-341313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SzPct val="80000"/>
              <a:buFont typeface="Wingdings" charset="2"/>
              <a:buChar char="Ø"/>
            </a:pPr>
            <a:r>
              <a:rPr lang="en-US" sz="26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Dan. 4:37</a:t>
            </a:r>
          </a:p>
          <a:p>
            <a:pPr marL="1255713" lvl="2" indent="-341313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SzPct val="80000"/>
              <a:buFont typeface="Wingdings" charset="2"/>
              <a:buChar char="Ø"/>
            </a:pPr>
            <a:r>
              <a:rPr lang="en-US" sz="26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Hos. 14:9</a:t>
            </a:r>
          </a:p>
          <a:p>
            <a:pPr marL="1255713" lvl="2" indent="-341313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SzPct val="80000"/>
              <a:buFont typeface="Wingdings" charset="2"/>
              <a:buChar char="Ø"/>
            </a:pPr>
            <a:r>
              <a:rPr lang="en-US" sz="26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Rev. 15:3</a:t>
            </a:r>
            <a:endParaRPr lang="en-US" sz="2600" b="1" i="1" dirty="0">
              <a:solidFill>
                <a:srgbClr val="FFFF66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75464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3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ilderness Wandering04.jpg"/>
          <p:cNvPicPr>
            <a:picLocks noChangeAspect="1"/>
          </p:cNvPicPr>
          <p:nvPr/>
        </p:nvPicPr>
        <p:blipFill rotWithShape="1"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00" r="15078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FFFF00"/>
                </a:solidFill>
              </a:rPr>
              <a:t>Factors in Departing from God</a:t>
            </a: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76200" y="4800600"/>
            <a:ext cx="9067800" cy="2209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z="34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They forget: “</a:t>
            </a:r>
            <a:r>
              <a:rPr lang="en-US" sz="34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As the Holy Spirit says…”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3000" dirty="0">
                <a:solidFill>
                  <a:srgbClr val="66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When personal thoughts guide, God is forgotten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30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 Tim. 3:16-17</a:t>
            </a:r>
            <a:r>
              <a:rPr lang="en-US" sz="3000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 </a:t>
            </a:r>
            <a:r>
              <a:rPr lang="en-US" sz="3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“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All Scripture is inspired by God…”</a:t>
            </a:r>
            <a:endParaRPr lang="en-US" sz="3000" dirty="0">
              <a:solidFill>
                <a:srgbClr val="FFFF66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  <a:latin typeface="Times New Roman"/>
              <a:cs typeface="Times New Roman"/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30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2 Pet. 1:21</a:t>
            </a:r>
            <a:r>
              <a:rPr lang="en-US" sz="3000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</a:t>
            </a:r>
            <a:r>
              <a:rPr lang="en-US" sz="3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“… spoke as they were moved by H.S.”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200" y="838200"/>
            <a:ext cx="9067800" cy="6858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z="34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“</a:t>
            </a:r>
            <a:r>
              <a:rPr lang="en-US" sz="34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They always go astray in their heart”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30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Deut. 6:4-4</a:t>
            </a:r>
            <a:r>
              <a:rPr lang="en-US" sz="3000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 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Uniqueness of God must be in heart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30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Prov. 4:23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 Heart must be kept diligently as center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30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Matt. 22:34-37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 First: Love Lord with all your heart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z="34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“</a:t>
            </a:r>
            <a:r>
              <a:rPr lang="en-US" sz="34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They have not known My ways”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30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Isa. 55:7-9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 Man’s ways &amp; God’s ways are different</a:t>
            </a:r>
            <a:endParaRPr lang="en-US" sz="3000" b="1" i="1" dirty="0">
              <a:solidFill>
                <a:srgbClr val="FFFF66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  <a:latin typeface="Times New Roman"/>
              <a:cs typeface="Times New Roman"/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30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Matt. 22:29</a:t>
            </a:r>
            <a:r>
              <a:rPr lang="en-US" sz="3000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 </a:t>
            </a:r>
            <a:r>
              <a:rPr lang="en-US" sz="3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“You err not knowing the Scriptures…”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30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Psa. 18:30</a:t>
            </a:r>
            <a:r>
              <a:rPr lang="en-US" sz="3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 God’s way is “perfect”</a:t>
            </a:r>
            <a:endParaRPr lang="en-US" sz="3000" dirty="0">
              <a:solidFill>
                <a:srgbClr val="FFFFFF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06712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1174</TotalTime>
  <Words>538</Words>
  <Application>Microsoft Office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Times New Roman</vt:lpstr>
      <vt:lpstr>Wingdings</vt:lpstr>
      <vt:lpstr>Office Theme</vt:lpstr>
      <vt:lpstr>“Today, If You Will Hear His Voice…”</vt:lpstr>
      <vt:lpstr>Hebrews 3:7-15</vt:lpstr>
      <vt:lpstr>PowerPoint Presentation</vt:lpstr>
      <vt:lpstr>Hebrews 3:7-15</vt:lpstr>
      <vt:lpstr>Factors in Departing from God</vt:lpstr>
      <vt:lpstr>Factors in Departing from God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Harry</dc:creator>
  <cp:lastModifiedBy>84th Street Church Of Christ</cp:lastModifiedBy>
  <cp:revision>17</cp:revision>
  <dcterms:created xsi:type="dcterms:W3CDTF">2017-02-11T14:18:26Z</dcterms:created>
  <dcterms:modified xsi:type="dcterms:W3CDTF">2020-10-18T21:16:51Z</dcterms:modified>
</cp:coreProperties>
</file>