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65" r:id="rId13"/>
    <p:sldId id="266" r:id="rId14"/>
    <p:sldId id="267" r:id="rId15"/>
    <p:sldId id="269" r:id="rId16"/>
    <p:sldId id="270" r:id="rId17"/>
    <p:sldId id="283" r:id="rId18"/>
    <p:sldId id="276" r:id="rId19"/>
    <p:sldId id="278" r:id="rId20"/>
    <p:sldId id="277" r:id="rId21"/>
    <p:sldId id="284" r:id="rId22"/>
    <p:sldId id="285" r:id="rId23"/>
    <p:sldId id="286" r:id="rId24"/>
    <p:sldId id="287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72AC7-19BF-3A40-A59C-7D9F6C078BF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6C58-D6A0-6F47-AE59-A6FF3B1AB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F66C58-D6A0-6F47-AE59-A6FF3B1AB6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6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2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3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1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6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9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4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2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93EE8-9330-4A5C-BF96-435443D565F4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0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57B59F9-1993-4D17-8E5D-C5DF2BD35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8" b="17393"/>
          <a:stretch/>
        </p:blipFill>
        <p:spPr>
          <a:xfrm>
            <a:off x="20" y="376020"/>
            <a:ext cx="9143980" cy="48018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9143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9146285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5390368"/>
            <a:ext cx="9141714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989CB-AD7B-4A9B-8282-F9F1D7C5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5566756"/>
            <a:ext cx="7944130" cy="656946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Haggai 1:5-7</a:t>
            </a:r>
            <a:endParaRPr lang="en-US" sz="3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your focus allow you to make the most of your opportunities?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Bible study (personal and group)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Marriage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Visiting with others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Helping others in need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76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faith is essential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1:6-7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Your faith is precious and valuable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11:6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Without faith it is impossible to please Him</a:t>
            </a:r>
          </a:p>
        </p:txBody>
      </p:sp>
    </p:spTree>
    <p:extLst>
      <p:ext uri="{BB962C8B-B14F-4D97-AF65-F5344CB8AC3E}">
        <p14:creationId xmlns:p14="http://schemas.microsoft.com/office/powerpoint/2010/main" val="307987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your faith yours?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believe what you profess because it is true?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scripture says it?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is it because of someone else?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Chronicles 24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Joash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faithful in the days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Jehoiada was living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your faith isn’t yours, you stand in danger of falling</a:t>
            </a:r>
          </a:p>
        </p:txBody>
      </p:sp>
    </p:spTree>
    <p:extLst>
      <p:ext uri="{BB962C8B-B14F-4D97-AF65-F5344CB8AC3E}">
        <p14:creationId xmlns:p14="http://schemas.microsoft.com/office/powerpoint/2010/main" val="259815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your faith yours?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13:1-23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 faith that is not yours is a faith like 3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4 soils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aseline="0" dirty="0">
                <a:solidFill>
                  <a:prstClr val="black"/>
                </a:solidFill>
                <a:latin typeface="Calibri" panose="020F0502020204030204"/>
              </a:rPr>
              <a:t>Wayside – Do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not understand 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Stony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places – Has no depth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aseline="0" dirty="0">
                <a:solidFill>
                  <a:prstClr val="black"/>
                </a:solidFill>
                <a:latin typeface="Calibri" panose="020F0502020204030204"/>
              </a:rPr>
              <a:t>Thorns – Choked out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 faith that is not yours will fall into one of these categories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1:4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faith of Timothy’s mother and grandmother was in him (it was his)</a:t>
            </a:r>
          </a:p>
        </p:txBody>
      </p:sp>
    </p:spTree>
    <p:extLst>
      <p:ext uri="{BB962C8B-B14F-4D97-AF65-F5344CB8AC3E}">
        <p14:creationId xmlns:p14="http://schemas.microsoft.com/office/powerpoint/2010/main" val="36810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is your faith founded?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10:17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Faith comes from hearing the word of God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7:24-27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foundation is linked to doing what Jesus says (His words)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6:46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“Why do you call me Lord, Lord and not do as I say?”</a:t>
            </a:r>
          </a:p>
        </p:txBody>
      </p:sp>
    </p:spTree>
    <p:extLst>
      <p:ext uri="{BB962C8B-B14F-4D97-AF65-F5344CB8AC3E}">
        <p14:creationId xmlns:p14="http://schemas.microsoft.com/office/powerpoint/2010/main" val="394968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your faith grown?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Growth through study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2:1-2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After baptism we are to grow by the word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2:15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Although Paul was convinced of Timothy’s faith, he was still to study </a:t>
            </a:r>
          </a:p>
        </p:txBody>
      </p:sp>
    </p:spTree>
    <p:extLst>
      <p:ext uri="{BB962C8B-B14F-4D97-AF65-F5344CB8AC3E}">
        <p14:creationId xmlns:p14="http://schemas.microsoft.com/office/powerpoint/2010/main" val="375023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your faith grown?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Growth through trials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1:2-12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can count trials as a joy because it produces endurance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we endure and are approved, we will receive the crown of life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1 Peter 1:6-7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Trials prove our faith genuine</a:t>
            </a:r>
          </a:p>
        </p:txBody>
      </p:sp>
    </p:spTree>
    <p:extLst>
      <p:ext uri="{BB962C8B-B14F-4D97-AF65-F5344CB8AC3E}">
        <p14:creationId xmlns:p14="http://schemas.microsoft.com/office/powerpoint/2010/main" val="34699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is one doctrine we are to follow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1:6-9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Those in Galatia were turning to a different gospel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Timothy 1:3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Timothy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was to charge those at Ephesus that they teach no other doctrine than what had been delivered</a:t>
            </a:r>
            <a:endParaRPr lang="en-US" sz="2400" noProof="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Timothy 4:16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Timothy was told to continue in the doctrine, in doing so he would save both himself and those that hear him</a:t>
            </a:r>
          </a:p>
        </p:txBody>
      </p:sp>
    </p:spTree>
    <p:extLst>
      <p:ext uri="{BB962C8B-B14F-4D97-AF65-F5344CB8AC3E}">
        <p14:creationId xmlns:p14="http://schemas.microsoft.com/office/powerpoint/2010/main" val="376895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is one doctrine we are to follow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Timothy 6:3-5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There is the doctrine that accords with godliness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John 9-11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We are to abide 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doctrine we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of Christ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2 Timothy 4:1-5 </a:t>
            </a:r>
            <a:r>
              <a:rPr lang="en-US" sz="2400" dirty="0">
                <a:solidFill>
                  <a:prstClr val="black"/>
                </a:solidFill>
              </a:rPr>
              <a:t>– We are to endure sound doctrine and stay in the truth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All of this implies there is doctrine that is not sound, that is wrong, that is error, that is not truth, that is not from God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775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your doctrine come from Christ or man?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Sinners prayer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Acts 2:38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teaches we must repent and be baptism for the remission of sins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Sprinkling for baptism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Romans 6:4-6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teaches baptism is a burial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Faith alone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2:14-26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teaches against faith alone</a:t>
            </a:r>
          </a:p>
        </p:txBody>
      </p:sp>
    </p:spTree>
    <p:extLst>
      <p:ext uri="{BB962C8B-B14F-4D97-AF65-F5344CB8AC3E}">
        <p14:creationId xmlns:p14="http://schemas.microsoft.com/office/powerpoint/2010/main" val="24512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57B59F9-1993-4D17-8E5D-C5DF2BD35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0902" y="1267730"/>
            <a:ext cx="7182197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989CB-AD7B-4A9B-8282-F9F1D7C5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149" y="1695576"/>
            <a:ext cx="6489703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b="1" i="0" baseline="30000" dirty="0">
                <a:effectLst/>
              </a:rPr>
              <a:t>5 </a:t>
            </a:r>
            <a:r>
              <a:rPr lang="en-US" sz="2400" b="1" i="0" dirty="0">
                <a:effectLst/>
              </a:rPr>
              <a:t>Now therefore, thus says the </a:t>
            </a:r>
            <a:r>
              <a:rPr lang="en-US" sz="2400" b="1" i="0" cap="small" dirty="0">
                <a:effectLst/>
              </a:rPr>
              <a:t>Lord</a:t>
            </a:r>
            <a:r>
              <a:rPr lang="en-US" sz="2400" b="1" i="0" dirty="0">
                <a:effectLst/>
              </a:rPr>
              <a:t> of hosts: “Consider your ways! </a:t>
            </a:r>
            <a:r>
              <a:rPr lang="en-US" sz="2400" b="1" i="0" baseline="30000" dirty="0">
                <a:effectLst/>
              </a:rPr>
              <a:t>6 </a:t>
            </a:r>
            <a:r>
              <a:rPr lang="en-US" sz="2400" b="1" i="0" dirty="0">
                <a:effectLst/>
              </a:rPr>
              <a:t>“You have sown much, and bring in little; You eat, but do not have enough; You drink, but you are not filled with drink; You clothe yourselves, but no one is warm; And he who earns wages, Earns wages </a:t>
            </a:r>
            <a:r>
              <a:rPr lang="en-US" sz="2400" b="1" i="1" dirty="0">
                <a:effectLst/>
              </a:rPr>
              <a:t>to put</a:t>
            </a:r>
            <a:r>
              <a:rPr lang="en-US" sz="2400" b="1" i="0" dirty="0">
                <a:effectLst/>
              </a:rPr>
              <a:t> into a bag with holes.” </a:t>
            </a:r>
            <a:r>
              <a:rPr lang="en-US" sz="2400" b="1" i="0" baseline="30000" dirty="0">
                <a:effectLst/>
              </a:rPr>
              <a:t>7 </a:t>
            </a:r>
            <a:r>
              <a:rPr lang="en-US" sz="2400" b="1" i="0" dirty="0">
                <a:effectLst/>
              </a:rPr>
              <a:t>Thus says the </a:t>
            </a:r>
            <a:r>
              <a:rPr lang="en-US" sz="2400" b="1" i="0" cap="small" dirty="0">
                <a:effectLst/>
              </a:rPr>
              <a:t>Lord</a:t>
            </a:r>
            <a:r>
              <a:rPr lang="en-US" sz="2400" b="1" i="0" dirty="0">
                <a:effectLst/>
              </a:rPr>
              <a:t> of hosts: “Consider your ways!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5BAC9-CB85-4105-90FE-7067747A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149" y="4623127"/>
            <a:ext cx="6491400" cy="45720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/>
              <a:t>Haggai 1:5-7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903347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Does your doctrine come from Christ or man?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Once saved always saved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Hebrews 6:4-6 </a:t>
            </a:r>
            <a:r>
              <a:rPr lang="en-US" sz="2400" dirty="0">
                <a:solidFill>
                  <a:prstClr val="black"/>
                </a:solidFill>
              </a:rPr>
              <a:t>teaches one can fall away after being saved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Predestination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John 7:17 </a:t>
            </a:r>
            <a:r>
              <a:rPr lang="en-US" sz="2400" dirty="0"/>
              <a:t>teaches man has free will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2 Peter 3:9</a:t>
            </a:r>
            <a:r>
              <a:rPr lang="en-US" sz="2400" dirty="0"/>
              <a:t> teaches God wants all to come to repentance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78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Does your doctrine come from Christ or man?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Premillennialism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Daniel 2</a:t>
            </a:r>
            <a:r>
              <a:rPr lang="en-US" sz="2400" dirty="0"/>
              <a:t> teaches the kingdom would be established in the days of the Roman empire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Mark 9:1 </a:t>
            </a:r>
            <a:r>
              <a:rPr lang="en-US" sz="2400" dirty="0"/>
              <a:t>teaches that there were some in Jesus day who would see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246163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your doctrine come from Christ or man?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Continual Cleansing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John 1:9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teaches we must confess our sins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Acts 8:22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teaches we must repent of our sins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Books other than the Bible (Book of Mormon)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1:6-9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teaches against any other doctrine</a:t>
            </a:r>
          </a:p>
        </p:txBody>
      </p:sp>
    </p:spTree>
    <p:extLst>
      <p:ext uri="{BB962C8B-B14F-4D97-AF65-F5344CB8AC3E}">
        <p14:creationId xmlns:p14="http://schemas.microsoft.com/office/powerpoint/2010/main" val="22357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The doctrine you follow does matter…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not some preacher dispute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It is not something left up for the Elders to discuss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It is not a matter of indifference to God and all is good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a matter that will direct your life and lead to salvation or destruction</a:t>
            </a:r>
          </a:p>
        </p:txBody>
      </p:sp>
    </p:spTree>
    <p:extLst>
      <p:ext uri="{BB962C8B-B14F-4D97-AF65-F5344CB8AC3E}">
        <p14:creationId xmlns:p14="http://schemas.microsoft.com/office/powerpoint/2010/main" val="330866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doctrine you follow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The doctrine you follow does matter…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1 Timothy 4:16 </a:t>
            </a:r>
            <a:r>
              <a:rPr lang="en-US" sz="2400" dirty="0">
                <a:solidFill>
                  <a:prstClr val="black"/>
                </a:solidFill>
              </a:rPr>
              <a:t>– Doctrine is a matter of salvation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4:1-5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Following doctrine that is not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from God will cause one to turn from the truth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5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57B59F9-1993-4D17-8E5D-C5DF2BD35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8" b="17393"/>
          <a:stretch/>
        </p:blipFill>
        <p:spPr>
          <a:xfrm>
            <a:off x="20" y="376020"/>
            <a:ext cx="9143980" cy="48018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9143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9146285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5390368"/>
            <a:ext cx="9141714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989CB-AD7B-4A9B-8282-F9F1D7C5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5566756"/>
            <a:ext cx="7944130" cy="656946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Haggai 1:5-7</a:t>
            </a:r>
            <a:endParaRPr lang="en-US" sz="3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7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 is a need for self-examination 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Corinthians 13:5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are to examine and test ourselves, as to whether we are in the faith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Lamentations 3:40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are to examine ourselves and, if need be, turn back to God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119:59-60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are to think about our ways, implies self-examination, and make haste to keep God’s commands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we “consider our ways” it is an examination of our ways to God’s ways</a:t>
            </a:r>
          </a:p>
        </p:txBody>
      </p:sp>
    </p:spTree>
    <p:extLst>
      <p:ext uri="{BB962C8B-B14F-4D97-AF65-F5344CB8AC3E}">
        <p14:creationId xmlns:p14="http://schemas.microsoft.com/office/powerpoint/2010/main" val="158554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way is not the best way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Isaiah 55:6-9 </a:t>
            </a:r>
            <a:r>
              <a:rPr lang="en-US" sz="2400" dirty="0"/>
              <a:t>– God’s ways are not man’s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Jeremiah 10:23 </a:t>
            </a:r>
            <a:r>
              <a:rPr lang="en-US" sz="2400" dirty="0"/>
              <a:t>– It is not in the way of man to direct his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Proverbs 14:12 </a:t>
            </a:r>
            <a:r>
              <a:rPr lang="en-US" sz="2400" dirty="0"/>
              <a:t>– The way that seems right to man ends in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Psalm 100:3 </a:t>
            </a:r>
            <a:r>
              <a:rPr lang="en-US" sz="2400" dirty="0"/>
              <a:t>– He made us and not we ourselves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Romans 11:33-36</a:t>
            </a:r>
            <a:r>
              <a:rPr lang="en-US" sz="2400" dirty="0"/>
              <a:t> – Everything comes from Him</a:t>
            </a:r>
          </a:p>
        </p:txBody>
      </p:sp>
    </p:spTree>
    <p:extLst>
      <p:ext uri="{BB962C8B-B14F-4D97-AF65-F5344CB8AC3E}">
        <p14:creationId xmlns:p14="http://schemas.microsoft.com/office/powerpoint/2010/main" val="110386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of those who tried doing it their way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Abraham and Sarah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Genesis 16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Had a son through Hagar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King Solomon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Kings 11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Married foreign women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Jonah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Jonah 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Went to Tarshish instead of Nineveh </a:t>
            </a:r>
            <a:r>
              <a:rPr lang="en-US" sz="2400" noProof="0" dirty="0">
                <a:solidFill>
                  <a:prstClr val="black"/>
                </a:solidFill>
                <a:latin typeface="Calibri" panose="020F0502020204030204"/>
              </a:rPr>
              <a:t>as the Lord commanded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Numbers 20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Struck the rock instead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speaking to it as the Lord commanded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90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of those who tried doing it their way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Nadab and Abihu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Leviticus 10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Offered profane fire which the Lord had not commanded them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King Saul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Samuel 13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Although he felt compelled to do so, Saul offered a sacrifice foolishly</a:t>
            </a:r>
          </a:p>
        </p:txBody>
      </p:sp>
    </p:spTree>
    <p:extLst>
      <p:ext uri="{BB962C8B-B14F-4D97-AF65-F5344CB8AC3E}">
        <p14:creationId xmlns:p14="http://schemas.microsoft.com/office/powerpoint/2010/main" val="294891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“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center of interest or activity” (Webster)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is your focus? Where do you spend your time?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News and the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School, Work, or Career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14033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God says about our focus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6:33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Seek first the kingdom of 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Colossians 3:1-2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Set your mind on things above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11:6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God rewards those who diligently seek Him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6:19-21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Where your treasure is that is where your heart will be</a:t>
            </a:r>
          </a:p>
        </p:txBody>
      </p:sp>
    </p:spTree>
    <p:extLst>
      <p:ext uri="{BB962C8B-B14F-4D97-AF65-F5344CB8AC3E}">
        <p14:creationId xmlns:p14="http://schemas.microsoft.com/office/powerpoint/2010/main" val="279561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God says about our focus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Ephesians 5:15-16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– We are to redeem the time (make the most of our opportunities)</a:t>
            </a:r>
          </a:p>
        </p:txBody>
      </p:sp>
    </p:spTree>
    <p:extLst>
      <p:ext uri="{BB962C8B-B14F-4D97-AF65-F5344CB8AC3E}">
        <p14:creationId xmlns:p14="http://schemas.microsoft.com/office/powerpoint/2010/main" val="146993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1241</Words>
  <Application>Microsoft Macintosh PowerPoint</Application>
  <PresentationFormat>On-screen Show (4:3)</PresentationFormat>
  <Paragraphs>135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Haggai 1:5-7</vt:lpstr>
      <vt:lpstr>5 Now therefore, thus says the Lord of hosts: “Consider your ways! 6 “You have sown much, and bring in little; You eat, but do not have enough; You drink, but you are not filled with drink; You clothe yourselves, but no one is warm; And he who earns wages, Earns wages to put into a bag with holes.” 7 Thus says the Lord of hosts: “Consider your ways!</vt:lpstr>
      <vt:lpstr>There is a need for self-examination </vt:lpstr>
      <vt:lpstr>Our way is not the best way</vt:lpstr>
      <vt:lpstr>Example of those who tried doing it their way</vt:lpstr>
      <vt:lpstr>Example of those who tried doing it their way</vt:lpstr>
      <vt:lpstr>Consider your focus</vt:lpstr>
      <vt:lpstr>Consider your focus</vt:lpstr>
      <vt:lpstr>Consider your focus</vt:lpstr>
      <vt:lpstr>Consider your focus</vt:lpstr>
      <vt:lpstr>Consider your faith</vt:lpstr>
      <vt:lpstr>Consider your faith</vt:lpstr>
      <vt:lpstr>Consider your faith</vt:lpstr>
      <vt:lpstr>Consider your faith</vt:lpstr>
      <vt:lpstr>Consider your faith</vt:lpstr>
      <vt:lpstr>Consider your faith</vt:lpstr>
      <vt:lpstr>Consider the doctrine you follow</vt:lpstr>
      <vt:lpstr>Consider the doctrine you follow</vt:lpstr>
      <vt:lpstr>Consider the doctrine you follow</vt:lpstr>
      <vt:lpstr>Consider the doctrine you follow</vt:lpstr>
      <vt:lpstr>Consider the doctrine you follow</vt:lpstr>
      <vt:lpstr>Consider the doctrine you follow</vt:lpstr>
      <vt:lpstr>Consider the doctrine you follow</vt:lpstr>
      <vt:lpstr>Consider the doctrine you follow</vt:lpstr>
      <vt:lpstr>Haggai 1:5-7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Self-examintation</dc:title>
  <dc:creator>Randy Garrett</dc:creator>
  <cp:lastModifiedBy>Jay Carlson</cp:lastModifiedBy>
  <cp:revision>51</cp:revision>
  <cp:lastPrinted>2020-12-06T03:16:05Z</cp:lastPrinted>
  <dcterms:created xsi:type="dcterms:W3CDTF">2020-12-05T15:32:11Z</dcterms:created>
  <dcterms:modified xsi:type="dcterms:W3CDTF">2020-12-20T12:48:42Z</dcterms:modified>
</cp:coreProperties>
</file>