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9" r:id="rId3"/>
    <p:sldId id="273" r:id="rId4"/>
    <p:sldId id="274" r:id="rId5"/>
    <p:sldId id="281" r:id="rId6"/>
    <p:sldId id="280" r:id="rId7"/>
    <p:sldId id="300" r:id="rId8"/>
    <p:sldId id="301" r:id="rId9"/>
    <p:sldId id="289" r:id="rId10"/>
    <p:sldId id="285" r:id="rId11"/>
    <p:sldId id="302" r:id="rId12"/>
    <p:sldId id="291" r:id="rId13"/>
    <p:sldId id="290" r:id="rId14"/>
    <p:sldId id="303" r:id="rId15"/>
    <p:sldId id="304" r:id="rId16"/>
    <p:sldId id="298" r:id="rId17"/>
    <p:sldId id="305" r:id="rId18"/>
    <p:sldId id="306" r:id="rId19"/>
    <p:sldId id="30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7"/>
    <p:restoredTop sz="94609"/>
  </p:normalViewPr>
  <p:slideViewPr>
    <p:cSldViewPr snapToGrid="0" snapToObjects="1">
      <p:cViewPr varScale="1">
        <p:scale>
          <a:sx n="151" d="100"/>
          <a:sy n="151" d="100"/>
        </p:scale>
        <p:origin x="1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2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5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5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8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5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1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9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5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5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05C3A-13FA-9945-B8ED-9B30EDEB8B5B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B779-182D-DB41-8CBD-AC1B7969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E66D7429-D939-8D49-A79A-D868885486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25"/>
          <a:stretch/>
        </p:blipFill>
        <p:spPr>
          <a:xfrm>
            <a:off x="20" y="206071"/>
            <a:ext cx="9143980" cy="4801868"/>
          </a:xfrm>
          <a:prstGeom prst="rect">
            <a:avLst/>
          </a:prstGeom>
        </p:spPr>
      </p:pic>
      <p:pic>
        <p:nvPicPr>
          <p:cNvPr id="18" name="Picture 9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9143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Picture 11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9146285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5390368"/>
            <a:ext cx="9141714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C32EC6-F5F3-8242-87C9-14C7E89BE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63" y="5566756"/>
            <a:ext cx="7944130" cy="656946"/>
          </a:xfrm>
        </p:spPr>
        <p:txBody>
          <a:bodyPr anchor="t">
            <a:noAutofit/>
          </a:bodyPr>
          <a:lstStyle/>
          <a:p>
            <a:pPr algn="l"/>
            <a:r>
              <a:rPr lang="en-US" sz="4400" dirty="0">
                <a:solidFill>
                  <a:srgbClr val="000000"/>
                </a:solidFill>
              </a:rPr>
              <a:t>1 Peter 2:11-25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38053-7253-7641-AB66-C039EA1AE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91" y="5082381"/>
            <a:ext cx="7062673" cy="484374"/>
          </a:xfrm>
        </p:spPr>
        <p:txBody>
          <a:bodyPr anchor="b">
            <a:normAutofit/>
          </a:bodyPr>
          <a:lstStyle/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0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2:13-17 – Walk worthy before civil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V.16 – Understanding our liberty in Christ</a:t>
            </a:r>
          </a:p>
          <a:p>
            <a:pPr lvl="1"/>
            <a:r>
              <a:rPr lang="en-US" sz="2800" dirty="0"/>
              <a:t>“as free, not using liberty as a cloak for vice, but as bondservants of God”</a:t>
            </a:r>
          </a:p>
          <a:p>
            <a:pPr lvl="2"/>
            <a:r>
              <a:rPr lang="en-US" sz="2400" dirty="0"/>
              <a:t>We are free in Christ, but we are not free to participate in wickedness </a:t>
            </a:r>
          </a:p>
          <a:p>
            <a:pPr lvl="2"/>
            <a:r>
              <a:rPr lang="en-US" sz="2400" dirty="0"/>
              <a:t>We are a bondservant of Christ</a:t>
            </a:r>
          </a:p>
          <a:p>
            <a:pPr lvl="3"/>
            <a:r>
              <a:rPr lang="en-US" sz="2400" dirty="0"/>
              <a:t>Romans 6 – We are no longer slaves to sin but are now slaves to righteousness (we have a new master)</a:t>
            </a:r>
          </a:p>
        </p:txBody>
      </p:sp>
    </p:spTree>
    <p:extLst>
      <p:ext uri="{BB962C8B-B14F-4D97-AF65-F5344CB8AC3E}">
        <p14:creationId xmlns:p14="http://schemas.microsoft.com/office/powerpoint/2010/main" val="305419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2:13-17 – Walk worthy before civil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V.17 – Proper conduct before all</a:t>
            </a:r>
          </a:p>
          <a:p>
            <a:pPr lvl="1"/>
            <a:r>
              <a:rPr lang="en-US" sz="2800" dirty="0"/>
              <a:t>“Honor all people. Love the brotherhood. Fear God. Honor the king.”</a:t>
            </a:r>
          </a:p>
          <a:p>
            <a:pPr lvl="2"/>
            <a:r>
              <a:rPr lang="en-US" sz="2400" dirty="0"/>
              <a:t>Have a proper attitude and conduct before all</a:t>
            </a:r>
            <a:endParaRPr lang="en-US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692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2:18-25 – Walk worthy as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4</a:t>
            </a:r>
          </a:p>
          <a:p>
            <a:pPr lvl="1"/>
            <a:r>
              <a:rPr lang="en-US" sz="2800" dirty="0"/>
              <a:t>Who are servants to submit to? Is this only when they are treated well? What is the application for us today?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55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2:18-25 – Walk worthy as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V.18-20 – Servants are to submit to their masters</a:t>
            </a:r>
          </a:p>
          <a:p>
            <a:pPr lvl="1"/>
            <a:r>
              <a:rPr lang="en-US" sz="2800" dirty="0"/>
              <a:t>This is not limited to those who are “good masters” but even to those who are “harsh”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567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2:18-25 – Walk worthy as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V.18-20 – Servants are to submit to their masters</a:t>
            </a:r>
          </a:p>
          <a:p>
            <a:pPr lvl="1"/>
            <a:r>
              <a:rPr lang="en-US" sz="2800" dirty="0"/>
              <a:t>“This is commendable before God”</a:t>
            </a:r>
          </a:p>
          <a:p>
            <a:pPr lvl="2"/>
            <a:r>
              <a:rPr lang="en-US" sz="2400" dirty="0"/>
              <a:t>If one “endures grief, suffering wrongfully” because of their “conscience toward God”</a:t>
            </a:r>
          </a:p>
          <a:p>
            <a:pPr lvl="3"/>
            <a:r>
              <a:rPr lang="en-US" sz="2400" dirty="0"/>
              <a:t>It is commendable that, because of one’s conscience toward God, they willingly submit to God and suffer as a result </a:t>
            </a:r>
          </a:p>
          <a:p>
            <a:pPr lvl="1"/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141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2:18-25 – Walk worthy as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V.18-20 – Servants are to submit to their masters</a:t>
            </a:r>
          </a:p>
          <a:p>
            <a:pPr lvl="1"/>
            <a:r>
              <a:rPr lang="en-US" sz="2800" dirty="0"/>
              <a:t>“This is commendable before God”</a:t>
            </a:r>
          </a:p>
          <a:p>
            <a:pPr lvl="2"/>
            <a:r>
              <a:rPr lang="en-US" sz="2400" dirty="0"/>
              <a:t>If one is “beaten for their faults” and “takes it patiently”, there is no credit, they are deserving of the punishment</a:t>
            </a:r>
          </a:p>
          <a:p>
            <a:pPr lvl="2"/>
            <a:r>
              <a:rPr lang="en-US" sz="2400" dirty="0"/>
              <a:t>If one does “good and suffers” and “takes it patiently” this is commendable</a:t>
            </a:r>
          </a:p>
          <a:p>
            <a:pPr lvl="3"/>
            <a:r>
              <a:rPr lang="en-US" sz="2400" dirty="0"/>
              <a:t>They suffered for doing God’s will</a:t>
            </a: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606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2:18-25 – Walk worthy as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5</a:t>
            </a:r>
          </a:p>
          <a:p>
            <a:pPr lvl="1"/>
            <a:r>
              <a:rPr lang="en-US" sz="2800" dirty="0"/>
              <a:t>What is the example Christ gave us regarding suffering?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6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2:18-25 – Walk worthy as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V.21-25 – Example of Christ suffering</a:t>
            </a:r>
          </a:p>
          <a:p>
            <a:pPr lvl="1"/>
            <a:r>
              <a:rPr lang="en-US" sz="2800" dirty="0"/>
              <a:t>“For to this you were called, because Christ also suffered for us, leaving us an example, that you should follow His steps”</a:t>
            </a:r>
          </a:p>
          <a:p>
            <a:pPr lvl="2"/>
            <a:r>
              <a:rPr lang="en-US" sz="2400" dirty="0"/>
              <a:t>“A disciple is not above </a:t>
            </a:r>
            <a:r>
              <a:rPr lang="en-US" sz="2400" i="1" dirty="0"/>
              <a:t>his</a:t>
            </a:r>
            <a:r>
              <a:rPr lang="en-US" sz="2400" dirty="0"/>
              <a:t> teacher, nor a servant above his master” (Matthew 10:24)</a:t>
            </a:r>
          </a:p>
          <a:p>
            <a:pPr lvl="2"/>
            <a:r>
              <a:rPr lang="en-US" sz="2400" dirty="0"/>
              <a:t>We are to count the cost of being a disciple (Luke 14:25-33; Luke 9:57-58)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763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2:18-25 – Walk worthy as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V.21-25 – Example of Christ suffering</a:t>
            </a:r>
          </a:p>
          <a:p>
            <a:pPr lvl="1"/>
            <a:r>
              <a:rPr lang="en-US" sz="2800" dirty="0"/>
              <a:t>Christ’s example of suffering for good</a:t>
            </a:r>
          </a:p>
          <a:p>
            <a:pPr lvl="2"/>
            <a:r>
              <a:rPr lang="en-US" sz="2400" dirty="0"/>
              <a:t>He was wrongfully crucified – “Who committed no sin, nor was deceit found in His mouth” (Isaiah 53:9)</a:t>
            </a:r>
          </a:p>
          <a:p>
            <a:pPr lvl="2"/>
            <a:r>
              <a:rPr lang="en-US" sz="2400" dirty="0"/>
              <a:t>He was reviled but He did not revile in return</a:t>
            </a:r>
          </a:p>
          <a:p>
            <a:pPr lvl="2"/>
            <a:r>
              <a:rPr lang="en-US" sz="2400" dirty="0"/>
              <a:t>He suffered but He did not threaten</a:t>
            </a:r>
          </a:p>
          <a:p>
            <a:pPr lvl="2"/>
            <a:r>
              <a:rPr lang="en-US" sz="2400" dirty="0"/>
              <a:t>He committed Himself to God</a:t>
            </a:r>
          </a:p>
          <a:p>
            <a:pPr lvl="2"/>
            <a:r>
              <a:rPr lang="en-US" sz="2400" dirty="0"/>
              <a:t>He bore our sins in His own body on the tree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729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2:18-25 – Walk worthy as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V.21-25 – Example of Christ suffering</a:t>
            </a:r>
          </a:p>
          <a:p>
            <a:pPr lvl="1"/>
            <a:r>
              <a:rPr lang="en-US" sz="2800" dirty="0"/>
              <a:t>The result of His suffering</a:t>
            </a:r>
          </a:p>
          <a:p>
            <a:pPr lvl="2"/>
            <a:r>
              <a:rPr lang="en-US" sz="2400" dirty="0"/>
              <a:t>“That we, having died to sins, might live for righteousness”</a:t>
            </a:r>
          </a:p>
          <a:p>
            <a:pPr lvl="3"/>
            <a:r>
              <a:rPr lang="en-US" sz="2400" dirty="0"/>
              <a:t>“having died to sin” – Romans 6:2, context of baptism and submitting to a new master</a:t>
            </a:r>
          </a:p>
          <a:p>
            <a:pPr lvl="2"/>
            <a:r>
              <a:rPr lang="en-US" sz="2400" dirty="0"/>
              <a:t>We are healed by His stripes</a:t>
            </a:r>
          </a:p>
          <a:p>
            <a:pPr lvl="2"/>
            <a:r>
              <a:rPr lang="en-US" sz="2400" dirty="0"/>
              <a:t>We “were like sheep going astray but have now returned to the Shepherd and Overseer of our souls”</a:t>
            </a:r>
          </a:p>
          <a:p>
            <a:pPr lvl="3"/>
            <a:endParaRPr lang="en-US" sz="24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329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2:11-12 – Sojourners and pilgrims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1</a:t>
            </a:r>
          </a:p>
          <a:p>
            <a:pPr lvl="1"/>
            <a:r>
              <a:rPr lang="en-US" sz="2800" dirty="0"/>
              <a:t>Explain the phrase “sojourners and pilgrims” and how this is applied to Christians. What impact is this to have on our actions and conduct? (1 Peter 2:11-12)</a:t>
            </a:r>
          </a:p>
        </p:txBody>
      </p:sp>
    </p:spTree>
    <p:extLst>
      <p:ext uri="{BB962C8B-B14F-4D97-AF65-F5344CB8AC3E}">
        <p14:creationId xmlns:p14="http://schemas.microsoft.com/office/powerpoint/2010/main" val="14881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2:11-12 – Sojourners and pilgrims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V.11 – “As sojourners and pilgrims, abstain from fleshly lust that war against the soul”</a:t>
            </a:r>
          </a:p>
          <a:p>
            <a:pPr lvl="1"/>
            <a:r>
              <a:rPr lang="en-US" sz="2800" dirty="0"/>
              <a:t>Sojourners and pilgrims – This world is not our home; our citizenship is in heaven (Philippians 3:20)</a:t>
            </a:r>
          </a:p>
          <a:p>
            <a:pPr lvl="2"/>
            <a:r>
              <a:rPr lang="en-US" sz="2400" dirty="0"/>
              <a:t>As such, do not act like those of the world who fulfill the lust of the flesh</a:t>
            </a:r>
          </a:p>
        </p:txBody>
      </p:sp>
    </p:spTree>
    <p:extLst>
      <p:ext uri="{BB962C8B-B14F-4D97-AF65-F5344CB8AC3E}">
        <p14:creationId xmlns:p14="http://schemas.microsoft.com/office/powerpoint/2010/main" val="196162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2:11-12 – Sojourners and pilgrims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V.12 – Our conduct is to be honorable </a:t>
            </a:r>
          </a:p>
          <a:p>
            <a:pPr lvl="1"/>
            <a:r>
              <a:rPr lang="en-US" sz="2800" dirty="0"/>
              <a:t>The reason is so those who would speak evil of you would be won to the faith through your conduct</a:t>
            </a:r>
          </a:p>
          <a:p>
            <a:pPr lvl="2"/>
            <a:r>
              <a:rPr lang="en-US" sz="2400" dirty="0"/>
              <a:t>Our conduct and example can and does make a difference</a:t>
            </a:r>
          </a:p>
          <a:p>
            <a:pPr lvl="3"/>
            <a:r>
              <a:rPr lang="en-US" sz="2200" dirty="0"/>
              <a:t>Philippians 3:17; 1 Corinthians 1:11 – Follow the example of those who follow the example of Christ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9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2:13-17 – Walk worthy before civil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2</a:t>
            </a:r>
          </a:p>
          <a:p>
            <a:pPr lvl="1"/>
            <a:r>
              <a:rPr lang="en-US" sz="2800" dirty="0"/>
              <a:t>How are Christians to conduct themselves before civil authorities? Why?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26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2:13-17 – Walk worthy before civil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V.12-15 – Christians are to submit themselves to civil authorities</a:t>
            </a:r>
          </a:p>
          <a:p>
            <a:pPr lvl="1"/>
            <a:r>
              <a:rPr lang="en-US" sz="2800" dirty="0"/>
              <a:t>Submit – to put under in rank</a:t>
            </a:r>
          </a:p>
          <a:p>
            <a:pPr lvl="1"/>
            <a:r>
              <a:rPr lang="en-US" sz="2800" dirty="0"/>
              <a:t>To the “king” and/or “governors”</a:t>
            </a:r>
          </a:p>
          <a:p>
            <a:pPr lvl="2"/>
            <a:r>
              <a:rPr lang="en-US" sz="2400" dirty="0"/>
              <a:t>King – directly applied to the emperor but also applied to all who might have civil government authority</a:t>
            </a:r>
          </a:p>
          <a:p>
            <a:pPr lvl="2"/>
            <a:r>
              <a:rPr lang="en-US" sz="2400" dirty="0"/>
              <a:t>Governors – those over provinces and there to carry out the king’s orders</a:t>
            </a:r>
          </a:p>
        </p:txBody>
      </p:sp>
    </p:spTree>
    <p:extLst>
      <p:ext uri="{BB962C8B-B14F-4D97-AF65-F5344CB8AC3E}">
        <p14:creationId xmlns:p14="http://schemas.microsoft.com/office/powerpoint/2010/main" val="423993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2:13-17 – Walk worthy before civil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V.12-15 – Christians are to submit themselves to civil authorities</a:t>
            </a:r>
          </a:p>
          <a:p>
            <a:pPr lvl="1"/>
            <a:r>
              <a:rPr lang="en-US" sz="2800" dirty="0"/>
              <a:t>This is done “for the Lord’s sake”</a:t>
            </a:r>
          </a:p>
          <a:p>
            <a:pPr lvl="1"/>
            <a:r>
              <a:rPr lang="en-US" sz="2800" dirty="0"/>
              <a:t>It is “the will of God”</a:t>
            </a:r>
          </a:p>
          <a:p>
            <a:pPr lvl="2"/>
            <a:r>
              <a:rPr lang="en-US" sz="2400" dirty="0"/>
              <a:t>We are submitting to God</a:t>
            </a:r>
          </a:p>
        </p:txBody>
      </p:sp>
    </p:spTree>
    <p:extLst>
      <p:ext uri="{BB962C8B-B14F-4D97-AF65-F5344CB8AC3E}">
        <p14:creationId xmlns:p14="http://schemas.microsoft.com/office/powerpoint/2010/main" val="145279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2:13-17 – Walk worthy before civil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V.12-15 – Christians are to submit themselves to civil authorities</a:t>
            </a:r>
          </a:p>
          <a:p>
            <a:pPr lvl="1"/>
            <a:r>
              <a:rPr lang="en-US" sz="2800" dirty="0"/>
              <a:t>In doing so we “may put to silence the ignorance of foolish men”</a:t>
            </a:r>
          </a:p>
          <a:p>
            <a:pPr lvl="2"/>
            <a:r>
              <a:rPr lang="en-US" sz="2400" dirty="0"/>
              <a:t>By bringing ourselves under subjection it will put to silence those who are looking for a cause to speak against us</a:t>
            </a:r>
          </a:p>
          <a:p>
            <a:pPr lvl="2"/>
            <a:r>
              <a:rPr lang="en-US" sz="2400" dirty="0"/>
              <a:t>Daniel 6 – There was no account against Daniel that could be found by the other governors</a:t>
            </a:r>
          </a:p>
        </p:txBody>
      </p:sp>
    </p:spTree>
    <p:extLst>
      <p:ext uri="{BB962C8B-B14F-4D97-AF65-F5344CB8AC3E}">
        <p14:creationId xmlns:p14="http://schemas.microsoft.com/office/powerpoint/2010/main" val="338652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outdoor, building&#10;&#10;Description automatically generated">
            <a:extLst>
              <a:ext uri="{FF2B5EF4-FFF2-40B4-BE49-F238E27FC236}">
                <a16:creationId xmlns:a16="http://schemas.microsoft.com/office/drawing/2014/main" id="{A9C24E72-7A01-1149-AB6C-B60F126CB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225"/>
          <a:stretch/>
        </p:blipFill>
        <p:spPr>
          <a:xfrm>
            <a:off x="-1143" y="-26998"/>
            <a:ext cx="9144000" cy="685799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00DE2-0CDE-8B46-A7E5-52F261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Peter 2:13-17 – Walk worthy before civil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C86-A4AB-504C-862D-82F2D588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777"/>
            <a:ext cx="7884414" cy="366018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/>
              <a:t>Question 3</a:t>
            </a:r>
          </a:p>
          <a:p>
            <a:pPr lvl="1"/>
            <a:r>
              <a:rPr lang="en-US" sz="2800" dirty="0"/>
              <a:t>How are Christians to understand their liberty in Christ?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04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3612</TotalTime>
  <Words>1008</Words>
  <Application>Microsoft Macintosh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 Peter 2:11-25</vt:lpstr>
      <vt:lpstr>1 Peter 2:11-12 – Sojourners and pilgrims</vt:lpstr>
      <vt:lpstr>1 Peter 2:11-12 – Sojourners and pilgrims</vt:lpstr>
      <vt:lpstr>1 Peter 2:11-12 – Sojourners and pilgrims</vt:lpstr>
      <vt:lpstr>1 Peter 2:13-17 – Walk worthy before civil government </vt:lpstr>
      <vt:lpstr>1 Peter 2:13-17 – Walk worthy before civil government </vt:lpstr>
      <vt:lpstr>1 Peter 2:13-17 – Walk worthy before civil government </vt:lpstr>
      <vt:lpstr>1 Peter 2:13-17 – Walk worthy before civil government </vt:lpstr>
      <vt:lpstr>1 Peter 2:13-17 – Walk worthy before civil government </vt:lpstr>
      <vt:lpstr>1 Peter 2:13-17 – Walk worthy before civil government </vt:lpstr>
      <vt:lpstr>1 Peter 2:13-17 – Walk worthy before civil government </vt:lpstr>
      <vt:lpstr>1 Peter 2:18-25 – Walk worthy as a servant</vt:lpstr>
      <vt:lpstr>1 Peter 2:18-25 – Walk worthy as a servant</vt:lpstr>
      <vt:lpstr>1 Peter 2:18-25 – Walk worthy as a servant</vt:lpstr>
      <vt:lpstr>1 Peter 2:18-25 – Walk worthy as a servant</vt:lpstr>
      <vt:lpstr>1 Peter 2:18-25 – Walk worthy as a servant</vt:lpstr>
      <vt:lpstr>1 Peter 2:18-25 – Walk worthy as a servant</vt:lpstr>
      <vt:lpstr>1 Peter 2:18-25 – Walk worthy as a servant</vt:lpstr>
      <vt:lpstr>1 Peter 2:18-25 – Walk worthy as a servant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Salutation</dc:title>
  <dc:creator>Jay Carlson</dc:creator>
  <cp:lastModifiedBy>Jay Carlson</cp:lastModifiedBy>
  <cp:revision>70</cp:revision>
  <dcterms:created xsi:type="dcterms:W3CDTF">2020-11-11T19:30:59Z</dcterms:created>
  <dcterms:modified xsi:type="dcterms:W3CDTF">2021-01-31T12:35:32Z</dcterms:modified>
</cp:coreProperties>
</file>