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72" r:id="rId10"/>
    <p:sldId id="273" r:id="rId11"/>
    <p:sldId id="269" r:id="rId12"/>
    <p:sldId id="265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D0E7-A86A-3B44-917D-C8FEEDDBC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D58D7-E0AC-824A-8D20-D753E401B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B9B1B-AD20-D146-8021-B27B9F8E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C5C9-164C-46B3-A87E-7660D39D3106}" type="datetime2">
              <a:rPr lang="en-US" smtClean="0"/>
              <a:t>Saturday, April 17,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AACF-659C-D54F-B381-527FC75D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481CA-B334-2642-873A-14AE0181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9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61D0-DD97-A44F-882C-86936943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1A4F0-6E77-7A4E-8B3A-B1655C205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01BBD-8B8E-EA4B-B8C8-5BC85B9E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179A-1E2B-41AB-B400-4F1B4022FAEE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FA9F-1942-5B46-9305-26579B9B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CCB3-7A3E-AA4A-B37F-8C5FDCDC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221F1-C1B4-F641-94D1-81BDE988E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7AD4E-F6A7-C848-9AE1-2AC80AAF8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08A3F-9185-C94E-80E3-BE6F43C2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1D0F-6595-4F14-8EF3-954CD87C797B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55893-4951-B748-8A38-A088ECDA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8B1B-5790-2F4F-A223-CAEE8E33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6DAB-49CA-CD4E-9B77-2814EE83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BF3DA-81B2-EA43-B488-63E120B2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B45D-FB95-3C4D-BCCC-3F87DA1F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F8A-AAF8-4A12-8A91-9CA0EAF6CBB9}" type="datetime2">
              <a:rPr lang="en-US" smtClean="0"/>
              <a:t>Saturday, April 17,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F224C-3947-E24E-B84F-AE6688AF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DF4B2-BA8B-0742-AC42-114BA74A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8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1F4B-DF64-4C4E-823A-A1775528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8EAFB-E770-6049-ABB1-E8D749666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60A62-51B6-C441-8D1B-FE7EF4C69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25C3-021A-4B0B-8F70-0C181FE1CF45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F0C4-5523-2648-9508-A24318FD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C988E-C462-DF44-8641-E7F72CB2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829E-1CA9-9241-9F03-01A9E778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992C-E0F2-174A-82A0-5F2032AF2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F63C7-1199-8944-86E5-078846F49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0883B-5822-C541-BD6B-F40C54DD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D88D-8CEC-4ED9-A53B-5596187D9A16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DD271-8D2D-A740-9216-380E1B25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4C85D-7DEC-F645-9FE9-B7222DEF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6B14-B171-FC40-9A3F-CBF69570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F142A-3C06-444C-936A-2CAE4F6D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9AC97-72D4-5E4B-A951-2B15DD13A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CC4FA-59D2-B445-8454-393253116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5D3D3-993B-E440-B274-BF9622B9A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9068A-5EF4-4548-A2B0-EC1A2207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D382-DFDA-4722-A27A-59C21AD112F2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82D24B-5A0E-6D40-8854-E0E1E1CE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8F305-D713-5441-A4A4-2132CB71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7F56-E02E-FE4C-ACAC-A771087E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1D4E0-0530-0F4A-BA76-19E6F27C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30D-1C09-413F-AAB1-38F366000715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A915D-B0C2-7E42-9C47-49467CAF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46A41-2310-3B49-860F-66035509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4B697-6D54-ED40-8504-D41176BC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B9C-D65E-4F64-95C3-B10F3B00F0D9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93069-C020-0E4A-BEEA-D175370A9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A91CC-7FA4-014A-9416-16AF59E3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7E7C-2FEE-F842-9AA6-BDE37789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E800-2008-1448-91F9-53BE903A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4D302-B8A1-6043-AEB2-C84D14C68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F981-3124-E54A-B7BB-FAD33673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FDCC-6AAC-4A08-B9E0-3793AB5E64C3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BDF98-DBFB-674F-8F65-452C30F3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CE6A-AF04-9849-99E9-AC6135ED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8DFE-59EC-2247-BF35-172BEDE0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BB0B8-7078-1440-BCC1-121F2B5C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44EA-1727-8E49-AB55-2E6408BA1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4805D-C3A4-BC4E-9FC4-DBB8DB16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E94D-439C-40F1-900E-BC07940E3988}" type="datetime2">
              <a:rPr lang="en-US" smtClean="0"/>
              <a:t>Saturday, April 17,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E1029-1F85-744B-83A0-5336CCFE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BE42F-4FC3-B24A-8255-E442C81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4F1D8-DD92-9A47-8301-089B6558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3F8B0-BAC3-7A45-BA9C-7B89EF823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FE4E-1943-B94E-8156-32B168228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Saturday, April 17,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E9C96-24D4-3340-A9D7-CD25CA812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D9958-311A-8B4D-A22D-FDF62ABEA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7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6890" y="149942"/>
            <a:ext cx="6858000" cy="19724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 Peter 1:5-21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5586"/>
            <a:ext cx="6858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”grow in the grace and knowledge of our Lord and Savior Jesus Christ” – 2 Peter 3:18</a:t>
            </a:r>
          </a:p>
        </p:txBody>
      </p:sp>
    </p:spTree>
    <p:extLst>
      <p:ext uri="{BB962C8B-B14F-4D97-AF65-F5344CB8AC3E}">
        <p14:creationId xmlns:p14="http://schemas.microsoft.com/office/powerpoint/2010/main" val="3630280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1:12-15 – Peter’s desire to remind them of these things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V.12 – “remind you always of these things”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V.13 – “stir you up by reminding </a:t>
            </a:r>
            <a:r>
              <a:rPr lang="en-US" sz="2800" i="1" dirty="0">
                <a:solidFill>
                  <a:schemeClr val="bg1"/>
                </a:solidFill>
              </a:rPr>
              <a:t>you</a:t>
            </a:r>
            <a:r>
              <a:rPr lang="en-US" sz="2800" dirty="0">
                <a:solidFill>
                  <a:schemeClr val="bg1"/>
                </a:solidFill>
              </a:rPr>
              <a:t>”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V.15 – “ensure that you always have a reminder”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The reminder is of the truth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Even though one currently knows the truth it is essential to be reminded of it and to grow in it </a:t>
            </a:r>
          </a:p>
          <a:p>
            <a:pPr lvl="3">
              <a:lnSpc>
                <a:spcPct val="100000"/>
              </a:lnSpc>
            </a:pPr>
            <a:r>
              <a:rPr lang="en-US" sz="2250" dirty="0">
                <a:solidFill>
                  <a:schemeClr val="bg1"/>
                </a:solidFill>
              </a:rPr>
              <a:t> 2 Timothy 4:1-4 – When one stops growing in the truth it opens the door to be persuaded by error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7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 Peter 1:16-21 – Being a witness of Jesus and the confirmation of the prophetic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#3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was made known to those Peter is writing to? (2 Peter 1:16)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45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Peter 1:16-21 – Being a witness of Jesus and the confirmation of the prophetic word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V.16-18 – Witness of Jesus and His majesty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V.16 – When Peter taught about Jesus it was not a matter of following a fable (made up story), rather he was a witness to the power of Jesus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V.17-18 – Peter witnessed the majesty and glory on the mount of transfiguration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Matthew 17:1-7 – The events on the mount pointed toward Jesus having all authority</a:t>
            </a:r>
          </a:p>
          <a:p>
            <a:pPr marL="685800" lvl="2" indent="0">
              <a:lnSpc>
                <a:spcPct val="10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94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 Peter 1:16-21 – Being a witness of Jesus and the confirmation of the prophetic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#4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would these “do well” to do? Why? (2 Peter 1:19)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00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 Peter 1:16-21 – Being a witness of Jesus and the confirmation of the prophetic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#5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Where did prophecy come from? What does this say about scripture? (2 Peter 1:20-21)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7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Peter 1:16-21 – Being a witness of Jesus and the confirmation of the prophetic word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V.19-21 – The prophetic word, its origins and its benefits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V.19 – The prophetic word is confirmed and has benefit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God’s word proves itself to be true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Psalm 119:105 – The word is a lamp unto our feet and light unto our path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V.20-21 – These are words from God, not man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would do good to heed them and grow in them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They differ from those of false prophets/teachers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88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#1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are we to “give all diligence” to? Why? (2 Peter 1:5-9)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2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“But also for this very reason” 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The knowledge of God has been given to us though His revealed word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recognize there are “exceedingly great and precious promises” 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can “be partakers of the divine nature, having escaped the corruption </a:t>
            </a:r>
            <a:r>
              <a:rPr lang="en-US" sz="2400" i="1" dirty="0">
                <a:solidFill>
                  <a:schemeClr val="bg1"/>
                </a:solidFill>
              </a:rPr>
              <a:t>that</a:t>
            </a:r>
            <a:r>
              <a:rPr lang="en-US" sz="2400" dirty="0">
                <a:solidFill>
                  <a:schemeClr val="bg1"/>
                </a:solidFill>
              </a:rPr>
              <a:t> is in the world” 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98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This is an encouragement to grow one’s faith and knowledge in the Lord Jesus Christ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Faith comes from the word of God (Romans 10:17), these being added are found in the word of God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20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V.5-7 – We are to “give all diligence to add” to our faith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Add to your faith…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Virtue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Knowledge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Self-control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Perseverance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Godliness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Brotherly kindness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Love</a:t>
            </a:r>
          </a:p>
          <a:p>
            <a:pPr lvl="1"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02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V.8 – By adding these things one will come to the knowledge that is in Jesus Christ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i="1" dirty="0">
                <a:solidFill>
                  <a:schemeClr val="bg1"/>
                </a:solidFill>
              </a:rPr>
              <a:t>you</a:t>
            </a:r>
            <a:r>
              <a:rPr lang="en-US" sz="2400" dirty="0">
                <a:solidFill>
                  <a:schemeClr val="bg1"/>
                </a:solidFill>
              </a:rPr>
              <a:t> will neither be barren nor unfruitful in the knowledge of our Lord Jesus Christ”</a:t>
            </a:r>
          </a:p>
          <a:p>
            <a:pPr lvl="3">
              <a:lnSpc>
                <a:spcPct val="100000"/>
              </a:lnSpc>
            </a:pPr>
            <a:r>
              <a:rPr lang="en-US" sz="2250" dirty="0">
                <a:solidFill>
                  <a:schemeClr val="bg1"/>
                </a:solidFill>
              </a:rPr>
              <a:t>Matthew 13:22 – We must have the right heart to be fruitful in the knowledge of Jesus Christ</a:t>
            </a:r>
          </a:p>
          <a:p>
            <a:pPr lvl="2">
              <a:lnSpc>
                <a:spcPct val="1000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08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V.9 – If we do not work to add these things we are “shortsighted… and forget that we were cleansed from our sins”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2 Timothy 3:16-17 – We forget that all scripture completes man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Romans 6 – When we were baptized, we were raised as a new creature, no longer in bondage to sin, to serve a new master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20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1:5-11 – Christian graces and making your call 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V.8-11 – Growing our faith is vital to making our call and election sure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V.10-11 – By giving diligence to growing your faith your entrance into heaven can be sure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can have assurance and confidence of our salvation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We can also lose our salvation </a:t>
            </a:r>
          </a:p>
          <a:p>
            <a:pPr lvl="3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Hebrews 6:4-12 – One can fall away but one can also have “full assurance of hope”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7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rock&#10;&#10;Description automatically generated with medium confidence">
            <a:extLst>
              <a:ext uri="{FF2B5EF4-FFF2-40B4-BE49-F238E27FC236}">
                <a16:creationId xmlns:a16="http://schemas.microsoft.com/office/drawing/2014/main" id="{32C8D2B0-68D3-364C-9D11-6B12AC1374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" b="289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A2407-B692-2145-A273-94AFD103E1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Peter 1:12-15 – Peter’s desire to remind them of these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E1B6-F29A-944A-A2A7-8AA7288EDE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75000"/>
            </a:schemeClr>
          </a:solidFill>
          <a:ln w="158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 #2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was Peter reminding them of? Why was he so determined to remind them? (2 Peter 1:12-15)</a:t>
            </a:r>
          </a:p>
        </p:txBody>
      </p:sp>
    </p:spTree>
    <p:extLst>
      <p:ext uri="{BB962C8B-B14F-4D97-AF65-F5344CB8AC3E}">
        <p14:creationId xmlns:p14="http://schemas.microsoft.com/office/powerpoint/2010/main" val="2997209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916</Words>
  <Application>Microsoft Macintosh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2 Peter 1:5-21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1:5-11 – Christian graces and making your call sure</vt:lpstr>
      <vt:lpstr>2 Peter 1:12-15 – Peter’s desire to remind them of these things</vt:lpstr>
      <vt:lpstr>2 Peter 1:12-15 – Peter’s desire to remind them of these things</vt:lpstr>
      <vt:lpstr>2 Peter 1:16-21 – Being a witness of Jesus and the confirmation of the prophetic word</vt:lpstr>
      <vt:lpstr>2 Peter 1:16-21 – Being a witness of Jesus and the confirmation of the prophetic word</vt:lpstr>
      <vt:lpstr>2 Peter 1:16-21 – Being a witness of Jesus and the confirmation of the prophetic word</vt:lpstr>
      <vt:lpstr>2 Peter 1:16-21 – Being a witness of Jesus and the confirmation of the prophetic word</vt:lpstr>
      <vt:lpstr>2 Peter 1:16-21 – Being a witness of Jesus and the confirmation of the prophetic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Carlson</dc:creator>
  <cp:lastModifiedBy>Jay Carlson</cp:lastModifiedBy>
  <cp:revision>33</cp:revision>
  <dcterms:created xsi:type="dcterms:W3CDTF">2021-03-24T20:14:55Z</dcterms:created>
  <dcterms:modified xsi:type="dcterms:W3CDTF">2021-04-18T11:49:31Z</dcterms:modified>
</cp:coreProperties>
</file>