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7" r:id="rId3"/>
    <p:sldId id="258" r:id="rId4"/>
    <p:sldId id="262" r:id="rId5"/>
    <p:sldId id="263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FF"/>
    <a:srgbClr val="252525"/>
    <a:srgbClr val="FFFF66"/>
    <a:srgbClr val="5C3D1E"/>
    <a:srgbClr val="996633"/>
    <a:srgbClr val="004442"/>
    <a:srgbClr val="006666"/>
    <a:srgbClr val="740000"/>
    <a:srgbClr val="460000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32" autoAdjust="0"/>
    <p:restoredTop sz="98655" autoAdjust="0"/>
  </p:normalViewPr>
  <p:slideViewPr>
    <p:cSldViewPr>
      <p:cViewPr varScale="1">
        <p:scale>
          <a:sx n="88" d="100"/>
          <a:sy n="88" d="100"/>
        </p:scale>
        <p:origin x="-760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12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4/2/21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9895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4/2/21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4428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4/2/21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0555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4/2/21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9096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4/2/21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486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4/2/21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8281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4/2/21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862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4/2/21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451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4/2/21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4029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4/2/21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6929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4/2/21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0500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C3D1E"/>
            </a:gs>
            <a:gs pos="100000">
              <a:schemeClr val="tx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fld id="{98DA55B8-B31E-4464-931A-579783C51DA1}" type="datetimeFigureOut">
              <a:rPr lang="en-US" smtClean="0"/>
              <a:pPr/>
              <a:t>4/2/21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fld id="{E6368E46-7F4B-4EF9-BBB3-76DBA9C23C4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56042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Times New Roman" panose="02020603050405020304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Jesus-invite02.jpg"/>
          <p:cNvPicPr>
            <a:picLocks noChangeAspect="1"/>
          </p:cNvPicPr>
          <p:nvPr/>
        </p:nvPicPr>
        <p:blipFill>
          <a:blip r:embed="rId2">
            <a:alphaModFix amt="35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2057400"/>
          </a:xfrm>
        </p:spPr>
        <p:txBody>
          <a:bodyPr anchor="ctr">
            <a:noAutofit/>
          </a:bodyPr>
          <a:lstStyle/>
          <a:p>
            <a:pPr>
              <a:lnSpc>
                <a:spcPct val="90000"/>
              </a:lnSpc>
            </a:pPr>
            <a:r>
              <a:rPr lang="en-US" sz="8000" b="1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“Com</a:t>
            </a:r>
            <a:r>
              <a:rPr lang="en-US" sz="8000" b="1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e Unto M</a:t>
            </a:r>
            <a:r>
              <a:rPr lang="en-US" sz="8000" b="1" cap="small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e…</a:t>
            </a:r>
            <a:r>
              <a:rPr lang="en-US" sz="8000" b="1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”</a:t>
            </a:r>
            <a:endParaRPr lang="en-US" sz="8000" b="1" dirty="0">
              <a:solidFill>
                <a:srgbClr val="FFFF00"/>
              </a:solidFill>
              <a:effectLst>
                <a:outerShdw blurRad="50800" dist="38100" dir="2700000" algn="tl" rotWithShape="0">
                  <a:schemeClr val="tx1">
                    <a:lumMod val="95000"/>
                    <a:lumOff val="5000"/>
                    <a:alpha val="43000"/>
                  </a:scheme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791200"/>
            <a:ext cx="9144000" cy="1066800"/>
          </a:xfrm>
        </p:spPr>
        <p:txBody>
          <a:bodyPr>
            <a:noAutofit/>
          </a:bodyPr>
          <a:lstStyle/>
          <a:p>
            <a:r>
              <a:rPr lang="en-US" sz="6000" b="1" i="1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Ma</a:t>
            </a:r>
            <a:r>
              <a:rPr lang="en-US" sz="6000" b="1" i="1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tthew 11:28-30</a:t>
            </a:r>
            <a:endParaRPr lang="en-US" sz="6000" b="1" i="1" dirty="0">
              <a:solidFill>
                <a:schemeClr val="bg1"/>
              </a:solidFill>
              <a:effectLst>
                <a:outerShdw blurRad="50800" dist="38100" dir="2700000" algn="tl" rotWithShape="0">
                  <a:schemeClr val="tx1">
                    <a:lumMod val="95000"/>
                    <a:lumOff val="5000"/>
                    <a:alpha val="43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747938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Jesus-invite01.jpg"/>
          <p:cNvPicPr>
            <a:picLocks noChangeAspect="1"/>
          </p:cNvPicPr>
          <p:nvPr/>
        </p:nvPicPr>
        <p:blipFill>
          <a:blip r:embed="rId2" cstate="print">
            <a:alphaModFix amt="1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0532" y="1"/>
            <a:ext cx="918453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rmAutofit/>
          </a:bodyPr>
          <a:lstStyle/>
          <a:p>
            <a:r>
              <a:rPr lang="en-US" sz="6000" b="1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Matthew 11:28-30</a:t>
            </a:r>
            <a:endParaRPr lang="en-US" sz="6000" b="1" dirty="0">
              <a:solidFill>
                <a:srgbClr val="FFFF00"/>
              </a:solidFill>
              <a:effectLst>
                <a:outerShdw blurRad="50800" dist="38100" dir="2700000" algn="tl" rotWithShape="0">
                  <a:schemeClr val="tx1">
                    <a:lumMod val="95000"/>
                    <a:lumOff val="5000"/>
                    <a:alpha val="43000"/>
                  </a:scheme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8600" y="1536680"/>
            <a:ext cx="88392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28 </a:t>
            </a:r>
            <a:r>
              <a:rPr lang="en-US" sz="44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Come to Me, all of you who labor and are heavy laden, and I will give </a:t>
            </a:r>
            <a:r>
              <a:rPr lang="en-US" sz="44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you rest. </a:t>
            </a:r>
            <a:r>
              <a:rPr lang="en-US" sz="4400" b="1" baseline="300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29</a:t>
            </a:r>
            <a:r>
              <a:rPr lang="en-US" sz="44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44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Take My yoke upon you and learn from Me, for I am gentle and lowly in heart, and you will find rest for </a:t>
            </a:r>
            <a:r>
              <a:rPr lang="en-US" sz="44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your souls. </a:t>
            </a:r>
            <a:r>
              <a:rPr lang="en-US" sz="4400" b="1" baseline="300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30</a:t>
            </a:r>
            <a:r>
              <a:rPr lang="en-US" sz="44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44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For </a:t>
            </a:r>
            <a:r>
              <a:rPr lang="en-US" sz="44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My yoke is easy and </a:t>
            </a:r>
            <a:r>
              <a:rPr lang="en-US" sz="44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My burden is light</a:t>
            </a:r>
            <a:r>
              <a:rPr lang="en-US" sz="44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4400" dirty="0">
              <a:solidFill>
                <a:schemeClr val="bg1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77968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Jesus-invite02.jpg"/>
          <p:cNvPicPr>
            <a:picLocks noChangeAspect="1"/>
          </p:cNvPicPr>
          <p:nvPr/>
        </p:nvPicPr>
        <p:blipFill>
          <a:blip r:embed="rId2">
            <a:alphaModFix amt="15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00200"/>
          </a:xfrm>
        </p:spPr>
        <p:txBody>
          <a:bodyPr>
            <a:noAutofit/>
          </a:bodyPr>
          <a:lstStyle/>
          <a:p>
            <a:r>
              <a:rPr lang="en-US" sz="5000" b="1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Recognitions in Coming to Jesus</a:t>
            </a:r>
            <a:endParaRPr lang="en-US" sz="5000" b="1" dirty="0">
              <a:solidFill>
                <a:srgbClr val="FFFF00"/>
              </a:solidFill>
              <a:effectLst>
                <a:outerShdw blurRad="50800" dist="38100" dir="2700000" algn="tl" rotWithShape="0">
                  <a:schemeClr val="tx1">
                    <a:lumMod val="95000"/>
                    <a:lumOff val="5000"/>
                    <a:alpha val="43000"/>
                  </a:schemeClr>
                </a:outerShdw>
              </a:effectLst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0" y="3200400"/>
            <a:ext cx="9144000" cy="37338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</a:pPr>
            <a:r>
              <a:rPr lang="en-US" sz="3600" dirty="0" smtClean="0">
                <a:solidFill>
                  <a:srgbClr val="66FFFF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The Labor and Heavy Burden of Sin</a:t>
            </a:r>
            <a:endParaRPr lang="en-US" sz="3600" dirty="0" smtClean="0">
              <a:solidFill>
                <a:srgbClr val="66FFFF"/>
              </a:solidFill>
              <a:effectLst>
                <a:outerShdw blurRad="50800" dist="38100" dir="2700000" algn="tl" rotWithShape="0">
                  <a:schemeClr val="tx1">
                    <a:lumMod val="95000"/>
                    <a:lumOff val="5000"/>
                    <a:alpha val="43000"/>
                  </a:schemeClr>
                </a:outerShdw>
              </a:effectLst>
            </a:endParaRPr>
          </a:p>
          <a:p>
            <a:pPr marL="909638" lvl="1" indent="-452438"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</a:pPr>
            <a:r>
              <a:rPr lang="en-US" sz="3200" b="1" i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John 8:34  </a:t>
            </a:r>
            <a:r>
              <a:rPr lang="en-US" sz="32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One who commits sin is slave of sin</a:t>
            </a:r>
            <a:endParaRPr lang="en-US" sz="3200" b="1" i="1" dirty="0" smtClean="0">
              <a:solidFill>
                <a:srgbClr val="FFFF66"/>
              </a:solidFill>
              <a:effectLst>
                <a:outerShdw blurRad="50800" dist="38100" dir="2700000" algn="tl" rotWithShape="0">
                  <a:schemeClr val="tx1">
                    <a:lumMod val="95000"/>
                    <a:lumOff val="5000"/>
                    <a:alpha val="43000"/>
                  </a:schemeClr>
                </a:outerShdw>
              </a:effectLst>
            </a:endParaRPr>
          </a:p>
          <a:p>
            <a:pPr marL="909638" lvl="1" indent="-452438"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</a:pPr>
            <a:r>
              <a:rPr lang="en-US" sz="3200" b="1" i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Proverbs 5:22  </a:t>
            </a:r>
            <a:r>
              <a:rPr lang="en-US" sz="32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Wicked one caught in the cords of his own sin</a:t>
            </a:r>
            <a:endParaRPr lang="en-US" sz="3200" b="1" i="1" dirty="0" smtClean="0">
              <a:solidFill>
                <a:srgbClr val="FFFF66"/>
              </a:solidFill>
              <a:effectLst>
                <a:outerShdw blurRad="50800" dist="38100" dir="2700000" algn="tl" rotWithShape="0">
                  <a:schemeClr val="tx1">
                    <a:lumMod val="95000"/>
                    <a:lumOff val="5000"/>
                    <a:alpha val="43000"/>
                  </a:schemeClr>
                </a:outerShdw>
              </a:effectLst>
            </a:endParaRPr>
          </a:p>
          <a:p>
            <a:pPr marL="909638" lvl="1" indent="-452438"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</a:pPr>
            <a:r>
              <a:rPr lang="en-US" sz="3200" b="1" i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Romans 6:16  </a:t>
            </a:r>
            <a:r>
              <a:rPr lang="en-US" sz="32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Made slaves of sin ending in death (</a:t>
            </a:r>
            <a:r>
              <a:rPr lang="en-US" sz="3000" b="1" i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2 Peter 2:19</a:t>
            </a:r>
            <a:r>
              <a:rPr lang="en-US" sz="32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)</a:t>
            </a:r>
            <a:endParaRPr lang="en-US" sz="3200" b="1" i="1" dirty="0" smtClean="0">
              <a:solidFill>
                <a:srgbClr val="FFFF66"/>
              </a:solidFill>
              <a:effectLst>
                <a:outerShdw blurRad="50800" dist="38100" dir="2700000" algn="tl" rotWithShape="0">
                  <a:schemeClr val="tx1">
                    <a:lumMod val="95000"/>
                    <a:lumOff val="5000"/>
                    <a:alpha val="43000"/>
                  </a:scheme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1572161"/>
            <a:ext cx="8229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i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“Come </a:t>
            </a:r>
            <a:r>
              <a:rPr lang="en-US" sz="4000" b="1" i="1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to Me, all of you who labor and are heavy </a:t>
            </a:r>
            <a:r>
              <a:rPr lang="en-US" sz="4000" b="1" i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laden…”</a:t>
            </a:r>
            <a:endParaRPr lang="en-US" sz="4000" b="1" i="1" dirty="0">
              <a:solidFill>
                <a:srgbClr val="FFFFFF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0754640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bldLvl="2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Jesus-invite02.jpg"/>
          <p:cNvPicPr>
            <a:picLocks noChangeAspect="1"/>
          </p:cNvPicPr>
          <p:nvPr/>
        </p:nvPicPr>
        <p:blipFill>
          <a:blip r:embed="rId2">
            <a:alphaModFix amt="15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00200"/>
          </a:xfrm>
        </p:spPr>
        <p:txBody>
          <a:bodyPr>
            <a:noAutofit/>
          </a:bodyPr>
          <a:lstStyle/>
          <a:p>
            <a:r>
              <a:rPr lang="en-US" sz="5000" b="1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Recognitions in Coming to Jesus</a:t>
            </a:r>
            <a:endParaRPr lang="en-US" sz="5000" b="1" dirty="0">
              <a:solidFill>
                <a:srgbClr val="FFFF00"/>
              </a:solidFill>
              <a:effectLst>
                <a:outerShdw blurRad="50800" dist="38100" dir="2700000" algn="tl" rotWithShape="0">
                  <a:schemeClr val="tx1">
                    <a:lumMod val="95000"/>
                    <a:lumOff val="5000"/>
                    <a:alpha val="43000"/>
                  </a:schemeClr>
                </a:outerShdw>
              </a:effectLst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0" y="3429000"/>
            <a:ext cx="9144000" cy="35814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</a:pPr>
            <a:r>
              <a:rPr lang="en-US" sz="3600" dirty="0">
                <a:solidFill>
                  <a:srgbClr val="66FFFF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The</a:t>
            </a:r>
            <a:r>
              <a:rPr lang="en-US" sz="2800" dirty="0">
                <a:solidFill>
                  <a:srgbClr val="66FFFF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 </a:t>
            </a:r>
            <a:r>
              <a:rPr lang="en-US" sz="3600" dirty="0">
                <a:solidFill>
                  <a:srgbClr val="66FFFF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Easy</a:t>
            </a:r>
            <a:r>
              <a:rPr lang="en-US" sz="2800" dirty="0">
                <a:solidFill>
                  <a:srgbClr val="66FFFF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 </a:t>
            </a:r>
            <a:r>
              <a:rPr lang="en-US" dirty="0">
                <a:solidFill>
                  <a:srgbClr val="66FFFF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&amp;</a:t>
            </a:r>
            <a:r>
              <a:rPr lang="en-US" sz="2800" dirty="0">
                <a:solidFill>
                  <a:srgbClr val="66FFFF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 </a:t>
            </a:r>
            <a:r>
              <a:rPr lang="en-US" sz="3600" dirty="0">
                <a:solidFill>
                  <a:srgbClr val="66FFFF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Light</a:t>
            </a:r>
            <a:r>
              <a:rPr lang="en-US" sz="2800" dirty="0">
                <a:solidFill>
                  <a:srgbClr val="66FFFF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 </a:t>
            </a:r>
            <a:r>
              <a:rPr lang="en-US" sz="3600" dirty="0" smtClean="0">
                <a:solidFill>
                  <a:srgbClr val="66FFFF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Yoke</a:t>
            </a:r>
            <a:r>
              <a:rPr lang="en-US" sz="2800" dirty="0" smtClean="0">
                <a:solidFill>
                  <a:srgbClr val="66FFFF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 </a:t>
            </a:r>
            <a:r>
              <a:rPr lang="en-US" sz="3600" dirty="0">
                <a:solidFill>
                  <a:srgbClr val="66FFFF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of</a:t>
            </a:r>
            <a:r>
              <a:rPr lang="en-US" dirty="0">
                <a:solidFill>
                  <a:srgbClr val="66FFFF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 </a:t>
            </a:r>
            <a:r>
              <a:rPr lang="en-US" sz="3600" dirty="0">
                <a:solidFill>
                  <a:srgbClr val="66FFFF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Learning</a:t>
            </a:r>
            <a:r>
              <a:rPr lang="en-US" sz="2800" dirty="0">
                <a:solidFill>
                  <a:srgbClr val="66FFFF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 </a:t>
            </a:r>
            <a:r>
              <a:rPr lang="en-US" sz="3600" dirty="0">
                <a:solidFill>
                  <a:srgbClr val="66FFFF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from</a:t>
            </a:r>
            <a:r>
              <a:rPr lang="en-US" sz="2800" dirty="0">
                <a:solidFill>
                  <a:srgbClr val="66FFFF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 </a:t>
            </a:r>
            <a:r>
              <a:rPr lang="en-US" sz="3600" dirty="0">
                <a:solidFill>
                  <a:srgbClr val="66FFFF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Christ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</a:pPr>
            <a:r>
              <a:rPr lang="en-US" sz="3200" b="1" i="1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Ephesians 4:17-</a:t>
            </a:r>
            <a:r>
              <a:rPr lang="en-US" sz="3200" b="1" i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21  </a:t>
            </a:r>
            <a:r>
              <a:rPr lang="en-US" sz="32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Learning truth </a:t>
            </a:r>
            <a:r>
              <a:rPr lang="en-US" sz="32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from </a:t>
            </a:r>
            <a:r>
              <a:rPr lang="en-US" sz="32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Christ brings better way</a:t>
            </a:r>
          </a:p>
          <a:p>
            <a:pPr marL="804863" lvl="1" indent="-347663">
              <a:spcBef>
                <a:spcPts val="0"/>
              </a:spcBef>
              <a:spcAft>
                <a:spcPts val="600"/>
              </a:spcAft>
              <a:buClr>
                <a:srgbClr val="FFFFFF"/>
              </a:buClr>
            </a:pPr>
            <a:r>
              <a:rPr lang="en-US" sz="3200" b="1" i="1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John 6:66-68  </a:t>
            </a:r>
            <a:r>
              <a:rPr lang="en-US" sz="32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Peter noted the reason: “</a:t>
            </a:r>
            <a:r>
              <a:rPr lang="en-US" sz="32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You have words of </a:t>
            </a:r>
            <a:r>
              <a:rPr lang="en-US" sz="32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eternal life” (</a:t>
            </a:r>
            <a:r>
              <a:rPr lang="en-US" sz="3200" b="1" i="1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Jn. 6:44-45</a:t>
            </a:r>
            <a:r>
              <a:rPr lang="en-US" sz="32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)</a:t>
            </a:r>
            <a:endParaRPr lang="en-US" sz="3200" b="1" i="1" dirty="0">
              <a:solidFill>
                <a:srgbClr val="FFFF66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</a:endParaRPr>
          </a:p>
          <a:p>
            <a:pPr marL="804863" lvl="1" indent="-347663">
              <a:spcBef>
                <a:spcPts val="0"/>
              </a:spcBef>
              <a:spcAft>
                <a:spcPts val="600"/>
              </a:spcAft>
              <a:buClr>
                <a:srgbClr val="FFFFFF"/>
              </a:buClr>
            </a:pPr>
            <a:r>
              <a:rPr lang="en-US" sz="3200" b="1" i="1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John 14:6  </a:t>
            </a:r>
            <a:r>
              <a:rPr lang="en-US" sz="32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Jesus is the only way to the </a:t>
            </a:r>
            <a:r>
              <a:rPr lang="en-US" sz="32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Father</a:t>
            </a:r>
            <a:endParaRPr lang="en-US" sz="3200" b="1" i="1" dirty="0" smtClean="0">
              <a:solidFill>
                <a:srgbClr val="FFFF66"/>
              </a:solidFill>
              <a:effectLst>
                <a:outerShdw blurRad="50800" dist="38100" dir="2700000" algn="tl" rotWithShape="0">
                  <a:schemeClr val="tx1">
                    <a:lumMod val="95000"/>
                    <a:lumOff val="5000"/>
                    <a:alpha val="43000"/>
                  </a:scheme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1295400"/>
            <a:ext cx="8229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i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4000" b="1" i="1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Take My yoke upon you and learn from </a:t>
            </a:r>
            <a:r>
              <a:rPr lang="en-US" sz="4000" b="1" i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Me… For </a:t>
            </a:r>
            <a:r>
              <a:rPr lang="en-US" sz="4000" b="1" i="1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My yoke is easy and My burden is light</a:t>
            </a:r>
            <a:r>
              <a:rPr lang="en-US" sz="4000" b="1" i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.”</a:t>
            </a:r>
            <a:endParaRPr lang="en-US" sz="4000" b="1" i="1" dirty="0">
              <a:solidFill>
                <a:srgbClr val="FFFFFF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2810180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bldLvl="2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Jesus-invite02.jpg"/>
          <p:cNvPicPr>
            <a:picLocks noChangeAspect="1"/>
          </p:cNvPicPr>
          <p:nvPr/>
        </p:nvPicPr>
        <p:blipFill>
          <a:blip r:embed="rId2">
            <a:alphaModFix amt="15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00200"/>
          </a:xfrm>
        </p:spPr>
        <p:txBody>
          <a:bodyPr>
            <a:noAutofit/>
          </a:bodyPr>
          <a:lstStyle/>
          <a:p>
            <a:r>
              <a:rPr lang="en-US" sz="5000" b="1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Recognitions in Coming to Jesus</a:t>
            </a:r>
            <a:endParaRPr lang="en-US" sz="5000" b="1" dirty="0">
              <a:solidFill>
                <a:srgbClr val="FFFF00"/>
              </a:solidFill>
              <a:effectLst>
                <a:outerShdw blurRad="50800" dist="38100" dir="2700000" algn="tl" rotWithShape="0">
                  <a:schemeClr val="tx1">
                    <a:lumMod val="95000"/>
                    <a:lumOff val="5000"/>
                    <a:alpha val="43000"/>
                  </a:schemeClr>
                </a:outerShdw>
              </a:effectLst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0" y="3352800"/>
            <a:ext cx="9144000" cy="35814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</a:pPr>
            <a:r>
              <a:rPr lang="en-US" sz="3600" dirty="0">
                <a:solidFill>
                  <a:srgbClr val="66FFFF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The Rest Offered by Jesus – Now &amp; Forever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</a:pPr>
            <a:r>
              <a:rPr lang="en-US" sz="3200" b="1" i="1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Luke 4:16-21  </a:t>
            </a:r>
            <a:r>
              <a:rPr lang="en-US" sz="32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Messiah to </a:t>
            </a:r>
            <a:r>
              <a:rPr lang="en-US" sz="32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bring a rest of </a:t>
            </a:r>
            <a:r>
              <a:rPr lang="en-US" sz="32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liberty (</a:t>
            </a:r>
            <a:r>
              <a:rPr lang="en-US" sz="3200" b="1" i="1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John 8:31-32</a:t>
            </a:r>
            <a:r>
              <a:rPr lang="en-US" sz="32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)</a:t>
            </a:r>
            <a:endParaRPr lang="en-US" sz="3200" b="1" i="1" dirty="0">
              <a:solidFill>
                <a:srgbClr val="FFFF66"/>
              </a:solidFill>
              <a:effectLst>
                <a:outerShdw blurRad="50800" dist="38100" dir="2700000" algn="tl" rotWithShape="0">
                  <a:schemeClr val="tx1">
                    <a:lumMod val="95000"/>
                    <a:lumOff val="5000"/>
                    <a:alpha val="43000"/>
                  </a:schemeClr>
                </a:outerShdw>
              </a:effectLst>
            </a:endParaRP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</a:pPr>
            <a:r>
              <a:rPr lang="en-US" sz="3200" b="1" i="1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Hebrews 4:9-11  </a:t>
            </a:r>
            <a:r>
              <a:rPr lang="en-US" sz="32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Yet, a true </a:t>
            </a:r>
            <a:r>
              <a:rPr lang="en-US" sz="3400" b="1" u="sng" cap="small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rest</a:t>
            </a:r>
            <a:r>
              <a:rPr lang="en-US" sz="32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 remains </a:t>
            </a:r>
            <a:r>
              <a:rPr lang="en-US" sz="32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for the people of God</a:t>
            </a:r>
            <a:endParaRPr lang="en-US" sz="3200" b="1" i="1" dirty="0">
              <a:solidFill>
                <a:srgbClr val="FFFF66"/>
              </a:solidFill>
              <a:effectLst>
                <a:outerShdw blurRad="50800" dist="38100" dir="2700000" algn="tl" rotWithShape="0">
                  <a:schemeClr val="tx1">
                    <a:lumMod val="95000"/>
                    <a:lumOff val="5000"/>
                    <a:alpha val="43000"/>
                  </a:schemeClr>
                </a:outerShdw>
              </a:effectLst>
            </a:endParaRP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</a:pPr>
            <a:r>
              <a:rPr lang="en-US" sz="3200" b="1" i="1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1 Peter 1:3-5  </a:t>
            </a:r>
            <a:r>
              <a:rPr lang="en-US" sz="32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Ultimate rest found in </a:t>
            </a:r>
            <a:r>
              <a:rPr lang="en-US" sz="32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heaven</a:t>
            </a:r>
            <a:endParaRPr lang="en-US" sz="3200" dirty="0">
              <a:solidFill>
                <a:schemeClr val="bg1"/>
              </a:solidFill>
              <a:effectLst>
                <a:outerShdw blurRad="50800" dist="38100" dir="2700000" algn="tl" rotWithShape="0">
                  <a:schemeClr val="tx1">
                    <a:lumMod val="95000"/>
                    <a:lumOff val="5000"/>
                    <a:alpha val="43000"/>
                  </a:scheme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1572161"/>
            <a:ext cx="8229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i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4000" b="1" i="1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For </a:t>
            </a:r>
            <a:r>
              <a:rPr lang="en-US" sz="4000" b="1" i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 am gentle and lowly in heart, and you will find rest for your souls</a:t>
            </a:r>
            <a:r>
              <a:rPr lang="en-US" sz="4000" b="1" i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.”</a:t>
            </a:r>
            <a:endParaRPr lang="en-US" sz="4000" b="1" i="1" dirty="0">
              <a:solidFill>
                <a:srgbClr val="FFFFFF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3169846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bldLvl="2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Jesus-invite02.jpg"/>
          <p:cNvPicPr>
            <a:picLocks noChangeAspect="1"/>
          </p:cNvPicPr>
          <p:nvPr/>
        </p:nvPicPr>
        <p:blipFill>
          <a:blip r:embed="rId2">
            <a:alphaModFix amt="25000"/>
          </a:blip>
          <a:stretch>
            <a:fillRect/>
          </a:stretch>
        </p:blipFill>
        <p:spPr>
          <a:xfrm>
            <a:off x="0" y="-914400"/>
            <a:ext cx="9144000" cy="58674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4876800"/>
            <a:ext cx="9144000" cy="19299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3000"/>
              </a:lnSpc>
            </a:pPr>
            <a:r>
              <a:rPr lang="en-US" sz="3200" b="1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“O heart bowed down with sorrow</a:t>
            </a:r>
            <a:r>
              <a:rPr lang="en-US" sz="3200" b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!</a:t>
            </a:r>
          </a:p>
          <a:p>
            <a:pPr algn="ctr">
              <a:lnSpc>
                <a:spcPct val="93000"/>
              </a:lnSpc>
            </a:pPr>
            <a:r>
              <a:rPr lang="en-US" sz="3200" b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O eyes </a:t>
            </a:r>
            <a:r>
              <a:rPr lang="en-US" sz="3200" b="1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that long for sight</a:t>
            </a:r>
            <a:r>
              <a:rPr lang="en-US" sz="3200" b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!</a:t>
            </a:r>
          </a:p>
          <a:p>
            <a:pPr algn="ctr">
              <a:lnSpc>
                <a:spcPct val="93000"/>
              </a:lnSpc>
            </a:pPr>
            <a:r>
              <a:rPr lang="en-US" sz="3200" b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There's </a:t>
            </a:r>
            <a:r>
              <a:rPr lang="en-US" sz="3200" b="1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gladness in believing</a:t>
            </a:r>
            <a:r>
              <a:rPr lang="en-US" sz="3200" b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;</a:t>
            </a:r>
          </a:p>
          <a:p>
            <a:pPr algn="ctr">
              <a:lnSpc>
                <a:spcPct val="93000"/>
              </a:lnSpc>
            </a:pPr>
            <a:r>
              <a:rPr lang="en-US" sz="3200" b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In </a:t>
            </a:r>
            <a:r>
              <a:rPr lang="en-US" sz="3200" b="1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Jesus there is light.”</a:t>
            </a:r>
            <a:r>
              <a:rPr lang="en-US" sz="3200" b="1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9144000" cy="17697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6000" b="1" dirty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Will You Respond to the Invitation of Jesus</a:t>
            </a:r>
            <a:r>
              <a:rPr lang="en-US" sz="6000" b="1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?</a:t>
            </a:r>
            <a:endParaRPr lang="en-US" sz="6000" dirty="0">
              <a:solidFill>
                <a:srgbClr val="FFFF00"/>
              </a:solidFill>
              <a:effectLst>
                <a:outerShdw blurRad="50800" dist="38100" dir="2700000" algn="tl" rotWithShape="0">
                  <a:schemeClr val="tx1">
                    <a:lumMod val="95000"/>
                    <a:lumOff val="5000"/>
                    <a:alpha val="43000"/>
                  </a:schemeClr>
                </a:outerShdw>
              </a:effectLst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642924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5521</TotalTime>
  <Words>301</Words>
  <Application>Microsoft Macintosh PowerPoint</Application>
  <PresentationFormat>On-screen Show 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“Come Unto Me…”</vt:lpstr>
      <vt:lpstr>Matthew 11:28-30</vt:lpstr>
      <vt:lpstr>Recognitions in Coming to Jesus</vt:lpstr>
      <vt:lpstr>Recognitions in Coming to Jesus</vt:lpstr>
      <vt:lpstr>Recognitions in Coming to Jesus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Harry</dc:creator>
  <cp:lastModifiedBy>Harry Osborne</cp:lastModifiedBy>
  <cp:revision>34</cp:revision>
  <dcterms:created xsi:type="dcterms:W3CDTF">2017-02-11T14:18:26Z</dcterms:created>
  <dcterms:modified xsi:type="dcterms:W3CDTF">2021-04-04T11:46:56Z</dcterms:modified>
</cp:coreProperties>
</file>