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74" r:id="rId3"/>
    <p:sldId id="275" r:id="rId4"/>
    <p:sldId id="277" r:id="rId5"/>
    <p:sldId id="270" r:id="rId6"/>
    <p:sldId id="278" r:id="rId7"/>
    <p:sldId id="279" r:id="rId8"/>
    <p:sldId id="271" r:id="rId9"/>
    <p:sldId id="280" r:id="rId10"/>
    <p:sldId id="281" r:id="rId11"/>
    <p:sldId id="272" r:id="rId12"/>
    <p:sldId id="282" r:id="rId13"/>
    <p:sldId id="283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96"/>
    <p:restoredTop sz="94719"/>
  </p:normalViewPr>
  <p:slideViewPr>
    <p:cSldViewPr snapToGrid="0" snapToObjects="1">
      <p:cViewPr varScale="1">
        <p:scale>
          <a:sx n="152" d="100"/>
          <a:sy n="152" d="100"/>
        </p:scale>
        <p:origin x="28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091F-0886-DA46-A7F4-6F03EC8DC59B}" type="datetimeFigureOut">
              <a:rPr lang="en-US" smtClean="0"/>
              <a:t>6/13/21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C570-E8F5-B44B-A524-32F69C307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9084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091F-0886-DA46-A7F4-6F03EC8DC59B}" type="datetimeFigureOut">
              <a:rPr lang="en-US" smtClean="0"/>
              <a:t>6/13/21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C570-E8F5-B44B-A524-32F69C307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43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091F-0886-DA46-A7F4-6F03EC8DC59B}" type="datetimeFigureOut">
              <a:rPr lang="en-US" smtClean="0"/>
              <a:t>6/13/21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C570-E8F5-B44B-A524-32F69C307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23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091F-0886-DA46-A7F4-6F03EC8DC59B}" type="datetimeFigureOut">
              <a:rPr lang="en-US" smtClean="0"/>
              <a:t>6/13/21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C570-E8F5-B44B-A524-32F69C307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7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091F-0886-DA46-A7F4-6F03EC8DC59B}" type="datetimeFigureOut">
              <a:rPr lang="en-US" smtClean="0"/>
              <a:t>6/13/21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C570-E8F5-B44B-A524-32F69C307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03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091F-0886-DA46-A7F4-6F03EC8DC59B}" type="datetimeFigureOut">
              <a:rPr lang="en-US" smtClean="0"/>
              <a:t>6/13/21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C570-E8F5-B44B-A524-32F69C307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74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091F-0886-DA46-A7F4-6F03EC8DC59B}" type="datetimeFigureOut">
              <a:rPr lang="en-US" smtClean="0"/>
              <a:t>6/13/21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C570-E8F5-B44B-A524-32F69C307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7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091F-0886-DA46-A7F4-6F03EC8DC59B}" type="datetimeFigureOut">
              <a:rPr lang="en-US" smtClean="0"/>
              <a:t>6/13/21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C570-E8F5-B44B-A524-32F69C307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13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091F-0886-DA46-A7F4-6F03EC8DC59B}" type="datetimeFigureOut">
              <a:rPr lang="en-US" smtClean="0"/>
              <a:t>6/13/21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C570-E8F5-B44B-A524-32F69C307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921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091F-0886-DA46-A7F4-6F03EC8DC59B}" type="datetimeFigureOut">
              <a:rPr lang="en-US" smtClean="0"/>
              <a:t>6/13/21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C570-E8F5-B44B-A524-32F69C307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74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2091F-0886-DA46-A7F4-6F03EC8DC59B}" type="datetimeFigureOut">
              <a:rPr lang="en-US" smtClean="0"/>
              <a:t>6/13/21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AFC570-E8F5-B44B-A524-32F69C307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906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2091F-0886-DA46-A7F4-6F03EC8DC59B}" type="datetimeFigureOut">
              <a:rPr lang="en-US" smtClean="0"/>
              <a:t>6/13/21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AFC570-E8F5-B44B-A524-32F69C3070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7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7F7D7B8D-EF99-4CA1-AB1E-4C0C04740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2917370"/>
            <a:ext cx="9143999" cy="394062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DF99A08-CFD1-5F47-AAEF-1F9389B2E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7836" y="4559523"/>
            <a:ext cx="8176104" cy="1236440"/>
          </a:xfrm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Jude 14-25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2B8094-D2E4-0D42-848B-FFD4082BB1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7836" y="5795963"/>
            <a:ext cx="8176104" cy="560388"/>
          </a:xfrm>
          <a:noFill/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“contend earnestly for the faith” – Jude 3</a:t>
            </a:r>
          </a:p>
        </p:txBody>
      </p:sp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263928AD-2D1A-9D48-BCDF-6DA329F5F0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2393"/>
          <a:stretch/>
        </p:blipFill>
        <p:spPr>
          <a:xfrm>
            <a:off x="20" y="1"/>
            <a:ext cx="9143979" cy="4239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57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6D51F7-ABCA-B948-BAFF-F7B9407D7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751" y="365125"/>
            <a:ext cx="7890527" cy="1325563"/>
          </a:xfrm>
        </p:spPr>
        <p:txBody>
          <a:bodyPr>
            <a:noAutofit/>
          </a:bodyPr>
          <a:lstStyle/>
          <a:p>
            <a:r>
              <a:rPr lang="en-US" dirty="0"/>
              <a:t>Jude 17-25 – Christians are to remember…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AA8FB-CD9C-454C-8EC5-F26F129AD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2601"/>
            <a:ext cx="7886699" cy="4154361"/>
          </a:xfrm>
        </p:spPr>
        <p:txBody>
          <a:bodyPr>
            <a:normAutofit/>
          </a:bodyPr>
          <a:lstStyle/>
          <a:p>
            <a:r>
              <a:rPr lang="en-US" dirty="0"/>
              <a:t>V.20-21 – Christians are to be building their faith to eternal life</a:t>
            </a:r>
          </a:p>
          <a:p>
            <a:pPr lvl="1"/>
            <a:r>
              <a:rPr lang="en-US" dirty="0"/>
              <a:t>V.21 – Christians are to keep themselves in the love of God looking forward to eternal life</a:t>
            </a:r>
          </a:p>
          <a:p>
            <a:pPr lvl="2"/>
            <a:r>
              <a:rPr lang="en-US" sz="2400" dirty="0"/>
              <a:t>One keeps themselves in the love of God by keeping His commandments – 1 John 5:3</a:t>
            </a:r>
          </a:p>
          <a:p>
            <a:pPr lvl="2"/>
            <a:r>
              <a:rPr lang="en-US" sz="2400" dirty="0"/>
              <a:t>Looking for the mercy of Jesus unto eternal life – we are to look forward to the hope we </a:t>
            </a:r>
            <a:r>
              <a:rPr lang="en-US" sz="2400"/>
              <a:t>have of </a:t>
            </a:r>
            <a:r>
              <a:rPr lang="en-US" sz="2400" dirty="0"/>
              <a:t>eternal life (1 John 2:25)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29998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6D51F7-ABCA-B948-BAFF-F7B9407D7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751" y="365125"/>
            <a:ext cx="7890527" cy="1325563"/>
          </a:xfrm>
        </p:spPr>
        <p:txBody>
          <a:bodyPr>
            <a:normAutofit/>
          </a:bodyPr>
          <a:lstStyle/>
          <a:p>
            <a:r>
              <a:rPr lang="en-US" dirty="0"/>
              <a:t>Jude 17-25 – Christians are to remember…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AA8FB-CD9C-454C-8EC5-F26F129AD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2601"/>
            <a:ext cx="7886699" cy="4154361"/>
          </a:xfrm>
        </p:spPr>
        <p:txBody>
          <a:bodyPr>
            <a:normAutofit/>
          </a:bodyPr>
          <a:lstStyle/>
          <a:p>
            <a:r>
              <a:rPr lang="en-US" sz="3200" dirty="0"/>
              <a:t>Question #5</a:t>
            </a:r>
          </a:p>
          <a:p>
            <a:pPr lvl="1"/>
            <a:r>
              <a:rPr lang="en-US" sz="2800" dirty="0"/>
              <a:t>Due to false teachers and the potential of apostacy, what are Christians to do regarding others? (Jude 22-23)</a:t>
            </a:r>
          </a:p>
          <a:p>
            <a:pPr lvl="1"/>
            <a:endParaRPr lang="en-US" sz="2800" dirty="0"/>
          </a:p>
          <a:p>
            <a:endParaRPr lang="en-US" sz="1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9590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6D51F7-ABCA-B948-BAFF-F7B9407D7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751" y="365125"/>
            <a:ext cx="7890527" cy="1325563"/>
          </a:xfrm>
        </p:spPr>
        <p:txBody>
          <a:bodyPr>
            <a:noAutofit/>
          </a:bodyPr>
          <a:lstStyle/>
          <a:p>
            <a:r>
              <a:rPr lang="en-US" dirty="0"/>
              <a:t>Jude 17-25 – Christians are to remember…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AA8FB-CD9C-454C-8EC5-F26F129AD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2601"/>
            <a:ext cx="7886699" cy="4154361"/>
          </a:xfrm>
        </p:spPr>
        <p:txBody>
          <a:bodyPr>
            <a:normAutofit/>
          </a:bodyPr>
          <a:lstStyle/>
          <a:p>
            <a:r>
              <a:rPr lang="en-US" dirty="0"/>
              <a:t>V.22-23 – Christians are to be wise in helping others in spiritual need</a:t>
            </a:r>
          </a:p>
          <a:p>
            <a:pPr lvl="1"/>
            <a:r>
              <a:rPr lang="en-US" dirty="0"/>
              <a:t>We need to make sure we have the proper approach in each situation</a:t>
            </a:r>
          </a:p>
          <a:p>
            <a:pPr lvl="2"/>
            <a:r>
              <a:rPr lang="en-US" sz="2400" dirty="0"/>
              <a:t>Are you warning one headed down a dangerous path or are you trying to pull one out of the fire saving one lost in sin?</a:t>
            </a:r>
          </a:p>
          <a:p>
            <a:pPr lvl="3"/>
            <a:r>
              <a:rPr lang="en-US" sz="2400" dirty="0"/>
              <a:t>There is judgement involved, but we need to be wise allowing God’s word to guide us and be willing to do whatever needs to be done to “save a soul from death” (James 5:19-20)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55806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6D51F7-ABCA-B948-BAFF-F7B9407D7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751" y="365125"/>
            <a:ext cx="7890527" cy="1325563"/>
          </a:xfrm>
        </p:spPr>
        <p:txBody>
          <a:bodyPr>
            <a:noAutofit/>
          </a:bodyPr>
          <a:lstStyle/>
          <a:p>
            <a:r>
              <a:rPr lang="en-US" dirty="0"/>
              <a:t>Jude 17-25 – Christians are to remember…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AA8FB-CD9C-454C-8EC5-F26F129AD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2601"/>
            <a:ext cx="7886699" cy="4154361"/>
          </a:xfrm>
        </p:spPr>
        <p:txBody>
          <a:bodyPr>
            <a:normAutofit/>
          </a:bodyPr>
          <a:lstStyle/>
          <a:p>
            <a:r>
              <a:rPr lang="en-US" dirty="0"/>
              <a:t>V.24-25 – Christians are to remember who God is</a:t>
            </a:r>
          </a:p>
          <a:p>
            <a:pPr lvl="1"/>
            <a:r>
              <a:rPr lang="en-US" dirty="0"/>
              <a:t>God is able to keep one from stumbling and present us faultless</a:t>
            </a:r>
          </a:p>
          <a:p>
            <a:pPr lvl="2"/>
            <a:r>
              <a:rPr lang="en-US" sz="2400" dirty="0"/>
              <a:t>He alone is wise (Isaiah 55:8-9)</a:t>
            </a:r>
          </a:p>
          <a:p>
            <a:pPr lvl="3"/>
            <a:r>
              <a:rPr lang="en-US" sz="2400" dirty="0"/>
              <a:t>He has given us His wisdom through His word, we must adhere to it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6933693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6D51F7-ABCA-B948-BAFF-F7B9407D7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751" y="365125"/>
            <a:ext cx="7890527" cy="1325563"/>
          </a:xfrm>
        </p:spPr>
        <p:txBody>
          <a:bodyPr>
            <a:noAutofit/>
          </a:bodyPr>
          <a:lstStyle/>
          <a:p>
            <a:r>
              <a:rPr lang="en-US" dirty="0"/>
              <a:t>Jude 12-16 – False teachers and their ungodliness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AA8FB-CD9C-454C-8EC5-F26F129AD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2601"/>
            <a:ext cx="7886699" cy="4154361"/>
          </a:xfrm>
        </p:spPr>
        <p:txBody>
          <a:bodyPr>
            <a:normAutofit/>
          </a:bodyPr>
          <a:lstStyle/>
          <a:p>
            <a:r>
              <a:rPr lang="en-US" dirty="0"/>
              <a:t>V.14-15 – Enoch prophesied about the judgment to come and the judgment false teachers like these would face</a:t>
            </a:r>
          </a:p>
          <a:p>
            <a:pPr lvl="1"/>
            <a:r>
              <a:rPr lang="en-US" dirty="0"/>
              <a:t>Those convicted are…</a:t>
            </a:r>
          </a:p>
          <a:p>
            <a:pPr lvl="2"/>
            <a:r>
              <a:rPr lang="en-US" sz="2400" dirty="0"/>
              <a:t>The “ungodly among them”</a:t>
            </a:r>
          </a:p>
          <a:p>
            <a:pPr lvl="2"/>
            <a:r>
              <a:rPr lang="en-US" sz="2400" dirty="0"/>
              <a:t>Their deeds are ungodly</a:t>
            </a:r>
          </a:p>
          <a:p>
            <a:pPr lvl="2"/>
            <a:r>
              <a:rPr lang="en-US" sz="2400" dirty="0"/>
              <a:t>They have committed them in an ungodly way</a:t>
            </a:r>
          </a:p>
          <a:p>
            <a:pPr lvl="2"/>
            <a:r>
              <a:rPr lang="en-US" sz="2400" dirty="0"/>
              <a:t>The ungodly sinners who have spoken harsh things against Him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2222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6D51F7-ABCA-B948-BAFF-F7B9407D7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751" y="365125"/>
            <a:ext cx="7890527" cy="1325563"/>
          </a:xfrm>
        </p:spPr>
        <p:txBody>
          <a:bodyPr>
            <a:noAutofit/>
          </a:bodyPr>
          <a:lstStyle/>
          <a:p>
            <a:r>
              <a:rPr lang="en-US" dirty="0"/>
              <a:t>Jude 12-16 – False teachers and their ungodliness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AA8FB-CD9C-454C-8EC5-F26F129AD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2601"/>
            <a:ext cx="7886699" cy="4154361"/>
          </a:xfrm>
        </p:spPr>
        <p:txBody>
          <a:bodyPr>
            <a:normAutofit/>
          </a:bodyPr>
          <a:lstStyle/>
          <a:p>
            <a:r>
              <a:rPr lang="en-US" dirty="0"/>
              <a:t>V.14-15 – Enoch prophesied about the judgment to come and the judgment false teachers like these would face</a:t>
            </a:r>
          </a:p>
          <a:p>
            <a:pPr lvl="1"/>
            <a:r>
              <a:rPr lang="en-US" dirty="0"/>
              <a:t>Ungodly (</a:t>
            </a:r>
            <a:r>
              <a:rPr lang="en-US" dirty="0" err="1"/>
              <a:t>asebes</a:t>
            </a:r>
            <a:r>
              <a:rPr lang="en-US" dirty="0"/>
              <a:t>, g0765) – irreverent, impious, without reverence for God</a:t>
            </a:r>
          </a:p>
          <a:p>
            <a:pPr lvl="2"/>
            <a:r>
              <a:rPr lang="en-US" sz="2400" dirty="0"/>
              <a:t>Vines – not merely irreligious, but acting in contravention of God’s demand’s</a:t>
            </a:r>
          </a:p>
          <a:p>
            <a:pPr lvl="2"/>
            <a:r>
              <a:rPr lang="en-US" sz="2400" dirty="0"/>
              <a:t>Arndt and Gingrich – violating norms for a proper relation to deity</a:t>
            </a:r>
          </a:p>
          <a:p>
            <a:pPr lvl="1"/>
            <a:r>
              <a:rPr lang="en-US" dirty="0"/>
              <a:t>Ungodly is not limited to those who are completely immoral, but any who act opposed to God’s word</a:t>
            </a:r>
          </a:p>
          <a:p>
            <a:pPr lvl="2"/>
            <a:endParaRPr lang="en-US" sz="2400" dirty="0"/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162579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6D51F7-ABCA-B948-BAFF-F7B9407D7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751" y="365125"/>
            <a:ext cx="7890527" cy="1325563"/>
          </a:xfrm>
        </p:spPr>
        <p:txBody>
          <a:bodyPr>
            <a:noAutofit/>
          </a:bodyPr>
          <a:lstStyle/>
          <a:p>
            <a:r>
              <a:rPr lang="en-US" dirty="0"/>
              <a:t>Jude 12-16 – False teachers and their ungodliness 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AA8FB-CD9C-454C-8EC5-F26F129AD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2601"/>
            <a:ext cx="7886699" cy="4154361"/>
          </a:xfrm>
        </p:spPr>
        <p:txBody>
          <a:bodyPr>
            <a:normAutofit/>
          </a:bodyPr>
          <a:lstStyle/>
          <a:p>
            <a:r>
              <a:rPr lang="en-US" dirty="0"/>
              <a:t>V.16 – False teachers live how they want, according to their own lust</a:t>
            </a:r>
          </a:p>
          <a:p>
            <a:pPr lvl="1"/>
            <a:r>
              <a:rPr lang="en-US" dirty="0"/>
              <a:t>These walk according to the lust of the flesh, but we are to walk according to the Spirit (Galatians 5:16-23)</a:t>
            </a:r>
          </a:p>
          <a:p>
            <a:pPr lvl="1"/>
            <a:r>
              <a:rPr lang="en-US" dirty="0"/>
              <a:t>They say things with “great swelling </a:t>
            </a:r>
            <a:r>
              <a:rPr lang="en-US" i="1" dirty="0"/>
              <a:t>words, </a:t>
            </a:r>
            <a:r>
              <a:rPr lang="en-US" dirty="0"/>
              <a:t>flattering people to gain advantage”</a:t>
            </a:r>
          </a:p>
          <a:p>
            <a:pPr lvl="2"/>
            <a:r>
              <a:rPr lang="en-US" sz="2400" dirty="0"/>
              <a:t>Words that sound good to impress people and get some benefit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103570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6D51F7-ABCA-B948-BAFF-F7B9407D7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751" y="365125"/>
            <a:ext cx="7890527" cy="1325563"/>
          </a:xfrm>
        </p:spPr>
        <p:txBody>
          <a:bodyPr>
            <a:normAutofit/>
          </a:bodyPr>
          <a:lstStyle/>
          <a:p>
            <a:r>
              <a:rPr lang="en-US" dirty="0"/>
              <a:t>Jude 17-25 – Christians are to remember…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AA8FB-CD9C-454C-8EC5-F26F129AD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2601"/>
            <a:ext cx="7886699" cy="4154361"/>
          </a:xfrm>
        </p:spPr>
        <p:txBody>
          <a:bodyPr>
            <a:normAutofit/>
          </a:bodyPr>
          <a:lstStyle/>
          <a:p>
            <a:r>
              <a:rPr lang="en-US" sz="3200" dirty="0"/>
              <a:t>Question #3</a:t>
            </a:r>
          </a:p>
          <a:p>
            <a:pPr lvl="1"/>
            <a:r>
              <a:rPr lang="en-US" sz="2800" dirty="0"/>
              <a:t>What are the Christians to remember? (Jude 17-19)</a:t>
            </a:r>
          </a:p>
          <a:p>
            <a:pPr lvl="1"/>
            <a:endParaRPr lang="en-US" sz="2800" dirty="0"/>
          </a:p>
          <a:p>
            <a:endParaRPr lang="en-US" sz="1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1828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6D51F7-ABCA-B948-BAFF-F7B9407D7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751" y="365125"/>
            <a:ext cx="7890527" cy="1325563"/>
          </a:xfrm>
        </p:spPr>
        <p:txBody>
          <a:bodyPr>
            <a:noAutofit/>
          </a:bodyPr>
          <a:lstStyle/>
          <a:p>
            <a:r>
              <a:rPr lang="en-US" dirty="0"/>
              <a:t>Jude 17-25 – Christians are to remember…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AA8FB-CD9C-454C-8EC5-F26F129AD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2601"/>
            <a:ext cx="7886699" cy="4154361"/>
          </a:xfrm>
        </p:spPr>
        <p:txBody>
          <a:bodyPr>
            <a:normAutofit/>
          </a:bodyPr>
          <a:lstStyle/>
          <a:p>
            <a:r>
              <a:rPr lang="en-US" dirty="0"/>
              <a:t>V.17-19 – Christians are to remember that these things were spoken of by the apostles</a:t>
            </a:r>
          </a:p>
          <a:p>
            <a:pPr lvl="1"/>
            <a:r>
              <a:rPr lang="en-US" dirty="0"/>
              <a:t>The apostles spoke the word of God (2 Peter 1:13-21; 3:1-2)</a:t>
            </a:r>
          </a:p>
          <a:p>
            <a:pPr lvl="1"/>
            <a:r>
              <a:rPr lang="en-US" dirty="0"/>
              <a:t>There would be mockers and those walking according to their own lusts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77581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6D51F7-ABCA-B948-BAFF-F7B9407D7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751" y="365125"/>
            <a:ext cx="7890527" cy="1325563"/>
          </a:xfrm>
        </p:spPr>
        <p:txBody>
          <a:bodyPr>
            <a:noAutofit/>
          </a:bodyPr>
          <a:lstStyle/>
          <a:p>
            <a:r>
              <a:rPr lang="en-US" dirty="0"/>
              <a:t>Jude 17-25 – Christians are to remember…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AA8FB-CD9C-454C-8EC5-F26F129AD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2601"/>
            <a:ext cx="7886699" cy="4154361"/>
          </a:xfrm>
        </p:spPr>
        <p:txBody>
          <a:bodyPr>
            <a:normAutofit/>
          </a:bodyPr>
          <a:lstStyle/>
          <a:p>
            <a:r>
              <a:rPr lang="en-US" dirty="0"/>
              <a:t>V.17-19 – Christians are to remember that these things were spoken of by the apostles</a:t>
            </a:r>
          </a:p>
          <a:p>
            <a:pPr lvl="1"/>
            <a:r>
              <a:rPr lang="en-US" dirty="0"/>
              <a:t>These are...</a:t>
            </a:r>
          </a:p>
          <a:p>
            <a:pPr lvl="2"/>
            <a:r>
              <a:rPr lang="en-US" sz="2400" dirty="0"/>
              <a:t>“sensual persons” – what is of this physical world, not according to the wisdom above (James 3:15)</a:t>
            </a:r>
          </a:p>
          <a:p>
            <a:pPr lvl="2"/>
            <a:r>
              <a:rPr lang="en-US" sz="2400" dirty="0"/>
              <a:t>“who cause division” – they do not bring about unity</a:t>
            </a:r>
          </a:p>
          <a:p>
            <a:pPr lvl="3"/>
            <a:r>
              <a:rPr lang="en-US" sz="2400" dirty="0"/>
              <a:t>Acceptance of false teachers does not bring about unity, because they do not bring the doctrine of Christ </a:t>
            </a:r>
          </a:p>
          <a:p>
            <a:pPr lvl="2"/>
            <a:r>
              <a:rPr lang="en-US" sz="2400" dirty="0"/>
              <a:t>That don’t have the Spirit – those who do not have the word of God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304137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6D51F7-ABCA-B948-BAFF-F7B9407D7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751" y="365125"/>
            <a:ext cx="7890527" cy="1325563"/>
          </a:xfrm>
        </p:spPr>
        <p:txBody>
          <a:bodyPr>
            <a:normAutofit/>
          </a:bodyPr>
          <a:lstStyle/>
          <a:p>
            <a:r>
              <a:rPr lang="en-US" dirty="0"/>
              <a:t>Jude 17-25 – Christians are to remember…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AA8FB-CD9C-454C-8EC5-F26F129AD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2601"/>
            <a:ext cx="7886699" cy="4154361"/>
          </a:xfrm>
        </p:spPr>
        <p:txBody>
          <a:bodyPr>
            <a:normAutofit/>
          </a:bodyPr>
          <a:lstStyle/>
          <a:p>
            <a:r>
              <a:rPr lang="en-US" sz="3200" dirty="0"/>
              <a:t>Question #4</a:t>
            </a:r>
          </a:p>
          <a:p>
            <a:pPr lvl="1"/>
            <a:r>
              <a:rPr lang="en-US" sz="2800" dirty="0"/>
              <a:t>Due to false teachers and the potential of apostacy, what are the Christians to do? (Jude 20-21)</a:t>
            </a:r>
          </a:p>
          <a:p>
            <a:pPr lvl="1"/>
            <a:endParaRPr lang="en-US" sz="2800" dirty="0"/>
          </a:p>
          <a:p>
            <a:endParaRPr lang="en-US" sz="1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644329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404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A67B5B4-3A24-436E-B663-1B2EBFF8A0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9144000" cy="6861324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Freeform 13">
            <a:extLst>
              <a:ext uri="{FF2B5EF4-FFF2-40B4-BE49-F238E27FC236}">
                <a16:creationId xmlns:a16="http://schemas.microsoft.com/office/drawing/2014/main" id="{987FDF89-C993-41F4-A1B8-DBAFF1600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840065" cy="6858000"/>
          </a:xfrm>
          <a:custGeom>
            <a:avLst/>
            <a:gdLst>
              <a:gd name="connsiteX0" fmla="*/ 0 w 11786754"/>
              <a:gd name="connsiteY0" fmla="*/ 0 h 6858000"/>
              <a:gd name="connsiteX1" fmla="*/ 8610600 w 11786754"/>
              <a:gd name="connsiteY1" fmla="*/ 0 h 6858000"/>
              <a:gd name="connsiteX2" fmla="*/ 11786754 w 11786754"/>
              <a:gd name="connsiteY2" fmla="*/ 6858000 h 6858000"/>
              <a:gd name="connsiteX3" fmla="*/ 0 w 1178675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786754" h="6858000">
                <a:moveTo>
                  <a:pt x="0" y="0"/>
                </a:moveTo>
                <a:lnTo>
                  <a:pt x="8610600" y="0"/>
                </a:lnTo>
                <a:lnTo>
                  <a:pt x="1178675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64E585EA-75FD-4025-8270-F66A58A15C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686050" cy="6858000"/>
          </a:xfrm>
          <a:custGeom>
            <a:avLst/>
            <a:gdLst>
              <a:gd name="connsiteX0" fmla="*/ 0 w 3581400"/>
              <a:gd name="connsiteY0" fmla="*/ 0 h 6858000"/>
              <a:gd name="connsiteX1" fmla="*/ 405246 w 3581400"/>
              <a:gd name="connsiteY1" fmla="*/ 0 h 6858000"/>
              <a:gd name="connsiteX2" fmla="*/ 3581400 w 3581400"/>
              <a:gd name="connsiteY2" fmla="*/ 6858000 h 6858000"/>
              <a:gd name="connsiteX3" fmla="*/ 0 w 358140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81400" h="6858000">
                <a:moveTo>
                  <a:pt x="0" y="0"/>
                </a:moveTo>
                <a:lnTo>
                  <a:pt x="405246" y="0"/>
                </a:lnTo>
                <a:lnTo>
                  <a:pt x="358140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0000">
              <a:alpha val="2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6D51F7-ABCA-B948-BAFF-F7B9407D7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751" y="365125"/>
            <a:ext cx="7890527" cy="1325563"/>
          </a:xfrm>
        </p:spPr>
        <p:txBody>
          <a:bodyPr>
            <a:noAutofit/>
          </a:bodyPr>
          <a:lstStyle/>
          <a:p>
            <a:r>
              <a:rPr lang="en-US" dirty="0"/>
              <a:t>Jude 17-25 – Christians are to remember…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9AA8FB-CD9C-454C-8EC5-F26F129AD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22601"/>
            <a:ext cx="7886699" cy="4154361"/>
          </a:xfrm>
        </p:spPr>
        <p:txBody>
          <a:bodyPr>
            <a:normAutofit/>
          </a:bodyPr>
          <a:lstStyle/>
          <a:p>
            <a:r>
              <a:rPr lang="en-US" dirty="0"/>
              <a:t>V.20-21 – Christians are to be building their faith to eternal life</a:t>
            </a:r>
          </a:p>
          <a:p>
            <a:pPr lvl="1"/>
            <a:r>
              <a:rPr lang="en-US" dirty="0"/>
              <a:t>V.20 – Christians are to build their faith and pray </a:t>
            </a:r>
          </a:p>
          <a:p>
            <a:pPr lvl="2"/>
            <a:r>
              <a:rPr lang="en-US" sz="2400" dirty="0"/>
              <a:t>Faith comes by hearing the word of God (Romans 10:17) – Christians are to build themselves up on the foundation of the faith</a:t>
            </a:r>
          </a:p>
          <a:p>
            <a:pPr lvl="3"/>
            <a:r>
              <a:rPr lang="en-US" sz="2200" dirty="0"/>
              <a:t>We are to grow in the grace and knowledge of our Lord Jesus Christ (2 Peter 3:18)</a:t>
            </a:r>
          </a:p>
          <a:p>
            <a:pPr lvl="2"/>
            <a:r>
              <a:rPr lang="en-US" sz="2400" dirty="0"/>
              <a:t>“praying in the Holy Spirit” – Praying properly, with reverence and according to God’s will (1 John 5:14-15)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70729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612</TotalTime>
  <Words>807</Words>
  <Application>Microsoft Macintosh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Jude 14-25</vt:lpstr>
      <vt:lpstr>Jude 12-16 – False teachers and their ungodliness </vt:lpstr>
      <vt:lpstr>Jude 12-16 – False teachers and their ungodliness </vt:lpstr>
      <vt:lpstr>Jude 12-16 – False teachers and their ungodliness </vt:lpstr>
      <vt:lpstr>Jude 17-25 – Christians are to remember…</vt:lpstr>
      <vt:lpstr>Jude 17-25 – Christians are to remember…</vt:lpstr>
      <vt:lpstr>Jude 17-25 – Christians are to remember…</vt:lpstr>
      <vt:lpstr>Jude 17-25 – Christians are to remember…</vt:lpstr>
      <vt:lpstr>Jude 17-25 – Christians are to remember…</vt:lpstr>
      <vt:lpstr>Jude 17-25 – Christians are to remember…</vt:lpstr>
      <vt:lpstr>Jude 17-25 – Christians are to remember…</vt:lpstr>
      <vt:lpstr>Jude 17-25 – Christians are to remember…</vt:lpstr>
      <vt:lpstr>Jude 17-25 – Christians are to remember…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Jay Carlson</dc:creator>
  <cp:lastModifiedBy>Jay Carlson</cp:lastModifiedBy>
  <cp:revision>58</cp:revision>
  <dcterms:created xsi:type="dcterms:W3CDTF">2021-05-19T19:33:20Z</dcterms:created>
  <dcterms:modified xsi:type="dcterms:W3CDTF">2021-06-13T11:26:29Z</dcterms:modified>
</cp:coreProperties>
</file>