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02" autoAdjust="0"/>
    <p:restoredTop sz="99220" autoAdjust="0"/>
  </p:normalViewPr>
  <p:slideViewPr>
    <p:cSldViewPr>
      <p:cViewPr varScale="1">
        <p:scale>
          <a:sx n="101" d="100"/>
          <a:sy n="101" d="100"/>
        </p:scale>
        <p:origin x="-6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6/12/21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ross of Christ 1.jpe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717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6200"/>
            <a:ext cx="9144000" cy="25146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Love of Christ Compels Us</a:t>
            </a:r>
            <a:endParaRPr lang="en-US" sz="8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9144000" cy="10668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</a:t>
            </a:r>
            <a:r>
              <a:rPr lang="en-US" sz="5400" b="1" i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nd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Corinthians 5:14-15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ross of Christ 1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717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168"/>
            <a:ext cx="9144000" cy="1465968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Corinthians 5:14-15</a:t>
            </a:r>
            <a:endParaRPr lang="en-US" sz="6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16114"/>
            <a:ext cx="8534400" cy="4508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4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the love of Christ compels us, because we judge thus: that if One died for all, then all died; </a:t>
            </a:r>
            <a:r>
              <a:rPr lang="en-US" sz="4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He died for all, that those who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live </a:t>
            </a: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should live no longer for themselves, but for Him who died for them and rose again.  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ross of Christ 1.jpeg"/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7174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Love of Christ Must Compel Us…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066800"/>
            <a:ext cx="9144000" cy="5867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To Keep His Commandments (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14:15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marL="911225" lvl="1" indent="-454025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14:21-24</a:t>
            </a:r>
          </a:p>
          <a:p>
            <a:pPr marL="911225" lvl="1" indent="-454025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3:12-17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To Abstain From Sin (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John 2:15-17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marL="911225" lvl="1" indent="-454025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4:17-24</a:t>
            </a:r>
          </a:p>
          <a:p>
            <a:pPr marL="911225" lvl="1" indent="-454025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Peter 4:1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-3</a:t>
            </a:r>
            <a:endParaRPr lang="en-US" sz="3200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To Try Teachings If True or False (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Jn. 4:1-6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911225" lvl="1" indent="-454025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Jude 3-4</a:t>
            </a:r>
            <a:endParaRPr lang="en-US" sz="3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911225" lvl="1" indent="-454025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John 9-11</a:t>
            </a:r>
            <a:endParaRPr lang="en-US" sz="3600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ross of Christ 1.jpeg"/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7174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Love of Christ Must Compel Us…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066800"/>
            <a:ext cx="9144000" cy="5867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To Love One Another (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John 4:7-12, 19-21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marL="911225" lvl="1" indent="-454025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John 3:16</a:t>
            </a:r>
            <a:endParaRPr lang="en-US" sz="3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911225" lvl="1" indent="-454025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Thessalonians 3:12-13</a:t>
            </a:r>
          </a:p>
          <a:p>
            <a:pPr marL="911225" lvl="1" indent="-454025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Peter 1:22-23</a:t>
            </a:r>
            <a:endParaRPr lang="en-US" sz="3600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To Spread the Gospel (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Corinthians 5:11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marL="911225" lvl="1" indent="-454025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8:4</a:t>
            </a:r>
            <a:endParaRPr lang="en-US" sz="3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911225" lvl="1" indent="-454025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Timothy 1:12-17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262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4226</TotalTime>
  <Words>167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Love of Christ Compels Us</vt:lpstr>
      <vt:lpstr>2 Corinthians 5:14-15</vt:lpstr>
      <vt:lpstr>Love of Christ Must Compel Us…</vt:lpstr>
      <vt:lpstr>Love of Christ Must Compel Us…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23</cp:revision>
  <dcterms:created xsi:type="dcterms:W3CDTF">2017-02-11T14:18:26Z</dcterms:created>
  <dcterms:modified xsi:type="dcterms:W3CDTF">2021-06-13T11:30:44Z</dcterms:modified>
</cp:coreProperties>
</file>