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FFFF66"/>
    <a:srgbClr val="FFFFFF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52" autoAdjust="0"/>
    <p:restoredTop sz="94673" autoAdjust="0"/>
  </p:normalViewPr>
  <p:slideViewPr>
    <p:cSldViewPr>
      <p:cViewPr varScale="1">
        <p:scale>
          <a:sx n="97" d="100"/>
          <a:sy n="97" d="100"/>
        </p:scale>
        <p:origin x="200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4C960-097A-3D4E-BDC3-32D9CDAE257E}" type="datetimeFigureOut">
              <a:rPr lang="en-US" smtClean="0"/>
              <a:t>7/17/21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95CD5-17A9-B242-838D-8B38E30A9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1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95CD5-17A9-B242-838D-8B38E30A90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7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95CD5-17A9-B242-838D-8B38E30A90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82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95CD5-17A9-B242-838D-8B38E30A90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1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95CD5-17A9-B242-838D-8B38E30A90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8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95CD5-17A9-B242-838D-8B38E30A90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32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95CD5-17A9-B242-838D-8B38E30A90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87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95CD5-17A9-B242-838D-8B38E30A90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3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2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9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1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5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65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0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9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7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4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E0000"/>
            </a:gs>
            <a:gs pos="100000">
              <a:srgbClr val="64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0783BD2D-6528-400B-84DB-2CAC94F1E56C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8D9403E0-CF68-49E6-9A1C-EBFD1469C8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2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1"/>
            <a:ext cx="9144000" cy="2076450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“Pursuing Peace &amp; Holiness”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12:14-17</a:t>
            </a:r>
          </a:p>
        </p:txBody>
      </p:sp>
    </p:spTree>
    <p:extLst>
      <p:ext uri="{BB962C8B-B14F-4D97-AF65-F5344CB8AC3E}">
        <p14:creationId xmlns:p14="http://schemas.microsoft.com/office/powerpoint/2010/main" val="37812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8915400" cy="556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 without which no one will see the Lord: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lest anyone fall short of the grace of God; lest any root of bitterness springing up cause trouble, and by this many become defiled;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 there be any fornicator or profane person like Esau, who for one morsel of food sold his birthright. 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17200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8915400" cy="556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without which no one will see the Lord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lest anyone fall short of the grace of God; lest any root of bitterness springing up cause trouble, and by this many become defiled;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 there be any fornicator or profane person like Esau, who for one morsel of food sold his birthright. 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234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8915400" cy="556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without which no one will see the Lord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</a:t>
            </a:r>
            <a:r>
              <a:rPr lang="en-US" sz="3400" b="1" dirty="0">
                <a:solidFill>
                  <a:srgbClr val="00FD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anyone fall short of the grace of God; lest any root of bitterness springing up cause trouble, and by this many become defiled;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 there be any fornicator or profane person like Esau, who for one morsel of food sold his birthright. 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48283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8915400" cy="556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without which no one will see the Lord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</a:t>
            </a:r>
            <a:r>
              <a:rPr lang="en-US" sz="3400" b="1" dirty="0">
                <a:solidFill>
                  <a:srgbClr val="00FD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anyone fall short of the grace of God; </a:t>
            </a:r>
            <a:r>
              <a:rPr lang="en-US" sz="3400" b="1" dirty="0">
                <a:solidFill>
                  <a:srgbClr val="00FD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any root of bitterness springing up cause trouble, and by this many become defiled;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 there be any fornicator or profane person like Esau, who for one morsel of food sold his birthright. 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194083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8915400" cy="556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without which no one will see the Lord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</a:t>
            </a:r>
            <a:r>
              <a:rPr lang="en-US" sz="3400" b="1" dirty="0">
                <a:solidFill>
                  <a:srgbClr val="00FD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anyone fall short of the grace of God; </a:t>
            </a:r>
            <a:r>
              <a:rPr lang="en-US" sz="3400" b="1" dirty="0">
                <a:solidFill>
                  <a:srgbClr val="00FD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any root of bitterness springing up cause trouble, and by this many become defiled;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400" b="1" dirty="0">
                <a:solidFill>
                  <a:srgbClr val="00FD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there be any fornicator or profane person like Esau, who for one morsel of food sold his birthright. 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217615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Pursuit Requires Diligent Scrutiny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296400" cy="57912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fulfill responsibilities towards man &amp; God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carefully for falling short of God’s grace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4:1-2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Entire letter deals with theme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5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6:4-6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24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3:17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5:4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carefully for bitterness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3:14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3:19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carefully for immorality (fleshly lust)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6:15-20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4:1-7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There will be a time when it is too late</a:t>
            </a:r>
          </a:p>
        </p:txBody>
      </p:sp>
    </p:spTree>
    <p:extLst>
      <p:ext uri="{BB962C8B-B14F-4D97-AF65-F5344CB8AC3E}">
        <p14:creationId xmlns:p14="http://schemas.microsoft.com/office/powerpoint/2010/main" val="139206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15930</TotalTime>
  <Words>625</Words>
  <Application>Microsoft Macintosh PowerPoint</Application>
  <PresentationFormat>On-screen Show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“Pursuing Peace &amp; Holiness”</vt:lpstr>
      <vt:lpstr>Hebrews 12:14-17</vt:lpstr>
      <vt:lpstr>Hebrews 12:14-17</vt:lpstr>
      <vt:lpstr>Hebrews 12:14-17</vt:lpstr>
      <vt:lpstr>Hebrews 12:14-17</vt:lpstr>
      <vt:lpstr>Hebrews 12:14-17</vt:lpstr>
      <vt:lpstr>Pursuit Requires Diligent Scrutiny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“Looking Carefully Lest…”</dc:title>
  <dc:creator>Harry</dc:creator>
  <cp:lastModifiedBy>Harry Osborne</cp:lastModifiedBy>
  <cp:revision>12</cp:revision>
  <dcterms:created xsi:type="dcterms:W3CDTF">2012-06-30T16:55:16Z</dcterms:created>
  <dcterms:modified xsi:type="dcterms:W3CDTF">2021-07-18T11:27:10Z</dcterms:modified>
</cp:coreProperties>
</file>