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9" r:id="rId2"/>
    <p:sldId id="256" r:id="rId3"/>
    <p:sldId id="259" r:id="rId4"/>
    <p:sldId id="258" r:id="rId5"/>
    <p:sldId id="260" r:id="rId6"/>
    <p:sldId id="262" r:id="rId7"/>
    <p:sldId id="263" r:id="rId8"/>
    <p:sldId id="261" r:id="rId9"/>
    <p:sldId id="265" r:id="rId10"/>
    <p:sldId id="264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4" r:id="rId19"/>
    <p:sldId id="275" r:id="rId20"/>
    <p:sldId id="276" r:id="rId21"/>
    <p:sldId id="273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9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0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9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1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2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3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7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0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7/17/21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89412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29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Two types of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Those who are governed by God </a:t>
            </a:r>
          </a:p>
          <a:p>
            <a:pPr lvl="1"/>
            <a:r>
              <a:rPr lang="en-US" sz="2800" dirty="0"/>
              <a:t>Citizenship is in heaven</a:t>
            </a:r>
          </a:p>
          <a:p>
            <a:pPr lvl="2"/>
            <a:r>
              <a:rPr lang="en-US" sz="2800" dirty="0"/>
              <a:t>They are not living according to their will but to the will of God (Galatians 2:20)</a:t>
            </a:r>
          </a:p>
          <a:p>
            <a:pPr lvl="2"/>
            <a:r>
              <a:rPr lang="en-US" sz="2800" dirty="0"/>
              <a:t>They are allowing His word to guide them in all they do (Colossians 3:17)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2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Two types of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Those who are governed by God </a:t>
            </a:r>
          </a:p>
          <a:p>
            <a:pPr lvl="1"/>
            <a:r>
              <a:rPr lang="en-US" sz="2800" dirty="0"/>
              <a:t>Citizenship is in heaven</a:t>
            </a:r>
          </a:p>
          <a:p>
            <a:pPr lvl="2"/>
            <a:r>
              <a:rPr lang="en-US" sz="2800" dirty="0"/>
              <a:t>Every decision, choice, and action are made with the governing principles provided in God’s word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3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Aspects/Areas of life to consider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Church (universal and local)</a:t>
            </a:r>
          </a:p>
          <a:p>
            <a:pPr lvl="1"/>
            <a:r>
              <a:rPr lang="en-US" sz="2800" dirty="0"/>
              <a:t>Being present at assemblies</a:t>
            </a:r>
          </a:p>
          <a:p>
            <a:pPr lvl="2"/>
            <a:r>
              <a:rPr lang="en-US" sz="2800" b="1" i="1" dirty="0"/>
              <a:t>Hebrews 10:24-25 </a:t>
            </a:r>
            <a:r>
              <a:rPr lang="en-US" sz="2800" dirty="0"/>
              <a:t>– Assembling is a way in which we consider one another, stir up love and good works, and exhort one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2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Aspects/Areas of life to consider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Church</a:t>
            </a:r>
          </a:p>
          <a:p>
            <a:pPr lvl="1"/>
            <a:r>
              <a:rPr lang="en-US" sz="2800" dirty="0"/>
              <a:t>Being active</a:t>
            </a:r>
          </a:p>
          <a:p>
            <a:pPr lvl="2"/>
            <a:r>
              <a:rPr lang="en-US" sz="2800" b="1" i="1" dirty="0"/>
              <a:t>1 Corinthians 12:12-25 </a:t>
            </a:r>
            <a:r>
              <a:rPr lang="en-US" sz="2800" dirty="0"/>
              <a:t>– Each member makes up a part of the body</a:t>
            </a:r>
          </a:p>
          <a:p>
            <a:pPr lvl="2"/>
            <a:r>
              <a:rPr lang="en-US" sz="2800" b="1" i="1" dirty="0"/>
              <a:t>3 John 5-8 </a:t>
            </a:r>
            <a:r>
              <a:rPr lang="en-US" sz="2800" dirty="0"/>
              <a:t>– Gaius did whatever he could to benefit the cause of Christ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7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Aspects/Areas of life to consider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Church</a:t>
            </a:r>
          </a:p>
          <a:p>
            <a:pPr lvl="1"/>
            <a:r>
              <a:rPr lang="en-US" sz="2800" dirty="0"/>
              <a:t>Being active</a:t>
            </a:r>
          </a:p>
          <a:p>
            <a:pPr lvl="2"/>
            <a:r>
              <a:rPr lang="en-US" sz="2800" b="1" i="1" dirty="0"/>
              <a:t>1 Timothy 4:12-13 </a:t>
            </a:r>
            <a:r>
              <a:rPr lang="en-US" sz="2800" dirty="0"/>
              <a:t>– Young people can be an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5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Aspects/Areas of life to consider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Home (family and close friends)</a:t>
            </a:r>
          </a:p>
          <a:p>
            <a:pPr lvl="1"/>
            <a:r>
              <a:rPr lang="en-US" sz="2800" dirty="0"/>
              <a:t>A proper marriage</a:t>
            </a:r>
          </a:p>
          <a:p>
            <a:pPr lvl="2"/>
            <a:r>
              <a:rPr lang="en-US" sz="2800" b="1" i="1" dirty="0"/>
              <a:t>Ephesians 5:22-33 </a:t>
            </a:r>
            <a:r>
              <a:rPr lang="en-US" sz="2800" dirty="0"/>
              <a:t>– Husbands love your wife, wives respect your husband </a:t>
            </a:r>
          </a:p>
        </p:txBody>
      </p:sp>
    </p:spTree>
    <p:extLst>
      <p:ext uri="{BB962C8B-B14F-4D97-AF65-F5344CB8AC3E}">
        <p14:creationId xmlns:p14="http://schemas.microsoft.com/office/powerpoint/2010/main" val="155845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Aspects/Areas of life to consider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Home (family and close friends)</a:t>
            </a:r>
          </a:p>
          <a:p>
            <a:pPr lvl="1"/>
            <a:r>
              <a:rPr lang="en-US" sz="2800" dirty="0"/>
              <a:t>A proper marriage</a:t>
            </a:r>
          </a:p>
          <a:p>
            <a:pPr lvl="2"/>
            <a:r>
              <a:rPr lang="en-US" sz="2800" b="1" i="1" dirty="0"/>
              <a:t>1 Peter 3:1-6 </a:t>
            </a:r>
            <a:r>
              <a:rPr lang="en-US" sz="2800" dirty="0"/>
              <a:t>– Wives submit to your husbands</a:t>
            </a:r>
          </a:p>
          <a:p>
            <a:pPr lvl="2"/>
            <a:r>
              <a:rPr lang="en-US" sz="2800" b="1" i="1" dirty="0"/>
              <a:t>1 Peter 3:7 </a:t>
            </a:r>
            <a:r>
              <a:rPr lang="en-US" sz="2800" dirty="0"/>
              <a:t>– Husbands give honor to the wife</a:t>
            </a:r>
          </a:p>
        </p:txBody>
      </p:sp>
    </p:spTree>
    <p:extLst>
      <p:ext uri="{BB962C8B-B14F-4D97-AF65-F5344CB8AC3E}">
        <p14:creationId xmlns:p14="http://schemas.microsoft.com/office/powerpoint/2010/main" val="205302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Aspects/Areas of life to consider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Home (family and close friends)</a:t>
            </a:r>
          </a:p>
          <a:p>
            <a:pPr lvl="1"/>
            <a:r>
              <a:rPr lang="en-US" sz="2800" dirty="0"/>
              <a:t>Spiritual conversations</a:t>
            </a:r>
          </a:p>
          <a:p>
            <a:pPr lvl="2"/>
            <a:r>
              <a:rPr lang="en-US" sz="2800" b="1" i="1" dirty="0"/>
              <a:t>Matthew 12:34-36</a:t>
            </a:r>
            <a:r>
              <a:rPr lang="en-US" sz="2800" dirty="0"/>
              <a:t> – The words we say come from what is our heart</a:t>
            </a:r>
          </a:p>
          <a:p>
            <a:pPr lvl="2"/>
            <a:r>
              <a:rPr lang="en-US" sz="2800" b="1" i="1" dirty="0"/>
              <a:t>Jeremiah 20:9 </a:t>
            </a:r>
            <a:r>
              <a:rPr lang="en-US" sz="2800" dirty="0"/>
              <a:t>– God’s word was in his heart, and he could not hold it back</a:t>
            </a:r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4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Aspects/Areas of life to consider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Community (jobs, school, activities)</a:t>
            </a:r>
          </a:p>
          <a:p>
            <a:pPr lvl="1"/>
            <a:r>
              <a:rPr lang="en-US" sz="2800" dirty="0"/>
              <a:t>Serving God </a:t>
            </a:r>
          </a:p>
          <a:p>
            <a:pPr lvl="2"/>
            <a:r>
              <a:rPr lang="en-US" sz="2800" b="1" i="1" dirty="0"/>
              <a:t>Matthew 6:19-21, 24</a:t>
            </a:r>
            <a:r>
              <a:rPr lang="en-US" sz="2800" dirty="0"/>
              <a:t> – You cannot serve God and mammon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60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Aspects/Areas of life to consider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Community (jobs, school, activities)</a:t>
            </a:r>
          </a:p>
          <a:p>
            <a:pPr lvl="1"/>
            <a:r>
              <a:rPr lang="en-US" sz="2800" dirty="0"/>
              <a:t>Putting to death the old man</a:t>
            </a:r>
          </a:p>
          <a:p>
            <a:pPr lvl="2"/>
            <a:r>
              <a:rPr lang="en-US" sz="2800" b="1" i="1" dirty="0"/>
              <a:t>Colossians 3:5-17 </a:t>
            </a:r>
            <a:r>
              <a:rPr lang="en-US" sz="2800" dirty="0"/>
              <a:t>– We are to put to death the old man and put on the new man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32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2935B3-43F9-4F49-AEEE-A09015DDF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1" cy="6861600"/>
            <a:chOff x="1" y="0"/>
            <a:chExt cx="12191999" cy="68616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23C3E9F-031F-4D06-B2D1-FBDE7797A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12">
              <a:extLst>
                <a:ext uri="{FF2B5EF4-FFF2-40B4-BE49-F238E27FC236}">
                  <a16:creationId xmlns:a16="http://schemas.microsoft.com/office/drawing/2014/main" id="{AD6B24CB-2D97-4762-B34A-9FE40CECA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2E85C82-5A92-4169-B806-F7A311C1C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36DD679-1C6F-4F84-9CA0-27B1ABCF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9" name="Rectangle 19">
                <a:extLst>
                  <a:ext uri="{FF2B5EF4-FFF2-40B4-BE49-F238E27FC236}">
                    <a16:creationId xmlns:a16="http://schemas.microsoft.com/office/drawing/2014/main" id="{90EBB60D-86C6-45E0-AB7B-8C952F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0">
                <a:extLst>
                  <a:ext uri="{FF2B5EF4-FFF2-40B4-BE49-F238E27FC236}">
                    <a16:creationId xmlns:a16="http://schemas.microsoft.com/office/drawing/2014/main" id="{E06710FE-8C5F-4C9D-AF9E-1A7CDAE4C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8556C1B-E283-4483-ACD0-2808A242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31" name="Rectangle 17">
                <a:extLst>
                  <a:ext uri="{FF2B5EF4-FFF2-40B4-BE49-F238E27FC236}">
                    <a16:creationId xmlns:a16="http://schemas.microsoft.com/office/drawing/2014/main" id="{6575218D-6500-488D-AB87-B8B426C1CC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18">
                <a:extLst>
                  <a:ext uri="{FF2B5EF4-FFF2-40B4-BE49-F238E27FC236}">
                    <a16:creationId xmlns:a16="http://schemas.microsoft.com/office/drawing/2014/main" id="{0859891A-F84B-4F49-B829-12D780F427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A4DD948-16D9-47F3-880E-69BF40A2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CED433A-4441-4EF2-A360-2D5C19C7F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60000"/>
                </a:schemeClr>
              </a:gs>
              <a:gs pos="37000">
                <a:schemeClr val="bg2">
                  <a:alpha val="6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F589BE-AF61-9242-B85D-7FAFE885F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5431" y="540000"/>
            <a:ext cx="3375421" cy="4259814"/>
          </a:xfrm>
        </p:spPr>
        <p:txBody>
          <a:bodyPr>
            <a:normAutofit/>
          </a:bodyPr>
          <a:lstStyle/>
          <a:p>
            <a:r>
              <a:rPr lang="en-US" sz="5400" dirty="0"/>
              <a:t>An Example Worthy of Noting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26FE8E-433E-1144-8EDD-81FB9DC17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5431" y="4988476"/>
            <a:ext cx="3375421" cy="1320249"/>
          </a:xfrm>
        </p:spPr>
        <p:txBody>
          <a:bodyPr>
            <a:normAutofit/>
          </a:bodyPr>
          <a:lstStyle/>
          <a:p>
            <a:r>
              <a:rPr lang="en-US" sz="3200" dirty="0"/>
              <a:t>Philippians 3:17-21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14A0AA1-C9DD-452F-AF3C-8231C0CD8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0" y="3600"/>
            <a:ext cx="5140800" cy="6854400"/>
            <a:chOff x="0" y="3600"/>
            <a:chExt cx="6854400" cy="685440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81A3F73-01DC-494A-B9CC-582418F95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C4A7316-203B-47F8-B448-E54B106DB1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DFB6685-5F8D-4A29-9735-BF4667A59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2A940C4-5342-4D42-8CC9-03D661D8B4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63" r="12262" b="1"/>
          <a:stretch/>
        </p:blipFill>
        <p:spPr>
          <a:xfrm>
            <a:off x="20" y="-1"/>
            <a:ext cx="5143480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105647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Aspects/Areas of life to consider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Community (jobs, school, activities)</a:t>
            </a:r>
          </a:p>
          <a:p>
            <a:pPr lvl="1"/>
            <a:r>
              <a:rPr lang="en-US" sz="2800" dirty="0"/>
              <a:t>Putting to death the old man</a:t>
            </a:r>
          </a:p>
          <a:p>
            <a:pPr lvl="2"/>
            <a:r>
              <a:rPr lang="en-US" sz="2800" dirty="0"/>
              <a:t>Old man</a:t>
            </a:r>
          </a:p>
          <a:p>
            <a:pPr lvl="3"/>
            <a:r>
              <a:rPr lang="en-US" sz="2800" dirty="0"/>
              <a:t>Anger, wrath, malice, blasphemy, filthy language, lying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0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Aspects/Areas of life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Community (jobs, school, activities)</a:t>
            </a:r>
          </a:p>
          <a:p>
            <a:pPr lvl="1"/>
            <a:r>
              <a:rPr lang="en-US" sz="2800" dirty="0"/>
              <a:t>Putting to death the old man</a:t>
            </a:r>
          </a:p>
          <a:p>
            <a:pPr lvl="2"/>
            <a:r>
              <a:rPr lang="en-US" sz="2800" dirty="0"/>
              <a:t>New man</a:t>
            </a:r>
          </a:p>
          <a:p>
            <a:pPr lvl="3"/>
            <a:r>
              <a:rPr lang="en-US" sz="2800" dirty="0"/>
              <a:t>Tender mercies, kindness, humility, meekness, longsuffering, bearing and forgiving one another, love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76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An Example Worthy of Noting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pPr lvl="0"/>
            <a:r>
              <a:rPr lang="en-US" sz="3200" b="1" i="1" dirty="0"/>
              <a:t>1 Peter 2:11-12</a:t>
            </a:r>
            <a:r>
              <a:rPr lang="en-US" sz="3200" dirty="0"/>
              <a:t> – Our example has an impact </a:t>
            </a:r>
          </a:p>
          <a:p>
            <a:pPr lvl="1"/>
            <a:r>
              <a:rPr lang="en-US" sz="3200" dirty="0"/>
              <a:t>What kind of example are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7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589BE-AF61-9242-B85D-7FAFE885F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5431" y="540000"/>
            <a:ext cx="3375421" cy="4259814"/>
          </a:xfrm>
        </p:spPr>
        <p:txBody>
          <a:bodyPr>
            <a:normAutofit/>
          </a:bodyPr>
          <a:lstStyle/>
          <a:p>
            <a:r>
              <a:rPr lang="en-US" sz="5400"/>
              <a:t>An Example Worthy of Noting as a Pattern</a:t>
            </a:r>
            <a:r>
              <a:rPr lang="en-US" sz="5400">
                <a:effectLst/>
              </a:rPr>
              <a:t> </a:t>
            </a:r>
            <a:endParaRPr lang="en-US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26FE8E-433E-1144-8EDD-81FB9DC17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5431" y="4988476"/>
            <a:ext cx="3375421" cy="1320249"/>
          </a:xfrm>
        </p:spPr>
        <p:txBody>
          <a:bodyPr>
            <a:normAutofit/>
          </a:bodyPr>
          <a:lstStyle/>
          <a:p>
            <a:r>
              <a:rPr lang="en-US" sz="3200" dirty="0"/>
              <a:t>Philippians 3:17-21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A940C4-5342-4D42-8CC9-03D661D8B4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63" r="12262" b="1"/>
          <a:stretch/>
        </p:blipFill>
        <p:spPr>
          <a:xfrm>
            <a:off x="20" y="-1"/>
            <a:ext cx="5143480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248044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An Example Worthy of Noting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dirty="0"/>
              <a:t>Pattern – a mark made as the result of a blow or pressure, impression, form, print</a:t>
            </a:r>
          </a:p>
          <a:p>
            <a:pPr lvl="1"/>
            <a:r>
              <a:rPr lang="en-US" sz="3000" dirty="0"/>
              <a:t>The idea is the way one lives leaves the figure, impression, or print of how one is to live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77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An Example Worthy of Noting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dirty="0"/>
              <a:t>Note – to mark, take heed, look upon, to pay careful attention to </a:t>
            </a:r>
          </a:p>
          <a:p>
            <a:pPr lvl="1"/>
            <a:r>
              <a:rPr lang="en-US" sz="2800" dirty="0"/>
              <a:t>These are individuals we are to look at carefully as a proper example of how to live (they are leaving the right impression)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9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Two types of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Those who govern themself</a:t>
            </a:r>
          </a:p>
          <a:p>
            <a:pPr lvl="1"/>
            <a:r>
              <a:rPr lang="en-US" sz="2800" dirty="0"/>
              <a:t>Enemies of the cross of Christ</a:t>
            </a:r>
          </a:p>
          <a:p>
            <a:pPr lvl="2"/>
            <a:r>
              <a:rPr lang="en-US" sz="2800" dirty="0"/>
              <a:t>As a result, the end for these is destruction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7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Two types of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Those who govern themself</a:t>
            </a:r>
          </a:p>
          <a:p>
            <a:pPr lvl="1"/>
            <a:r>
              <a:rPr lang="en-US" sz="2800" dirty="0"/>
              <a:t>In what ways are they enemies? </a:t>
            </a:r>
          </a:p>
          <a:p>
            <a:pPr lvl="2"/>
            <a:r>
              <a:rPr lang="en-US" sz="2800" dirty="0"/>
              <a:t>Their god is their belly</a:t>
            </a:r>
          </a:p>
          <a:p>
            <a:pPr lvl="3"/>
            <a:r>
              <a:rPr lang="en-US" sz="2800" dirty="0"/>
              <a:t>Whatever they have a desire or appetite for, they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7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Two types of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Those who govern themself</a:t>
            </a:r>
          </a:p>
          <a:p>
            <a:pPr lvl="1"/>
            <a:r>
              <a:rPr lang="en-US" sz="2800" dirty="0"/>
              <a:t>In what ways are they enemies? </a:t>
            </a:r>
          </a:p>
          <a:p>
            <a:pPr lvl="2"/>
            <a:r>
              <a:rPr lang="en-US" sz="2800" dirty="0"/>
              <a:t>Their glory is their shame</a:t>
            </a:r>
          </a:p>
          <a:p>
            <a:pPr lvl="3"/>
            <a:r>
              <a:rPr lang="en-US" sz="2800" dirty="0"/>
              <a:t>Things they should be ashamed of (that which is against God’s word), they glory 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2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Two types of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Those who govern themself</a:t>
            </a:r>
          </a:p>
          <a:p>
            <a:pPr lvl="1"/>
            <a:r>
              <a:rPr lang="en-US" sz="2800" dirty="0"/>
              <a:t>In what ways are they enemies? </a:t>
            </a:r>
          </a:p>
          <a:p>
            <a:pPr lvl="2"/>
            <a:r>
              <a:rPr lang="en-US" sz="2800" dirty="0"/>
              <a:t>They set their mind on earthly things</a:t>
            </a:r>
          </a:p>
          <a:p>
            <a:pPr lvl="3"/>
            <a:r>
              <a:rPr lang="en-US" sz="2800" dirty="0"/>
              <a:t>They look for earthly success, wealth, and notoriety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3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7DDA-4359-2F4E-9B26-F9FF8AB3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7"/>
            <a:ext cx="8201328" cy="122919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Two types of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08A0-5BA9-B744-818B-9C11A683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23083"/>
            <a:ext cx="8201328" cy="408564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Those who are governed by God </a:t>
            </a:r>
          </a:p>
          <a:p>
            <a:pPr lvl="1"/>
            <a:r>
              <a:rPr lang="en-US" sz="2800" dirty="0"/>
              <a:t>Citizenship is in heaven</a:t>
            </a:r>
          </a:p>
          <a:p>
            <a:pPr lvl="2"/>
            <a:r>
              <a:rPr lang="en-US" sz="2800" dirty="0"/>
              <a:t>Their citizenship </a:t>
            </a:r>
            <a:r>
              <a:rPr lang="en-US" sz="2800" b="1" i="1" u="sng" dirty="0"/>
              <a:t>is</a:t>
            </a:r>
            <a:r>
              <a:rPr lang="en-US" sz="2800" dirty="0"/>
              <a:t> in heaven – currently </a:t>
            </a:r>
          </a:p>
          <a:p>
            <a:pPr lvl="3"/>
            <a:r>
              <a:rPr lang="en-US" sz="2800" dirty="0"/>
              <a:t>The implication is they are being governed by the one in heaven,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5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owVTI">
  <a:themeElements>
    <a:clrScheme name="AnalogousFromDarkSeedLeftStep">
      <a:dk1>
        <a:srgbClr val="000000"/>
      </a:dk1>
      <a:lt1>
        <a:srgbClr val="FFFFFF"/>
      </a:lt1>
      <a:dk2>
        <a:srgbClr val="3B3522"/>
      </a:dk2>
      <a:lt2>
        <a:srgbClr val="E8E2E5"/>
      </a:lt2>
      <a:accent1>
        <a:srgbClr val="21B760"/>
      </a:accent1>
      <a:accent2>
        <a:srgbClr val="14BB15"/>
      </a:accent2>
      <a:accent3>
        <a:srgbClr val="5EB620"/>
      </a:accent3>
      <a:accent4>
        <a:srgbClr val="91AC13"/>
      </a:accent4>
      <a:accent5>
        <a:srgbClr val="C39B23"/>
      </a:accent5>
      <a:accent6>
        <a:srgbClr val="D55817"/>
      </a:accent6>
      <a:hlink>
        <a:srgbClr val="8B842E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1101</TotalTime>
  <Words>730</Words>
  <Application>Microsoft Macintosh PowerPoint</Application>
  <PresentationFormat>On-screen Show (4:3)</PresentationFormat>
  <Paragraphs>91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Avenir Next LT Pro</vt:lpstr>
      <vt:lpstr>Bell MT</vt:lpstr>
      <vt:lpstr>GlowVTI</vt:lpstr>
      <vt:lpstr>PowerPoint Presentation</vt:lpstr>
      <vt:lpstr>An Example Worthy of Noting</vt:lpstr>
      <vt:lpstr>An Example Worthy of Noting</vt:lpstr>
      <vt:lpstr>An Example Worthy of Noting</vt:lpstr>
      <vt:lpstr>Two types of examples</vt:lpstr>
      <vt:lpstr>Two types of examples</vt:lpstr>
      <vt:lpstr>Two types of examples</vt:lpstr>
      <vt:lpstr>Two types of examples</vt:lpstr>
      <vt:lpstr>Two types of examples</vt:lpstr>
      <vt:lpstr>Two types of examples</vt:lpstr>
      <vt:lpstr>Two types of examples</vt:lpstr>
      <vt:lpstr>Aspects/Areas of life to consider </vt:lpstr>
      <vt:lpstr>Aspects/Areas of life to consider </vt:lpstr>
      <vt:lpstr>Aspects/Areas of life to consider </vt:lpstr>
      <vt:lpstr>Aspects/Areas of life to consider </vt:lpstr>
      <vt:lpstr>Aspects/Areas of life to consider </vt:lpstr>
      <vt:lpstr>Aspects/Areas of life to consider </vt:lpstr>
      <vt:lpstr>Aspects/Areas of life to consider </vt:lpstr>
      <vt:lpstr>Aspects/Areas of life to consider </vt:lpstr>
      <vt:lpstr>Aspects/Areas of life to consider </vt:lpstr>
      <vt:lpstr>Aspects/Areas of life to consider</vt:lpstr>
      <vt:lpstr>An Example Worthy of Noting</vt:lpstr>
      <vt:lpstr>An Example Worthy of Noting as a Pattern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 Worthy of Noting as a Pattern </dc:title>
  <dc:creator>Jay Carlson</dc:creator>
  <cp:lastModifiedBy>Jay Carlson</cp:lastModifiedBy>
  <cp:revision>15</cp:revision>
  <dcterms:created xsi:type="dcterms:W3CDTF">2021-07-17T16:55:24Z</dcterms:created>
  <dcterms:modified xsi:type="dcterms:W3CDTF">2021-07-18T11:25:22Z</dcterms:modified>
</cp:coreProperties>
</file>