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7" r:id="rId6"/>
    <p:sldId id="268" r:id="rId7"/>
    <p:sldId id="26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73FEFF"/>
    <a:srgbClr val="00FFFF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405" autoAdjust="0"/>
  </p:normalViewPr>
  <p:slideViewPr>
    <p:cSldViewPr>
      <p:cViewPr varScale="1">
        <p:scale>
          <a:sx n="127" d="100"/>
          <a:sy n="127" d="100"/>
        </p:scale>
        <p:origin x="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BB3C4-70E6-D441-93C9-B7F627228126}" type="datetimeFigureOut">
              <a:rPr lang="en-US" smtClean="0"/>
              <a:t>9/4/21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7547A-AA7B-4249-81F2-1CC139B7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2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17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4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8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24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0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7547A-AA7B-4249-81F2-1CC139B754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7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Let Us Not Grow Weary in Doing Good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715000"/>
            <a:ext cx="9137194" cy="1143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6:7-9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9D24C6-2ECB-F043-A326-4BE21538B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16" y="2469357"/>
            <a:ext cx="3095767" cy="314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6:7-9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424826"/>
            <a:ext cx="8763000" cy="4213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be deceived, God is not mocked; for whatever a man sows, that he will also reap.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he who sows to his flesh will of the flesh reap corruption, but he who sows to the Spirit will of the Spirit reap everlasting life.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 let us not grow weary while doing good, for in due season we shall reap if we do not lose heart.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6:7-9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424826"/>
            <a:ext cx="8763000" cy="4213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be deceived, God is not mocked; for whatever a man sows, that he will also reap.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he who sows to his flesh will of the flesh reap corruption, but he who sows to the Spirit will of the Spirit reap everlasting life.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 </a:t>
            </a:r>
            <a:r>
              <a:rPr lang="en-US" sz="36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us not grow weary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while doing good, for in due season we shall reap if we do not lose heart. </a:t>
            </a:r>
          </a:p>
        </p:txBody>
      </p:sp>
    </p:spTree>
    <p:extLst>
      <p:ext uri="{BB962C8B-B14F-4D97-AF65-F5344CB8AC3E}">
        <p14:creationId xmlns:p14="http://schemas.microsoft.com/office/powerpoint/2010/main" val="140684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6:7-9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424826"/>
            <a:ext cx="8763000" cy="4213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be deceived, God is not mocked; for whatever a man sows, that he will also reap.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he who sows to his flesh will of the flesh reap corruption, but he who sows to the Spirit will of the Spirit reap everlasting life.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 </a:t>
            </a:r>
            <a:r>
              <a:rPr lang="en-US" sz="36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us not grow weary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while doing good, for in due season we shall reap </a:t>
            </a:r>
            <a:r>
              <a:rPr lang="en-US" sz="36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we do not lose heart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189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696BC8-D954-6A4A-8413-D8037E508E8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7" y="0"/>
            <a:ext cx="9177494" cy="66294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B093AD35-40B6-DA43-A0AA-73CBC132F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334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“Weary” is translation of Greek word </a:t>
            </a:r>
            <a:r>
              <a:rPr lang="en-US" sz="3600" b="1" i="1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enkakeo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defRPr/>
            </a:pPr>
            <a:r>
              <a:rPr lang="en-US" sz="3200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“To lack courage, lose heart, be fainthearted”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Other uses of word in the New Testament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Luke 18:1-8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 prayer</a:t>
            </a:r>
            <a:endParaRPr lang="en-US" sz="3200" b="1" i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Cor. 4:1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Concerning charge to preach gospel</a:t>
            </a:r>
            <a:endParaRPr lang="en-US" sz="3200" b="1" i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Cor. 4:16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Regarding service amidst affliction</a:t>
            </a:r>
            <a:endParaRPr lang="en-US" sz="3200" b="1" i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Eph. 3:13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At tribulation of faithful brethren</a:t>
            </a:r>
            <a:endParaRPr lang="en-US" sz="3200" b="1" i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Thess. 3:13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 doing right while others do not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Regardless of reason, we cannot cease work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77B11B4-77E6-B347-973E-021E314B1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54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</a:t>
            </a:r>
            <a:r>
              <a:rPr lang="en-US" sz="5400" b="1" i="1" cap="small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eary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: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Meaning &amp;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E70AD0-E4DC-3D43-B133-D3EF86BC334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7" y="0"/>
            <a:ext cx="9177494" cy="66294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1AFE72EF-5F44-E04F-87C5-63DABE22A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/>
          <a:lstStyle/>
          <a:p>
            <a:pPr algn="ctr">
              <a:defRPr/>
            </a:pPr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Exhortations to Endurance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B630B1-46D7-3B49-ABD1-25D4AFBD0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36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12:1,</a:t>
            </a:r>
            <a:r>
              <a:rPr lang="en-US" sz="24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12-13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Lay aside encumbrances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36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Rom. 2:7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Must pursue with patience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36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3:14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Hold confidence firm to the end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36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Cor. 4:16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Focus on things eternal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36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Tim. 4:7-8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Remember security of hope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36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5:7-11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Wait for God’s deliverance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All necessary for continual endurance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135EC5-FDB3-5D4F-973D-74038B4DD1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43"/>
          <a:stretch/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18434" name="Rectangle 2">
            <a:extLst>
              <a:ext uri="{FF2B5EF4-FFF2-40B4-BE49-F238E27FC236}">
                <a16:creationId xmlns:a16="http://schemas.microsoft.com/office/drawing/2014/main" id="{0E0CD6F6-7361-2F46-91EC-424A76633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Examples to Imitate...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183730-25AF-DB41-839E-552EB2A60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8006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Noah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Abraham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Joseph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Jeremiah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Daniel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Paul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2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9C2E6D-D73F-6F42-8D19-6D38C87FCE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78"/>
          <a:stretch/>
        </p:blipFill>
        <p:spPr>
          <a:xfrm>
            <a:off x="-97973" y="0"/>
            <a:ext cx="9552215" cy="6324600"/>
          </a:xfrm>
          <a:prstGeom prst="rect">
            <a:avLst/>
          </a:prstGeom>
        </p:spPr>
      </p:pic>
      <p:sp>
        <p:nvSpPr>
          <p:cNvPr id="14338" name="Rectangle 2">
            <a:extLst>
              <a:ext uri="{FF2B5EF4-FFF2-40B4-BE49-F238E27FC236}">
                <a16:creationId xmlns:a16="http://schemas.microsoft.com/office/drawing/2014/main" id="{9B9F1B09-1AC2-2A4D-BA96-7DFDCCF44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5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JESUS - Perfect Example</a:t>
            </a:r>
            <a:endParaRPr lang="en-US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F2054A-2426-E843-A8EF-CF24AFF2D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Endured bringing ultimate blessings despite greatest opposition ever faced</a:t>
            </a:r>
          </a:p>
          <a:p>
            <a:pPr lvl="1">
              <a:lnSpc>
                <a:spcPct val="105000"/>
              </a:lnSpc>
              <a:buClr>
                <a:schemeClr val="bg1"/>
              </a:buClr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2:14-18</a:t>
            </a:r>
            <a:r>
              <a:rPr lang="en-US" sz="3200" dirty="0">
                <a:solidFill>
                  <a:srgbClr val="99CC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Partook of humanity</a:t>
            </a:r>
          </a:p>
          <a:p>
            <a:pPr lvl="1">
              <a:lnSpc>
                <a:spcPct val="105000"/>
              </a:lnSpc>
              <a:buClr>
                <a:schemeClr val="bg1"/>
              </a:buClr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4:14-16</a:t>
            </a:r>
            <a:r>
              <a:rPr lang="en-US" sz="3200" dirty="0">
                <a:solidFill>
                  <a:srgbClr val="99CC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Touched with our infirmities</a:t>
            </a:r>
          </a:p>
          <a:p>
            <a:pPr lvl="1">
              <a:lnSpc>
                <a:spcPct val="105000"/>
              </a:lnSpc>
              <a:buClr>
                <a:schemeClr val="bg1"/>
              </a:buClr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5:7-9</a:t>
            </a:r>
            <a:r>
              <a:rPr lang="en-US" sz="3200" dirty="0">
                <a:solidFill>
                  <a:srgbClr val="99CC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Perfected through suffering</a:t>
            </a:r>
          </a:p>
          <a:p>
            <a:pPr lvl="1">
              <a:lnSpc>
                <a:spcPct val="105000"/>
              </a:lnSpc>
              <a:buClr>
                <a:schemeClr val="bg1"/>
              </a:buClr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12:2</a:t>
            </a:r>
            <a:r>
              <a:rPr lang="en-US" sz="3200" dirty="0">
                <a:solidFill>
                  <a:srgbClr val="99CC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Must look to Jesus’ endurance</a:t>
            </a:r>
          </a:p>
          <a:p>
            <a:pPr>
              <a:lnSpc>
                <a:spcPct val="105000"/>
              </a:lnSpc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Whatever our lot, no man has ever had to endure like Christ</a:t>
            </a:r>
          </a:p>
          <a:p>
            <a:pPr lvl="1">
              <a:lnSpc>
                <a:spcPct val="105000"/>
              </a:lnSpc>
              <a:buClr>
                <a:schemeClr val="bg1"/>
              </a:buClr>
              <a:defRPr/>
            </a:pP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Yet, He remained sinless urging us to imitate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5789</TotalTime>
  <Words>467</Words>
  <Application>Microsoft Macintosh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Monotype Sorts</vt:lpstr>
      <vt:lpstr>Times New Roman</vt:lpstr>
      <vt:lpstr>Wingdings</vt:lpstr>
      <vt:lpstr>Office Theme</vt:lpstr>
      <vt:lpstr>Let Us Not Grow Weary in Doing Good</vt:lpstr>
      <vt:lpstr>Galatians 6:7-9</vt:lpstr>
      <vt:lpstr>Galatians 6:7-9</vt:lpstr>
      <vt:lpstr>Galatians 6:7-9</vt:lpstr>
      <vt:lpstr>Weary: Meaning &amp; Use</vt:lpstr>
      <vt:lpstr>Exhortations to Endurance</vt:lpstr>
      <vt:lpstr>Examples to Imitate...</vt:lpstr>
      <vt:lpstr>JESUS - Perfect Example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42</cp:revision>
  <dcterms:created xsi:type="dcterms:W3CDTF">2017-02-11T14:18:26Z</dcterms:created>
  <dcterms:modified xsi:type="dcterms:W3CDTF">2021-09-05T11:49:57Z</dcterms:modified>
</cp:coreProperties>
</file>