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25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8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September 25,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5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September 25,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930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September 25,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0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September 25,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1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September 25,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2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September 25, 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3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September 25,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306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September 25,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732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September 25,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6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September 25,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4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September 25,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55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September 25, 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9252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01" r:id="rId7"/>
    <p:sldLayoutId id="2147483702" r:id="rId8"/>
    <p:sldLayoutId id="2147483703" r:id="rId9"/>
    <p:sldLayoutId id="2147483704" r:id="rId10"/>
    <p:sldLayoutId id="214748371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492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819EC06-95FA-4182-A069-1FA626C7A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8EB1A4A-D79A-42CF-8F0E-83C097672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60" y="2992"/>
            <a:ext cx="9144861" cy="2344739"/>
          </a:xfrm>
          <a:custGeom>
            <a:avLst/>
            <a:gdLst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50277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522499 w 12192001"/>
              <a:gd name="connsiteY26" fmla="*/ 1207528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37318 w 12192001"/>
              <a:gd name="connsiteY70" fmla="*/ 1920435 h 2344739"/>
              <a:gd name="connsiteX71" fmla="*/ 9113812 w 12192001"/>
              <a:gd name="connsiteY71" fmla="*/ 1919069 h 2344739"/>
              <a:gd name="connsiteX72" fmla="*/ 9053453 w 12192001"/>
              <a:gd name="connsiteY72" fmla="*/ 1910755 h 2344739"/>
              <a:gd name="connsiteX73" fmla="*/ 9005486 w 12192001"/>
              <a:gd name="connsiteY73" fmla="*/ 1914040 h 2344739"/>
              <a:gd name="connsiteX74" fmla="*/ 9005201 w 12192001"/>
              <a:gd name="connsiteY74" fmla="*/ 1913800 h 2344739"/>
              <a:gd name="connsiteX75" fmla="*/ 8996232 w 12192001"/>
              <a:gd name="connsiteY75" fmla="*/ 1915011 h 2344739"/>
              <a:gd name="connsiteX76" fmla="*/ 8990394 w 12192001"/>
              <a:gd name="connsiteY76" fmla="*/ 1917072 h 2344739"/>
              <a:gd name="connsiteX77" fmla="*/ 8974337 w 12192001"/>
              <a:gd name="connsiteY77" fmla="*/ 1920298 h 2344739"/>
              <a:gd name="connsiteX78" fmla="*/ 8968011 w 12192001"/>
              <a:gd name="connsiteY78" fmla="*/ 1919598 h 2344739"/>
              <a:gd name="connsiteX79" fmla="*/ 8963048 w 12192001"/>
              <a:gd name="connsiteY79" fmla="*/ 1917373 h 2344739"/>
              <a:gd name="connsiteX80" fmla="*/ 8928988 w 12192001"/>
              <a:gd name="connsiteY80" fmla="*/ 1914185 h 2344739"/>
              <a:gd name="connsiteX81" fmla="*/ 8752444 w 12192001"/>
              <a:gd name="connsiteY81" fmla="*/ 1933417 h 2344739"/>
              <a:gd name="connsiteX82" fmla="*/ 8707847 w 12192001"/>
              <a:gd name="connsiteY82" fmla="*/ 1935518 h 2344739"/>
              <a:gd name="connsiteX83" fmla="*/ 8596071 w 12192001"/>
              <a:gd name="connsiteY83" fmla="*/ 1944090 h 2344739"/>
              <a:gd name="connsiteX84" fmla="*/ 8525230 w 12192001"/>
              <a:gd name="connsiteY84" fmla="*/ 1929248 h 2344739"/>
              <a:gd name="connsiteX85" fmla="*/ 8510983 w 12192001"/>
              <a:gd name="connsiteY85" fmla="*/ 1935163 h 2344739"/>
              <a:gd name="connsiteX86" fmla="*/ 8506167 w 12192001"/>
              <a:gd name="connsiteY86" fmla="*/ 1938164 h 2344739"/>
              <a:gd name="connsiteX87" fmla="*/ 8497968 w 12192001"/>
              <a:gd name="connsiteY87" fmla="*/ 1940902 h 2344739"/>
              <a:gd name="connsiteX88" fmla="*/ 8497594 w 12192001"/>
              <a:gd name="connsiteY88" fmla="*/ 1940723 h 2344739"/>
              <a:gd name="connsiteX89" fmla="*/ 8490249 w 12192001"/>
              <a:gd name="connsiteY89" fmla="*/ 1943773 h 2344739"/>
              <a:gd name="connsiteX90" fmla="*/ 8367182 w 12192001"/>
              <a:gd name="connsiteY90" fmla="*/ 1957815 h 2344739"/>
              <a:gd name="connsiteX91" fmla="*/ 8353799 w 12192001"/>
              <a:gd name="connsiteY91" fmla="*/ 1958009 h 2344739"/>
              <a:gd name="connsiteX92" fmla="*/ 8352373 w 12192001"/>
              <a:gd name="connsiteY92" fmla="*/ 1957169 h 2344739"/>
              <a:gd name="connsiteX93" fmla="*/ 8320104 w 12192001"/>
              <a:gd name="connsiteY93" fmla="*/ 1974587 h 2344739"/>
              <a:gd name="connsiteX94" fmla="*/ 8314433 w 12192001"/>
              <a:gd name="connsiteY94" fmla="*/ 1974913 h 2344739"/>
              <a:gd name="connsiteX95" fmla="*/ 8295174 w 12192001"/>
              <a:gd name="connsiteY95" fmla="*/ 1988808 h 2344739"/>
              <a:gd name="connsiteX96" fmla="*/ 8284276 w 12192001"/>
              <a:gd name="connsiteY96" fmla="*/ 1994631 h 2344739"/>
              <a:gd name="connsiteX97" fmla="*/ 8283150 w 12192001"/>
              <a:gd name="connsiteY97" fmla="*/ 1999074 h 2344739"/>
              <a:gd name="connsiteX98" fmla="*/ 8266076 w 12192001"/>
              <a:gd name="connsiteY98" fmla="*/ 2006249 h 2344739"/>
              <a:gd name="connsiteX99" fmla="*/ 8263377 w 12192001"/>
              <a:gd name="connsiteY99" fmla="*/ 2006019 h 2344739"/>
              <a:gd name="connsiteX100" fmla="*/ 8252033 w 12192001"/>
              <a:gd name="connsiteY100" fmla="*/ 2015862 h 2344739"/>
              <a:gd name="connsiteX101" fmla="*/ 8245834 w 12192001"/>
              <a:gd name="connsiteY101" fmla="*/ 2028854 h 2344739"/>
              <a:gd name="connsiteX102" fmla="*/ 8090272 w 12192001"/>
              <a:gd name="connsiteY102" fmla="*/ 2075015 h 2344739"/>
              <a:gd name="connsiteX103" fmla="*/ 7905407 w 12192001"/>
              <a:gd name="connsiteY103" fmla="*/ 2116988 h 2344739"/>
              <a:gd name="connsiteX104" fmla="*/ 7718745 w 12192001"/>
              <a:gd name="connsiteY104" fmla="*/ 2142703 h 2344739"/>
              <a:gd name="connsiteX105" fmla="*/ 7614347 w 12192001"/>
              <a:gd name="connsiteY105" fmla="*/ 2139232 h 2344739"/>
              <a:gd name="connsiteX106" fmla="*/ 7527543 w 12192001"/>
              <a:gd name="connsiteY106" fmla="*/ 2145060 h 2344739"/>
              <a:gd name="connsiteX107" fmla="*/ 7519571 w 12192001"/>
              <a:gd name="connsiteY107" fmla="*/ 2147613 h 2344739"/>
              <a:gd name="connsiteX108" fmla="*/ 7507411 w 12192001"/>
              <a:gd name="connsiteY108" fmla="*/ 2148948 h 2344739"/>
              <a:gd name="connsiteX109" fmla="*/ 7507040 w 12192001"/>
              <a:gd name="connsiteY109" fmla="*/ 2148621 h 2344739"/>
              <a:gd name="connsiteX110" fmla="*/ 7495795 w 12192001"/>
              <a:gd name="connsiteY110" fmla="*/ 2150573 h 2344739"/>
              <a:gd name="connsiteX111" fmla="*/ 7405391 w 12192001"/>
              <a:gd name="connsiteY111" fmla="*/ 2142468 h 2344739"/>
              <a:gd name="connsiteX112" fmla="*/ 7312180 w 12192001"/>
              <a:gd name="connsiteY112" fmla="*/ 2132873 h 2344739"/>
              <a:gd name="connsiteX113" fmla="*/ 7310853 w 12192001"/>
              <a:gd name="connsiteY113" fmla="*/ 2131431 h 2344739"/>
              <a:gd name="connsiteX114" fmla="*/ 7218559 w 12192001"/>
              <a:gd name="connsiteY114" fmla="*/ 2156680 h 2344739"/>
              <a:gd name="connsiteX115" fmla="*/ 7201101 w 12192001"/>
              <a:gd name="connsiteY115" fmla="*/ 2161230 h 2344739"/>
              <a:gd name="connsiteX116" fmla="*/ 7197004 w 12192001"/>
              <a:gd name="connsiteY116" fmla="*/ 2166588 h 2344739"/>
              <a:gd name="connsiteX117" fmla="*/ 7170808 w 12192001"/>
              <a:gd name="connsiteY117" fmla="*/ 2171236 h 2344739"/>
              <a:gd name="connsiteX118" fmla="*/ 7096988 w 12192001"/>
              <a:gd name="connsiteY118" fmla="*/ 2183464 h 2344739"/>
              <a:gd name="connsiteX119" fmla="*/ 7018496 w 12192001"/>
              <a:gd name="connsiteY119" fmla="*/ 2183090 h 2344739"/>
              <a:gd name="connsiteX120" fmla="*/ 6904146 w 12192001"/>
              <a:gd name="connsiteY120" fmla="*/ 2212596 h 2344739"/>
              <a:gd name="connsiteX121" fmla="*/ 6708222 w 12192001"/>
              <a:gd name="connsiteY121" fmla="*/ 2240551 h 2344739"/>
              <a:gd name="connsiteX122" fmla="*/ 6549454 w 12192001"/>
              <a:gd name="connsiteY122" fmla="*/ 2269327 h 2344739"/>
              <a:gd name="connsiteX123" fmla="*/ 6317560 w 12192001"/>
              <a:gd name="connsiteY123" fmla="*/ 2316127 h 2344739"/>
              <a:gd name="connsiteX124" fmla="*/ 6168674 w 12192001"/>
              <a:gd name="connsiteY124" fmla="*/ 2318214 h 2344739"/>
              <a:gd name="connsiteX125" fmla="*/ 6073848 w 12192001"/>
              <a:gd name="connsiteY125" fmla="*/ 2338676 h 2344739"/>
              <a:gd name="connsiteX126" fmla="*/ 6068529 w 12192001"/>
              <a:gd name="connsiteY126" fmla="*/ 2337139 h 2344739"/>
              <a:gd name="connsiteX127" fmla="*/ 6048638 w 12192001"/>
              <a:gd name="connsiteY127" fmla="*/ 2337822 h 2344739"/>
              <a:gd name="connsiteX128" fmla="*/ 6041285 w 12192001"/>
              <a:gd name="connsiteY128" fmla="*/ 2329473 h 2344739"/>
              <a:gd name="connsiteX129" fmla="*/ 6010090 w 12192001"/>
              <a:gd name="connsiteY129" fmla="*/ 2324380 h 2344739"/>
              <a:gd name="connsiteX130" fmla="*/ 5957375 w 12192001"/>
              <a:gd name="connsiteY130" fmla="*/ 2328024 h 2344739"/>
              <a:gd name="connsiteX131" fmla="*/ 5758919 w 12192001"/>
              <a:gd name="connsiteY131" fmla="*/ 2343716 h 2344739"/>
              <a:gd name="connsiteX132" fmla="*/ 5626960 w 12192001"/>
              <a:gd name="connsiteY132" fmla="*/ 2344739 h 2344739"/>
              <a:gd name="connsiteX133" fmla="*/ 5470906 w 12192001"/>
              <a:gd name="connsiteY133" fmla="*/ 2330719 h 2344739"/>
              <a:gd name="connsiteX134" fmla="*/ 5432761 w 12192001"/>
              <a:gd name="connsiteY134" fmla="*/ 2319466 h 2344739"/>
              <a:gd name="connsiteX135" fmla="*/ 5381669 w 12192001"/>
              <a:gd name="connsiteY135" fmla="*/ 2301764 h 2344739"/>
              <a:gd name="connsiteX136" fmla="*/ 5261764 w 12192001"/>
              <a:gd name="connsiteY136" fmla="*/ 2281347 h 2344739"/>
              <a:gd name="connsiteX137" fmla="*/ 5222961 w 12192001"/>
              <a:gd name="connsiteY137" fmla="*/ 2270223 h 2344739"/>
              <a:gd name="connsiteX138" fmla="*/ 5174660 w 12192001"/>
              <a:gd name="connsiteY138" fmla="*/ 2267233 h 2344739"/>
              <a:gd name="connsiteX139" fmla="*/ 5156554 w 12192001"/>
              <a:gd name="connsiteY139" fmla="*/ 2260010 h 2344739"/>
              <a:gd name="connsiteX140" fmla="*/ 5142599 w 12192001"/>
              <a:gd name="connsiteY140" fmla="*/ 2256610 h 2344739"/>
              <a:gd name="connsiteX141" fmla="*/ 5139596 w 12192001"/>
              <a:gd name="connsiteY141" fmla="*/ 2254509 h 2344739"/>
              <a:gd name="connsiteX142" fmla="*/ 5121659 w 12192001"/>
              <a:gd name="connsiteY142" fmla="*/ 2243656 h 2344739"/>
              <a:gd name="connsiteX143" fmla="*/ 5065790 w 12192001"/>
              <a:gd name="connsiteY143" fmla="*/ 2250227 h 2344739"/>
              <a:gd name="connsiteX144" fmla="*/ 5011514 w 12192001"/>
              <a:gd name="connsiteY144" fmla="*/ 2233846 h 2344739"/>
              <a:gd name="connsiteX145" fmla="*/ 4840441 w 12192001"/>
              <a:gd name="connsiteY145" fmla="*/ 2209829 h 2344739"/>
              <a:gd name="connsiteX146" fmla="*/ 4762447 w 12192001"/>
              <a:gd name="connsiteY146" fmla="*/ 2182061 h 2344739"/>
              <a:gd name="connsiteX147" fmla="*/ 4723186 w 12192001"/>
              <a:gd name="connsiteY147" fmla="*/ 2173047 h 2344739"/>
              <a:gd name="connsiteX148" fmla="*/ 4721176 w 12192001"/>
              <a:gd name="connsiteY148" fmla="*/ 2172298 h 2344739"/>
              <a:gd name="connsiteX149" fmla="*/ 4722111 w 12192001"/>
              <a:gd name="connsiteY149" fmla="*/ 2172087 h 2344739"/>
              <a:gd name="connsiteX150" fmla="*/ 4717202 w 12192001"/>
              <a:gd name="connsiteY150" fmla="*/ 2170817 h 2344739"/>
              <a:gd name="connsiteX151" fmla="*/ 4721176 w 12192001"/>
              <a:gd name="connsiteY151" fmla="*/ 2172298 h 2344739"/>
              <a:gd name="connsiteX152" fmla="*/ 4715526 w 12192001"/>
              <a:gd name="connsiteY152" fmla="*/ 2173573 h 2344739"/>
              <a:gd name="connsiteX153" fmla="*/ 4515814 w 12192001"/>
              <a:gd name="connsiteY153" fmla="*/ 2163671 h 2344739"/>
              <a:gd name="connsiteX154" fmla="*/ 4428543 w 12192001"/>
              <a:gd name="connsiteY154" fmla="*/ 2153020 h 2344739"/>
              <a:gd name="connsiteX155" fmla="*/ 4362875 w 12192001"/>
              <a:gd name="connsiteY155" fmla="*/ 2151674 h 2344739"/>
              <a:gd name="connsiteX156" fmla="*/ 4316966 w 12192001"/>
              <a:gd name="connsiteY156" fmla="*/ 2158289 h 2344739"/>
              <a:gd name="connsiteX157" fmla="*/ 4315110 w 12192001"/>
              <a:gd name="connsiteY157" fmla="*/ 2156948 h 2344739"/>
              <a:gd name="connsiteX158" fmla="*/ 4295144 w 12192001"/>
              <a:gd name="connsiteY158" fmla="*/ 2155069 h 2344739"/>
              <a:gd name="connsiteX159" fmla="*/ 4290064 w 12192001"/>
              <a:gd name="connsiteY159" fmla="*/ 2157986 h 2344739"/>
              <a:gd name="connsiteX160" fmla="*/ 4276142 w 12192001"/>
              <a:gd name="connsiteY160" fmla="*/ 2157740 h 2344739"/>
              <a:gd name="connsiteX161" fmla="*/ 4248117 w 12192001"/>
              <a:gd name="connsiteY161" fmla="*/ 2160064 h 2344739"/>
              <a:gd name="connsiteX162" fmla="*/ 4202051 w 12192001"/>
              <a:gd name="connsiteY162" fmla="*/ 2157269 h 2344739"/>
              <a:gd name="connsiteX163" fmla="*/ 4201745 w 12192001"/>
              <a:gd name="connsiteY163" fmla="*/ 2156010 h 2344739"/>
              <a:gd name="connsiteX164" fmla="*/ 4191248 w 12192001"/>
              <a:gd name="connsiteY164" fmla="*/ 2150376 h 2344739"/>
              <a:gd name="connsiteX165" fmla="*/ 4142745 w 12192001"/>
              <a:gd name="connsiteY165" fmla="*/ 2134511 h 2344739"/>
              <a:gd name="connsiteX166" fmla="*/ 4083097 w 12192001"/>
              <a:gd name="connsiteY166" fmla="*/ 2107978 h 2344739"/>
              <a:gd name="connsiteX167" fmla="*/ 4074546 w 12192001"/>
              <a:gd name="connsiteY167" fmla="*/ 2107143 h 2344739"/>
              <a:gd name="connsiteX168" fmla="*/ 4074427 w 12192001"/>
              <a:gd name="connsiteY168" fmla="*/ 2106844 h 2344739"/>
              <a:gd name="connsiteX169" fmla="*/ 4065510 w 12192001"/>
              <a:gd name="connsiteY169" fmla="*/ 2105400 h 2344739"/>
              <a:gd name="connsiteX170" fmla="*/ 4058954 w 12192001"/>
              <a:gd name="connsiteY170" fmla="*/ 2105618 h 2344739"/>
              <a:gd name="connsiteX171" fmla="*/ 4042364 w 12192001"/>
              <a:gd name="connsiteY171" fmla="*/ 2103997 h 2344739"/>
              <a:gd name="connsiteX172" fmla="*/ 4036997 w 12192001"/>
              <a:gd name="connsiteY172" fmla="*/ 2101563 h 2344739"/>
              <a:gd name="connsiteX173" fmla="*/ 4035363 w 12192001"/>
              <a:gd name="connsiteY173" fmla="*/ 2097896 h 2344739"/>
              <a:gd name="connsiteX174" fmla="*/ 4033778 w 12192001"/>
              <a:gd name="connsiteY174" fmla="*/ 2098131 h 2344739"/>
              <a:gd name="connsiteX175" fmla="*/ 4004538 w 12192001"/>
              <a:gd name="connsiteY175" fmla="*/ 2085563 h 2344739"/>
              <a:gd name="connsiteX176" fmla="*/ 3936846 w 12192001"/>
              <a:gd name="connsiteY176" fmla="*/ 2068106 h 2344739"/>
              <a:gd name="connsiteX177" fmla="*/ 3897275 w 12192001"/>
              <a:gd name="connsiteY177" fmla="*/ 2062451 h 2344739"/>
              <a:gd name="connsiteX178" fmla="*/ 3789760 w 12192001"/>
              <a:gd name="connsiteY178" fmla="*/ 2042213 h 2344739"/>
              <a:gd name="connsiteX179" fmla="*/ 3682513 w 12192001"/>
              <a:gd name="connsiteY179" fmla="*/ 2018290 h 2344739"/>
              <a:gd name="connsiteX180" fmla="*/ 3610035 w 12192001"/>
              <a:gd name="connsiteY180" fmla="*/ 1986019 h 2344739"/>
              <a:gd name="connsiteX181" fmla="*/ 3603855 w 12192001"/>
              <a:gd name="connsiteY181" fmla="*/ 1987381 h 2344739"/>
              <a:gd name="connsiteX182" fmla="*/ 3594736 w 12192001"/>
              <a:gd name="connsiteY182" fmla="*/ 1987545 h 2344739"/>
              <a:gd name="connsiteX183" fmla="*/ 3594501 w 12192001"/>
              <a:gd name="connsiteY183" fmla="*/ 1987276 h 2344739"/>
              <a:gd name="connsiteX184" fmla="*/ 3585978 w 12192001"/>
              <a:gd name="connsiteY184" fmla="*/ 1987966 h 2344739"/>
              <a:gd name="connsiteX185" fmla="*/ 3536135 w 12192001"/>
              <a:gd name="connsiteY185" fmla="*/ 1978267 h 2344739"/>
              <a:gd name="connsiteX186" fmla="*/ 3473223 w 12192001"/>
              <a:gd name="connsiteY186" fmla="*/ 1974606 h 2344739"/>
              <a:gd name="connsiteX187" fmla="*/ 3400728 w 12192001"/>
              <a:gd name="connsiteY187" fmla="*/ 1962558 h 2344739"/>
              <a:gd name="connsiteX188" fmla="*/ 3363888 w 12192001"/>
              <a:gd name="connsiteY188" fmla="*/ 1979510 h 2344739"/>
              <a:gd name="connsiteX189" fmla="*/ 3344026 w 12192001"/>
              <a:gd name="connsiteY189" fmla="*/ 1981192 h 2344739"/>
              <a:gd name="connsiteX190" fmla="*/ 3341698 w 12192001"/>
              <a:gd name="connsiteY190" fmla="*/ 1980217 h 2344739"/>
              <a:gd name="connsiteX191" fmla="*/ 3262356 w 12192001"/>
              <a:gd name="connsiteY191" fmla="*/ 1986094 h 2344739"/>
              <a:gd name="connsiteX192" fmla="*/ 3142556 w 12192001"/>
              <a:gd name="connsiteY192" fmla="*/ 1993869 h 2344739"/>
              <a:gd name="connsiteX193" fmla="*/ 3030291 w 12192001"/>
              <a:gd name="connsiteY193" fmla="*/ 1996512 h 2344739"/>
              <a:gd name="connsiteX194" fmla="*/ 2781569 w 12192001"/>
              <a:gd name="connsiteY194" fmla="*/ 2018333 h 2344739"/>
              <a:gd name="connsiteX195" fmla="*/ 2646527 w 12192001"/>
              <a:gd name="connsiteY195" fmla="*/ 2028869 h 2344739"/>
              <a:gd name="connsiteX196" fmla="*/ 2568028 w 12192001"/>
              <a:gd name="connsiteY196" fmla="*/ 2002628 h 2344739"/>
              <a:gd name="connsiteX197" fmla="*/ 2443255 w 12192001"/>
              <a:gd name="connsiteY197" fmla="*/ 2016529 h 2344739"/>
              <a:gd name="connsiteX198" fmla="*/ 2315112 w 12192001"/>
              <a:gd name="connsiteY198" fmla="*/ 2024996 h 2344739"/>
              <a:gd name="connsiteX199" fmla="*/ 2208578 w 12192001"/>
              <a:gd name="connsiteY199" fmla="*/ 2019763 h 2344739"/>
              <a:gd name="connsiteX200" fmla="*/ 2094665 w 12192001"/>
              <a:gd name="connsiteY200" fmla="*/ 2003052 h 2344739"/>
              <a:gd name="connsiteX201" fmla="*/ 1997356 w 12192001"/>
              <a:gd name="connsiteY201" fmla="*/ 1995032 h 2344739"/>
              <a:gd name="connsiteX202" fmla="*/ 1928172 w 12192001"/>
              <a:gd name="connsiteY202" fmla="*/ 2016977 h 2344739"/>
              <a:gd name="connsiteX203" fmla="*/ 1921650 w 12192001"/>
              <a:gd name="connsiteY203" fmla="*/ 2012146 h 2344739"/>
              <a:gd name="connsiteX204" fmla="*/ 1873080 w 12192001"/>
              <a:gd name="connsiteY204" fmla="*/ 2013741 h 2344739"/>
              <a:gd name="connsiteX205" fmla="*/ 1786655 w 12192001"/>
              <a:gd name="connsiteY205" fmla="*/ 2041363 h 2344739"/>
              <a:gd name="connsiteX206" fmla="*/ 1738204 w 12192001"/>
              <a:gd name="connsiteY206" fmla="*/ 2036312 h 2344739"/>
              <a:gd name="connsiteX207" fmla="*/ 1675071 w 12192001"/>
              <a:gd name="connsiteY207" fmla="*/ 2019963 h 2344739"/>
              <a:gd name="connsiteX208" fmla="*/ 1608669 w 12192001"/>
              <a:gd name="connsiteY208" fmla="*/ 2013066 h 2344739"/>
              <a:gd name="connsiteX209" fmla="*/ 1496110 w 12192001"/>
              <a:gd name="connsiteY209" fmla="*/ 1987476 h 2344739"/>
              <a:gd name="connsiteX210" fmla="*/ 1149979 w 12192001"/>
              <a:gd name="connsiteY210" fmla="*/ 1938041 h 2344739"/>
              <a:gd name="connsiteX211" fmla="*/ 858269 w 12192001"/>
              <a:gd name="connsiteY211" fmla="*/ 1928608 h 2344739"/>
              <a:gd name="connsiteX212" fmla="*/ 837540 w 12192001"/>
              <a:gd name="connsiteY212" fmla="*/ 1929821 h 2344739"/>
              <a:gd name="connsiteX213" fmla="*/ 816809 w 12192001"/>
              <a:gd name="connsiteY213" fmla="*/ 1927857 h 2344739"/>
              <a:gd name="connsiteX214" fmla="*/ 811506 w 12192001"/>
              <a:gd name="connsiteY214" fmla="*/ 1930751 h 2344739"/>
              <a:gd name="connsiteX215" fmla="*/ 797041 w 12192001"/>
              <a:gd name="connsiteY215" fmla="*/ 1930446 h 2344739"/>
              <a:gd name="connsiteX216" fmla="*/ 767901 w 12192001"/>
              <a:gd name="connsiteY216" fmla="*/ 1932653 h 2344739"/>
              <a:gd name="connsiteX217" fmla="*/ 763053 w 12192001"/>
              <a:gd name="connsiteY217" fmla="*/ 1930432 h 2344739"/>
              <a:gd name="connsiteX218" fmla="*/ 720047 w 12192001"/>
              <a:gd name="connsiteY218" fmla="*/ 1929661 h 2344739"/>
              <a:gd name="connsiteX219" fmla="*/ 719742 w 12192001"/>
              <a:gd name="connsiteY219" fmla="*/ 1928399 h 2344739"/>
              <a:gd name="connsiteX220" fmla="*/ 708875 w 12192001"/>
              <a:gd name="connsiteY220" fmla="*/ 1922722 h 2344739"/>
              <a:gd name="connsiteX221" fmla="*/ 596792 w 12192001"/>
              <a:gd name="connsiteY221" fmla="*/ 1879864 h 2344739"/>
              <a:gd name="connsiteX222" fmla="*/ 578535 w 12192001"/>
              <a:gd name="connsiteY222" fmla="*/ 1877212 h 2344739"/>
              <a:gd name="connsiteX223" fmla="*/ 571717 w 12192001"/>
              <a:gd name="connsiteY223" fmla="*/ 1877401 h 2344739"/>
              <a:gd name="connsiteX224" fmla="*/ 445099 w 12192001"/>
              <a:gd name="connsiteY224" fmla="*/ 1839371 h 2344739"/>
              <a:gd name="connsiteX225" fmla="*/ 404015 w 12192001"/>
              <a:gd name="connsiteY225" fmla="*/ 1833548 h 2344739"/>
              <a:gd name="connsiteX226" fmla="*/ 292435 w 12192001"/>
              <a:gd name="connsiteY226" fmla="*/ 1812852 h 2344739"/>
              <a:gd name="connsiteX227" fmla="*/ 118381 w 12192001"/>
              <a:gd name="connsiteY227" fmla="*/ 1761047 h 2344739"/>
              <a:gd name="connsiteX228" fmla="*/ 15526 w 12192001"/>
              <a:gd name="connsiteY228" fmla="*/ 1758191 h 2344739"/>
              <a:gd name="connsiteX229" fmla="*/ 2 w 12192001"/>
              <a:gd name="connsiteY229" fmla="*/ 1752722 h 2344739"/>
              <a:gd name="connsiteX230" fmla="*/ 1 w 12192001"/>
              <a:gd name="connsiteY230" fmla="*/ 762497 h 2344739"/>
              <a:gd name="connsiteX231" fmla="*/ 0 w 12192001"/>
              <a:gd name="connsiteY231" fmla="*/ 762497 h 2344739"/>
              <a:gd name="connsiteX232" fmla="*/ 0 w 12192001"/>
              <a:gd name="connsiteY232" fmla="*/ 222213 h 2344739"/>
              <a:gd name="connsiteX233" fmla="*/ 0 w 12192001"/>
              <a:gd name="connsiteY233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13812 w 12192001"/>
              <a:gd name="connsiteY70" fmla="*/ 1919069 h 2344739"/>
              <a:gd name="connsiteX71" fmla="*/ 9053453 w 12192001"/>
              <a:gd name="connsiteY71" fmla="*/ 1910755 h 2344739"/>
              <a:gd name="connsiteX72" fmla="*/ 9005486 w 12192001"/>
              <a:gd name="connsiteY72" fmla="*/ 1914040 h 2344739"/>
              <a:gd name="connsiteX73" fmla="*/ 9005201 w 12192001"/>
              <a:gd name="connsiteY73" fmla="*/ 1913800 h 2344739"/>
              <a:gd name="connsiteX74" fmla="*/ 8996232 w 12192001"/>
              <a:gd name="connsiteY74" fmla="*/ 1915011 h 2344739"/>
              <a:gd name="connsiteX75" fmla="*/ 8990394 w 12192001"/>
              <a:gd name="connsiteY75" fmla="*/ 1917072 h 2344739"/>
              <a:gd name="connsiteX76" fmla="*/ 8974337 w 12192001"/>
              <a:gd name="connsiteY76" fmla="*/ 1920298 h 2344739"/>
              <a:gd name="connsiteX77" fmla="*/ 8968011 w 12192001"/>
              <a:gd name="connsiteY77" fmla="*/ 1919598 h 2344739"/>
              <a:gd name="connsiteX78" fmla="*/ 8963048 w 12192001"/>
              <a:gd name="connsiteY78" fmla="*/ 1917373 h 2344739"/>
              <a:gd name="connsiteX79" fmla="*/ 8928988 w 12192001"/>
              <a:gd name="connsiteY79" fmla="*/ 1914185 h 2344739"/>
              <a:gd name="connsiteX80" fmla="*/ 8752444 w 12192001"/>
              <a:gd name="connsiteY80" fmla="*/ 1933417 h 2344739"/>
              <a:gd name="connsiteX81" fmla="*/ 8707847 w 12192001"/>
              <a:gd name="connsiteY81" fmla="*/ 1935518 h 2344739"/>
              <a:gd name="connsiteX82" fmla="*/ 8596071 w 12192001"/>
              <a:gd name="connsiteY82" fmla="*/ 1944090 h 2344739"/>
              <a:gd name="connsiteX83" fmla="*/ 8525230 w 12192001"/>
              <a:gd name="connsiteY83" fmla="*/ 1929248 h 2344739"/>
              <a:gd name="connsiteX84" fmla="*/ 8510983 w 12192001"/>
              <a:gd name="connsiteY84" fmla="*/ 1935163 h 2344739"/>
              <a:gd name="connsiteX85" fmla="*/ 8506167 w 12192001"/>
              <a:gd name="connsiteY85" fmla="*/ 1938164 h 2344739"/>
              <a:gd name="connsiteX86" fmla="*/ 8497968 w 12192001"/>
              <a:gd name="connsiteY86" fmla="*/ 1940902 h 2344739"/>
              <a:gd name="connsiteX87" fmla="*/ 8497594 w 12192001"/>
              <a:gd name="connsiteY87" fmla="*/ 1940723 h 2344739"/>
              <a:gd name="connsiteX88" fmla="*/ 8490249 w 12192001"/>
              <a:gd name="connsiteY88" fmla="*/ 1943773 h 2344739"/>
              <a:gd name="connsiteX89" fmla="*/ 8367182 w 12192001"/>
              <a:gd name="connsiteY89" fmla="*/ 1957815 h 2344739"/>
              <a:gd name="connsiteX90" fmla="*/ 8353799 w 12192001"/>
              <a:gd name="connsiteY90" fmla="*/ 1958009 h 2344739"/>
              <a:gd name="connsiteX91" fmla="*/ 8352373 w 12192001"/>
              <a:gd name="connsiteY91" fmla="*/ 1957169 h 2344739"/>
              <a:gd name="connsiteX92" fmla="*/ 8320104 w 12192001"/>
              <a:gd name="connsiteY92" fmla="*/ 1974587 h 2344739"/>
              <a:gd name="connsiteX93" fmla="*/ 8314433 w 12192001"/>
              <a:gd name="connsiteY93" fmla="*/ 1974913 h 2344739"/>
              <a:gd name="connsiteX94" fmla="*/ 8295174 w 12192001"/>
              <a:gd name="connsiteY94" fmla="*/ 1988808 h 2344739"/>
              <a:gd name="connsiteX95" fmla="*/ 8284276 w 12192001"/>
              <a:gd name="connsiteY95" fmla="*/ 1994631 h 2344739"/>
              <a:gd name="connsiteX96" fmla="*/ 8283150 w 12192001"/>
              <a:gd name="connsiteY96" fmla="*/ 1999074 h 2344739"/>
              <a:gd name="connsiteX97" fmla="*/ 8266076 w 12192001"/>
              <a:gd name="connsiteY97" fmla="*/ 2006249 h 2344739"/>
              <a:gd name="connsiteX98" fmla="*/ 8263377 w 12192001"/>
              <a:gd name="connsiteY98" fmla="*/ 2006019 h 2344739"/>
              <a:gd name="connsiteX99" fmla="*/ 8252033 w 12192001"/>
              <a:gd name="connsiteY99" fmla="*/ 2015862 h 2344739"/>
              <a:gd name="connsiteX100" fmla="*/ 8245834 w 12192001"/>
              <a:gd name="connsiteY100" fmla="*/ 2028854 h 2344739"/>
              <a:gd name="connsiteX101" fmla="*/ 8090272 w 12192001"/>
              <a:gd name="connsiteY101" fmla="*/ 2075015 h 2344739"/>
              <a:gd name="connsiteX102" fmla="*/ 7905407 w 12192001"/>
              <a:gd name="connsiteY102" fmla="*/ 2116988 h 2344739"/>
              <a:gd name="connsiteX103" fmla="*/ 7718745 w 12192001"/>
              <a:gd name="connsiteY103" fmla="*/ 2142703 h 2344739"/>
              <a:gd name="connsiteX104" fmla="*/ 7614347 w 12192001"/>
              <a:gd name="connsiteY104" fmla="*/ 2139232 h 2344739"/>
              <a:gd name="connsiteX105" fmla="*/ 7527543 w 12192001"/>
              <a:gd name="connsiteY105" fmla="*/ 2145060 h 2344739"/>
              <a:gd name="connsiteX106" fmla="*/ 7519571 w 12192001"/>
              <a:gd name="connsiteY106" fmla="*/ 2147613 h 2344739"/>
              <a:gd name="connsiteX107" fmla="*/ 7507411 w 12192001"/>
              <a:gd name="connsiteY107" fmla="*/ 2148948 h 2344739"/>
              <a:gd name="connsiteX108" fmla="*/ 7507040 w 12192001"/>
              <a:gd name="connsiteY108" fmla="*/ 2148621 h 2344739"/>
              <a:gd name="connsiteX109" fmla="*/ 7495795 w 12192001"/>
              <a:gd name="connsiteY109" fmla="*/ 2150573 h 2344739"/>
              <a:gd name="connsiteX110" fmla="*/ 7405391 w 12192001"/>
              <a:gd name="connsiteY110" fmla="*/ 2142468 h 2344739"/>
              <a:gd name="connsiteX111" fmla="*/ 7312180 w 12192001"/>
              <a:gd name="connsiteY111" fmla="*/ 2132873 h 2344739"/>
              <a:gd name="connsiteX112" fmla="*/ 7310853 w 12192001"/>
              <a:gd name="connsiteY112" fmla="*/ 2131431 h 2344739"/>
              <a:gd name="connsiteX113" fmla="*/ 7218559 w 12192001"/>
              <a:gd name="connsiteY113" fmla="*/ 2156680 h 2344739"/>
              <a:gd name="connsiteX114" fmla="*/ 7201101 w 12192001"/>
              <a:gd name="connsiteY114" fmla="*/ 2161230 h 2344739"/>
              <a:gd name="connsiteX115" fmla="*/ 7197004 w 12192001"/>
              <a:gd name="connsiteY115" fmla="*/ 2166588 h 2344739"/>
              <a:gd name="connsiteX116" fmla="*/ 7170808 w 12192001"/>
              <a:gd name="connsiteY116" fmla="*/ 2171236 h 2344739"/>
              <a:gd name="connsiteX117" fmla="*/ 7096988 w 12192001"/>
              <a:gd name="connsiteY117" fmla="*/ 2183464 h 2344739"/>
              <a:gd name="connsiteX118" fmla="*/ 7018496 w 12192001"/>
              <a:gd name="connsiteY118" fmla="*/ 2183090 h 2344739"/>
              <a:gd name="connsiteX119" fmla="*/ 6904146 w 12192001"/>
              <a:gd name="connsiteY119" fmla="*/ 2212596 h 2344739"/>
              <a:gd name="connsiteX120" fmla="*/ 6708222 w 12192001"/>
              <a:gd name="connsiteY120" fmla="*/ 2240551 h 2344739"/>
              <a:gd name="connsiteX121" fmla="*/ 6549454 w 12192001"/>
              <a:gd name="connsiteY121" fmla="*/ 2269327 h 2344739"/>
              <a:gd name="connsiteX122" fmla="*/ 6317560 w 12192001"/>
              <a:gd name="connsiteY122" fmla="*/ 2316127 h 2344739"/>
              <a:gd name="connsiteX123" fmla="*/ 6168674 w 12192001"/>
              <a:gd name="connsiteY123" fmla="*/ 2318214 h 2344739"/>
              <a:gd name="connsiteX124" fmla="*/ 6073848 w 12192001"/>
              <a:gd name="connsiteY124" fmla="*/ 2338676 h 2344739"/>
              <a:gd name="connsiteX125" fmla="*/ 6068529 w 12192001"/>
              <a:gd name="connsiteY125" fmla="*/ 2337139 h 2344739"/>
              <a:gd name="connsiteX126" fmla="*/ 6048638 w 12192001"/>
              <a:gd name="connsiteY126" fmla="*/ 2337822 h 2344739"/>
              <a:gd name="connsiteX127" fmla="*/ 6041285 w 12192001"/>
              <a:gd name="connsiteY127" fmla="*/ 2329473 h 2344739"/>
              <a:gd name="connsiteX128" fmla="*/ 6010090 w 12192001"/>
              <a:gd name="connsiteY128" fmla="*/ 2324380 h 2344739"/>
              <a:gd name="connsiteX129" fmla="*/ 5957375 w 12192001"/>
              <a:gd name="connsiteY129" fmla="*/ 2328024 h 2344739"/>
              <a:gd name="connsiteX130" fmla="*/ 5758919 w 12192001"/>
              <a:gd name="connsiteY130" fmla="*/ 2343716 h 2344739"/>
              <a:gd name="connsiteX131" fmla="*/ 5626960 w 12192001"/>
              <a:gd name="connsiteY131" fmla="*/ 2344739 h 2344739"/>
              <a:gd name="connsiteX132" fmla="*/ 5470906 w 12192001"/>
              <a:gd name="connsiteY132" fmla="*/ 2330719 h 2344739"/>
              <a:gd name="connsiteX133" fmla="*/ 5432761 w 12192001"/>
              <a:gd name="connsiteY133" fmla="*/ 2319466 h 2344739"/>
              <a:gd name="connsiteX134" fmla="*/ 5381669 w 12192001"/>
              <a:gd name="connsiteY134" fmla="*/ 2301764 h 2344739"/>
              <a:gd name="connsiteX135" fmla="*/ 5261764 w 12192001"/>
              <a:gd name="connsiteY135" fmla="*/ 2281347 h 2344739"/>
              <a:gd name="connsiteX136" fmla="*/ 5222961 w 12192001"/>
              <a:gd name="connsiteY136" fmla="*/ 2270223 h 2344739"/>
              <a:gd name="connsiteX137" fmla="*/ 5174660 w 12192001"/>
              <a:gd name="connsiteY137" fmla="*/ 2267233 h 2344739"/>
              <a:gd name="connsiteX138" fmla="*/ 5156554 w 12192001"/>
              <a:gd name="connsiteY138" fmla="*/ 2260010 h 2344739"/>
              <a:gd name="connsiteX139" fmla="*/ 5142599 w 12192001"/>
              <a:gd name="connsiteY139" fmla="*/ 2256610 h 2344739"/>
              <a:gd name="connsiteX140" fmla="*/ 5139596 w 12192001"/>
              <a:gd name="connsiteY140" fmla="*/ 2254509 h 2344739"/>
              <a:gd name="connsiteX141" fmla="*/ 5121659 w 12192001"/>
              <a:gd name="connsiteY141" fmla="*/ 2243656 h 2344739"/>
              <a:gd name="connsiteX142" fmla="*/ 5065790 w 12192001"/>
              <a:gd name="connsiteY142" fmla="*/ 2250227 h 2344739"/>
              <a:gd name="connsiteX143" fmla="*/ 5011514 w 12192001"/>
              <a:gd name="connsiteY143" fmla="*/ 2233846 h 2344739"/>
              <a:gd name="connsiteX144" fmla="*/ 4840441 w 12192001"/>
              <a:gd name="connsiteY144" fmla="*/ 2209829 h 2344739"/>
              <a:gd name="connsiteX145" fmla="*/ 4762447 w 12192001"/>
              <a:gd name="connsiteY145" fmla="*/ 2182061 h 2344739"/>
              <a:gd name="connsiteX146" fmla="*/ 4723186 w 12192001"/>
              <a:gd name="connsiteY146" fmla="*/ 2173047 h 2344739"/>
              <a:gd name="connsiteX147" fmla="*/ 4721176 w 12192001"/>
              <a:gd name="connsiteY147" fmla="*/ 2172298 h 2344739"/>
              <a:gd name="connsiteX148" fmla="*/ 4722111 w 12192001"/>
              <a:gd name="connsiteY148" fmla="*/ 2172087 h 2344739"/>
              <a:gd name="connsiteX149" fmla="*/ 4717202 w 12192001"/>
              <a:gd name="connsiteY149" fmla="*/ 2170817 h 2344739"/>
              <a:gd name="connsiteX150" fmla="*/ 4721176 w 12192001"/>
              <a:gd name="connsiteY150" fmla="*/ 2172298 h 2344739"/>
              <a:gd name="connsiteX151" fmla="*/ 4715526 w 12192001"/>
              <a:gd name="connsiteY151" fmla="*/ 2173573 h 2344739"/>
              <a:gd name="connsiteX152" fmla="*/ 4515814 w 12192001"/>
              <a:gd name="connsiteY152" fmla="*/ 2163671 h 2344739"/>
              <a:gd name="connsiteX153" fmla="*/ 4428543 w 12192001"/>
              <a:gd name="connsiteY153" fmla="*/ 2153020 h 2344739"/>
              <a:gd name="connsiteX154" fmla="*/ 4362875 w 12192001"/>
              <a:gd name="connsiteY154" fmla="*/ 2151674 h 2344739"/>
              <a:gd name="connsiteX155" fmla="*/ 4316966 w 12192001"/>
              <a:gd name="connsiteY155" fmla="*/ 2158289 h 2344739"/>
              <a:gd name="connsiteX156" fmla="*/ 4315110 w 12192001"/>
              <a:gd name="connsiteY156" fmla="*/ 2156948 h 2344739"/>
              <a:gd name="connsiteX157" fmla="*/ 4295144 w 12192001"/>
              <a:gd name="connsiteY157" fmla="*/ 2155069 h 2344739"/>
              <a:gd name="connsiteX158" fmla="*/ 4290064 w 12192001"/>
              <a:gd name="connsiteY158" fmla="*/ 2157986 h 2344739"/>
              <a:gd name="connsiteX159" fmla="*/ 4276142 w 12192001"/>
              <a:gd name="connsiteY159" fmla="*/ 2157740 h 2344739"/>
              <a:gd name="connsiteX160" fmla="*/ 4248117 w 12192001"/>
              <a:gd name="connsiteY160" fmla="*/ 2160064 h 2344739"/>
              <a:gd name="connsiteX161" fmla="*/ 4202051 w 12192001"/>
              <a:gd name="connsiteY161" fmla="*/ 2157269 h 2344739"/>
              <a:gd name="connsiteX162" fmla="*/ 4201745 w 12192001"/>
              <a:gd name="connsiteY162" fmla="*/ 2156010 h 2344739"/>
              <a:gd name="connsiteX163" fmla="*/ 4191248 w 12192001"/>
              <a:gd name="connsiteY163" fmla="*/ 2150376 h 2344739"/>
              <a:gd name="connsiteX164" fmla="*/ 4142745 w 12192001"/>
              <a:gd name="connsiteY164" fmla="*/ 2134511 h 2344739"/>
              <a:gd name="connsiteX165" fmla="*/ 4083097 w 12192001"/>
              <a:gd name="connsiteY165" fmla="*/ 2107978 h 2344739"/>
              <a:gd name="connsiteX166" fmla="*/ 4074546 w 12192001"/>
              <a:gd name="connsiteY166" fmla="*/ 2107143 h 2344739"/>
              <a:gd name="connsiteX167" fmla="*/ 4074427 w 12192001"/>
              <a:gd name="connsiteY167" fmla="*/ 2106844 h 2344739"/>
              <a:gd name="connsiteX168" fmla="*/ 4065510 w 12192001"/>
              <a:gd name="connsiteY168" fmla="*/ 2105400 h 2344739"/>
              <a:gd name="connsiteX169" fmla="*/ 4058954 w 12192001"/>
              <a:gd name="connsiteY169" fmla="*/ 2105618 h 2344739"/>
              <a:gd name="connsiteX170" fmla="*/ 4042364 w 12192001"/>
              <a:gd name="connsiteY170" fmla="*/ 2103997 h 2344739"/>
              <a:gd name="connsiteX171" fmla="*/ 4036997 w 12192001"/>
              <a:gd name="connsiteY171" fmla="*/ 2101563 h 2344739"/>
              <a:gd name="connsiteX172" fmla="*/ 4035363 w 12192001"/>
              <a:gd name="connsiteY172" fmla="*/ 2097896 h 2344739"/>
              <a:gd name="connsiteX173" fmla="*/ 4033778 w 12192001"/>
              <a:gd name="connsiteY173" fmla="*/ 2098131 h 2344739"/>
              <a:gd name="connsiteX174" fmla="*/ 4004538 w 12192001"/>
              <a:gd name="connsiteY174" fmla="*/ 2085563 h 2344739"/>
              <a:gd name="connsiteX175" fmla="*/ 3936846 w 12192001"/>
              <a:gd name="connsiteY175" fmla="*/ 2068106 h 2344739"/>
              <a:gd name="connsiteX176" fmla="*/ 3897275 w 12192001"/>
              <a:gd name="connsiteY176" fmla="*/ 2062451 h 2344739"/>
              <a:gd name="connsiteX177" fmla="*/ 3789760 w 12192001"/>
              <a:gd name="connsiteY177" fmla="*/ 2042213 h 2344739"/>
              <a:gd name="connsiteX178" fmla="*/ 3682513 w 12192001"/>
              <a:gd name="connsiteY178" fmla="*/ 2018290 h 2344739"/>
              <a:gd name="connsiteX179" fmla="*/ 3610035 w 12192001"/>
              <a:gd name="connsiteY179" fmla="*/ 1986019 h 2344739"/>
              <a:gd name="connsiteX180" fmla="*/ 3603855 w 12192001"/>
              <a:gd name="connsiteY180" fmla="*/ 1987381 h 2344739"/>
              <a:gd name="connsiteX181" fmla="*/ 3594736 w 12192001"/>
              <a:gd name="connsiteY181" fmla="*/ 1987545 h 2344739"/>
              <a:gd name="connsiteX182" fmla="*/ 3594501 w 12192001"/>
              <a:gd name="connsiteY182" fmla="*/ 1987276 h 2344739"/>
              <a:gd name="connsiteX183" fmla="*/ 3585978 w 12192001"/>
              <a:gd name="connsiteY183" fmla="*/ 1987966 h 2344739"/>
              <a:gd name="connsiteX184" fmla="*/ 3536135 w 12192001"/>
              <a:gd name="connsiteY184" fmla="*/ 1978267 h 2344739"/>
              <a:gd name="connsiteX185" fmla="*/ 3473223 w 12192001"/>
              <a:gd name="connsiteY185" fmla="*/ 1974606 h 2344739"/>
              <a:gd name="connsiteX186" fmla="*/ 3400728 w 12192001"/>
              <a:gd name="connsiteY186" fmla="*/ 1962558 h 2344739"/>
              <a:gd name="connsiteX187" fmla="*/ 3363888 w 12192001"/>
              <a:gd name="connsiteY187" fmla="*/ 1979510 h 2344739"/>
              <a:gd name="connsiteX188" fmla="*/ 3344026 w 12192001"/>
              <a:gd name="connsiteY188" fmla="*/ 1981192 h 2344739"/>
              <a:gd name="connsiteX189" fmla="*/ 3341698 w 12192001"/>
              <a:gd name="connsiteY189" fmla="*/ 1980217 h 2344739"/>
              <a:gd name="connsiteX190" fmla="*/ 3262356 w 12192001"/>
              <a:gd name="connsiteY190" fmla="*/ 1986094 h 2344739"/>
              <a:gd name="connsiteX191" fmla="*/ 3142556 w 12192001"/>
              <a:gd name="connsiteY191" fmla="*/ 1993869 h 2344739"/>
              <a:gd name="connsiteX192" fmla="*/ 3030291 w 12192001"/>
              <a:gd name="connsiteY192" fmla="*/ 1996512 h 2344739"/>
              <a:gd name="connsiteX193" fmla="*/ 2781569 w 12192001"/>
              <a:gd name="connsiteY193" fmla="*/ 2018333 h 2344739"/>
              <a:gd name="connsiteX194" fmla="*/ 2646527 w 12192001"/>
              <a:gd name="connsiteY194" fmla="*/ 2028869 h 2344739"/>
              <a:gd name="connsiteX195" fmla="*/ 2568028 w 12192001"/>
              <a:gd name="connsiteY195" fmla="*/ 2002628 h 2344739"/>
              <a:gd name="connsiteX196" fmla="*/ 2443255 w 12192001"/>
              <a:gd name="connsiteY196" fmla="*/ 2016529 h 2344739"/>
              <a:gd name="connsiteX197" fmla="*/ 2315112 w 12192001"/>
              <a:gd name="connsiteY197" fmla="*/ 2024996 h 2344739"/>
              <a:gd name="connsiteX198" fmla="*/ 2208578 w 12192001"/>
              <a:gd name="connsiteY198" fmla="*/ 2019763 h 2344739"/>
              <a:gd name="connsiteX199" fmla="*/ 2094665 w 12192001"/>
              <a:gd name="connsiteY199" fmla="*/ 2003052 h 2344739"/>
              <a:gd name="connsiteX200" fmla="*/ 1997356 w 12192001"/>
              <a:gd name="connsiteY200" fmla="*/ 1995032 h 2344739"/>
              <a:gd name="connsiteX201" fmla="*/ 1928172 w 12192001"/>
              <a:gd name="connsiteY201" fmla="*/ 2016977 h 2344739"/>
              <a:gd name="connsiteX202" fmla="*/ 1921650 w 12192001"/>
              <a:gd name="connsiteY202" fmla="*/ 2012146 h 2344739"/>
              <a:gd name="connsiteX203" fmla="*/ 1873080 w 12192001"/>
              <a:gd name="connsiteY203" fmla="*/ 2013741 h 2344739"/>
              <a:gd name="connsiteX204" fmla="*/ 1786655 w 12192001"/>
              <a:gd name="connsiteY204" fmla="*/ 2041363 h 2344739"/>
              <a:gd name="connsiteX205" fmla="*/ 1738204 w 12192001"/>
              <a:gd name="connsiteY205" fmla="*/ 2036312 h 2344739"/>
              <a:gd name="connsiteX206" fmla="*/ 1675071 w 12192001"/>
              <a:gd name="connsiteY206" fmla="*/ 2019963 h 2344739"/>
              <a:gd name="connsiteX207" fmla="*/ 1608669 w 12192001"/>
              <a:gd name="connsiteY207" fmla="*/ 2013066 h 2344739"/>
              <a:gd name="connsiteX208" fmla="*/ 1496110 w 12192001"/>
              <a:gd name="connsiteY208" fmla="*/ 1987476 h 2344739"/>
              <a:gd name="connsiteX209" fmla="*/ 1149979 w 12192001"/>
              <a:gd name="connsiteY209" fmla="*/ 1938041 h 2344739"/>
              <a:gd name="connsiteX210" fmla="*/ 858269 w 12192001"/>
              <a:gd name="connsiteY210" fmla="*/ 1928608 h 2344739"/>
              <a:gd name="connsiteX211" fmla="*/ 837540 w 12192001"/>
              <a:gd name="connsiteY211" fmla="*/ 1929821 h 2344739"/>
              <a:gd name="connsiteX212" fmla="*/ 816809 w 12192001"/>
              <a:gd name="connsiteY212" fmla="*/ 1927857 h 2344739"/>
              <a:gd name="connsiteX213" fmla="*/ 811506 w 12192001"/>
              <a:gd name="connsiteY213" fmla="*/ 1930751 h 2344739"/>
              <a:gd name="connsiteX214" fmla="*/ 797041 w 12192001"/>
              <a:gd name="connsiteY214" fmla="*/ 1930446 h 2344739"/>
              <a:gd name="connsiteX215" fmla="*/ 767901 w 12192001"/>
              <a:gd name="connsiteY215" fmla="*/ 1932653 h 2344739"/>
              <a:gd name="connsiteX216" fmla="*/ 763053 w 12192001"/>
              <a:gd name="connsiteY216" fmla="*/ 1930432 h 2344739"/>
              <a:gd name="connsiteX217" fmla="*/ 720047 w 12192001"/>
              <a:gd name="connsiteY217" fmla="*/ 1929661 h 2344739"/>
              <a:gd name="connsiteX218" fmla="*/ 719742 w 12192001"/>
              <a:gd name="connsiteY218" fmla="*/ 1928399 h 2344739"/>
              <a:gd name="connsiteX219" fmla="*/ 708875 w 12192001"/>
              <a:gd name="connsiteY219" fmla="*/ 1922722 h 2344739"/>
              <a:gd name="connsiteX220" fmla="*/ 596792 w 12192001"/>
              <a:gd name="connsiteY220" fmla="*/ 1879864 h 2344739"/>
              <a:gd name="connsiteX221" fmla="*/ 578535 w 12192001"/>
              <a:gd name="connsiteY221" fmla="*/ 1877212 h 2344739"/>
              <a:gd name="connsiteX222" fmla="*/ 571717 w 12192001"/>
              <a:gd name="connsiteY222" fmla="*/ 1877401 h 2344739"/>
              <a:gd name="connsiteX223" fmla="*/ 445099 w 12192001"/>
              <a:gd name="connsiteY223" fmla="*/ 1839371 h 2344739"/>
              <a:gd name="connsiteX224" fmla="*/ 404015 w 12192001"/>
              <a:gd name="connsiteY224" fmla="*/ 1833548 h 2344739"/>
              <a:gd name="connsiteX225" fmla="*/ 292435 w 12192001"/>
              <a:gd name="connsiteY225" fmla="*/ 1812852 h 2344739"/>
              <a:gd name="connsiteX226" fmla="*/ 118381 w 12192001"/>
              <a:gd name="connsiteY226" fmla="*/ 1761047 h 2344739"/>
              <a:gd name="connsiteX227" fmla="*/ 15526 w 12192001"/>
              <a:gd name="connsiteY227" fmla="*/ 1758191 h 2344739"/>
              <a:gd name="connsiteX228" fmla="*/ 2 w 12192001"/>
              <a:gd name="connsiteY228" fmla="*/ 1752722 h 2344739"/>
              <a:gd name="connsiteX229" fmla="*/ 1 w 12192001"/>
              <a:gd name="connsiteY229" fmla="*/ 762497 h 2344739"/>
              <a:gd name="connsiteX230" fmla="*/ 0 w 12192001"/>
              <a:gd name="connsiteY230" fmla="*/ 762497 h 2344739"/>
              <a:gd name="connsiteX231" fmla="*/ 0 w 12192001"/>
              <a:gd name="connsiteY231" fmla="*/ 222213 h 2344739"/>
              <a:gd name="connsiteX232" fmla="*/ 0 w 12192001"/>
              <a:gd name="connsiteY232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310853 w 12192001"/>
              <a:gd name="connsiteY111" fmla="*/ 2131431 h 2344739"/>
              <a:gd name="connsiteX112" fmla="*/ 7218559 w 12192001"/>
              <a:gd name="connsiteY112" fmla="*/ 2156680 h 2344739"/>
              <a:gd name="connsiteX113" fmla="*/ 7201101 w 12192001"/>
              <a:gd name="connsiteY113" fmla="*/ 2161230 h 2344739"/>
              <a:gd name="connsiteX114" fmla="*/ 7197004 w 12192001"/>
              <a:gd name="connsiteY114" fmla="*/ 2166588 h 2344739"/>
              <a:gd name="connsiteX115" fmla="*/ 7170808 w 12192001"/>
              <a:gd name="connsiteY115" fmla="*/ 2171236 h 2344739"/>
              <a:gd name="connsiteX116" fmla="*/ 7096988 w 12192001"/>
              <a:gd name="connsiteY116" fmla="*/ 2183464 h 2344739"/>
              <a:gd name="connsiteX117" fmla="*/ 7018496 w 12192001"/>
              <a:gd name="connsiteY117" fmla="*/ 2183090 h 2344739"/>
              <a:gd name="connsiteX118" fmla="*/ 6904146 w 12192001"/>
              <a:gd name="connsiteY118" fmla="*/ 2212596 h 2344739"/>
              <a:gd name="connsiteX119" fmla="*/ 6708222 w 12192001"/>
              <a:gd name="connsiteY119" fmla="*/ 2240551 h 2344739"/>
              <a:gd name="connsiteX120" fmla="*/ 6549454 w 12192001"/>
              <a:gd name="connsiteY120" fmla="*/ 2269327 h 2344739"/>
              <a:gd name="connsiteX121" fmla="*/ 6317560 w 12192001"/>
              <a:gd name="connsiteY121" fmla="*/ 2316127 h 2344739"/>
              <a:gd name="connsiteX122" fmla="*/ 6168674 w 12192001"/>
              <a:gd name="connsiteY122" fmla="*/ 2318214 h 2344739"/>
              <a:gd name="connsiteX123" fmla="*/ 6073848 w 12192001"/>
              <a:gd name="connsiteY123" fmla="*/ 2338676 h 2344739"/>
              <a:gd name="connsiteX124" fmla="*/ 6068529 w 12192001"/>
              <a:gd name="connsiteY124" fmla="*/ 2337139 h 2344739"/>
              <a:gd name="connsiteX125" fmla="*/ 6048638 w 12192001"/>
              <a:gd name="connsiteY125" fmla="*/ 2337822 h 2344739"/>
              <a:gd name="connsiteX126" fmla="*/ 6041285 w 12192001"/>
              <a:gd name="connsiteY126" fmla="*/ 2329473 h 2344739"/>
              <a:gd name="connsiteX127" fmla="*/ 6010090 w 12192001"/>
              <a:gd name="connsiteY127" fmla="*/ 2324380 h 2344739"/>
              <a:gd name="connsiteX128" fmla="*/ 5957375 w 12192001"/>
              <a:gd name="connsiteY128" fmla="*/ 2328024 h 2344739"/>
              <a:gd name="connsiteX129" fmla="*/ 5758919 w 12192001"/>
              <a:gd name="connsiteY129" fmla="*/ 2343716 h 2344739"/>
              <a:gd name="connsiteX130" fmla="*/ 5626960 w 12192001"/>
              <a:gd name="connsiteY130" fmla="*/ 2344739 h 2344739"/>
              <a:gd name="connsiteX131" fmla="*/ 5470906 w 12192001"/>
              <a:gd name="connsiteY131" fmla="*/ 2330719 h 2344739"/>
              <a:gd name="connsiteX132" fmla="*/ 5432761 w 12192001"/>
              <a:gd name="connsiteY132" fmla="*/ 2319466 h 2344739"/>
              <a:gd name="connsiteX133" fmla="*/ 5381669 w 12192001"/>
              <a:gd name="connsiteY133" fmla="*/ 2301764 h 2344739"/>
              <a:gd name="connsiteX134" fmla="*/ 5261764 w 12192001"/>
              <a:gd name="connsiteY134" fmla="*/ 2281347 h 2344739"/>
              <a:gd name="connsiteX135" fmla="*/ 5222961 w 12192001"/>
              <a:gd name="connsiteY135" fmla="*/ 2270223 h 2344739"/>
              <a:gd name="connsiteX136" fmla="*/ 5174660 w 12192001"/>
              <a:gd name="connsiteY136" fmla="*/ 2267233 h 2344739"/>
              <a:gd name="connsiteX137" fmla="*/ 5156554 w 12192001"/>
              <a:gd name="connsiteY137" fmla="*/ 2260010 h 2344739"/>
              <a:gd name="connsiteX138" fmla="*/ 5142599 w 12192001"/>
              <a:gd name="connsiteY138" fmla="*/ 2256610 h 2344739"/>
              <a:gd name="connsiteX139" fmla="*/ 5139596 w 12192001"/>
              <a:gd name="connsiteY139" fmla="*/ 2254509 h 2344739"/>
              <a:gd name="connsiteX140" fmla="*/ 5121659 w 12192001"/>
              <a:gd name="connsiteY140" fmla="*/ 2243656 h 2344739"/>
              <a:gd name="connsiteX141" fmla="*/ 5065790 w 12192001"/>
              <a:gd name="connsiteY141" fmla="*/ 2250227 h 2344739"/>
              <a:gd name="connsiteX142" fmla="*/ 5011514 w 12192001"/>
              <a:gd name="connsiteY142" fmla="*/ 2233846 h 2344739"/>
              <a:gd name="connsiteX143" fmla="*/ 4840441 w 12192001"/>
              <a:gd name="connsiteY143" fmla="*/ 2209829 h 2344739"/>
              <a:gd name="connsiteX144" fmla="*/ 4762447 w 12192001"/>
              <a:gd name="connsiteY144" fmla="*/ 2182061 h 2344739"/>
              <a:gd name="connsiteX145" fmla="*/ 4723186 w 12192001"/>
              <a:gd name="connsiteY145" fmla="*/ 2173047 h 2344739"/>
              <a:gd name="connsiteX146" fmla="*/ 4721176 w 12192001"/>
              <a:gd name="connsiteY146" fmla="*/ 2172298 h 2344739"/>
              <a:gd name="connsiteX147" fmla="*/ 4722111 w 12192001"/>
              <a:gd name="connsiteY147" fmla="*/ 2172087 h 2344739"/>
              <a:gd name="connsiteX148" fmla="*/ 4717202 w 12192001"/>
              <a:gd name="connsiteY148" fmla="*/ 2170817 h 2344739"/>
              <a:gd name="connsiteX149" fmla="*/ 4721176 w 12192001"/>
              <a:gd name="connsiteY149" fmla="*/ 2172298 h 2344739"/>
              <a:gd name="connsiteX150" fmla="*/ 4715526 w 12192001"/>
              <a:gd name="connsiteY150" fmla="*/ 2173573 h 2344739"/>
              <a:gd name="connsiteX151" fmla="*/ 4515814 w 12192001"/>
              <a:gd name="connsiteY151" fmla="*/ 2163671 h 2344739"/>
              <a:gd name="connsiteX152" fmla="*/ 4428543 w 12192001"/>
              <a:gd name="connsiteY152" fmla="*/ 2153020 h 2344739"/>
              <a:gd name="connsiteX153" fmla="*/ 4362875 w 12192001"/>
              <a:gd name="connsiteY153" fmla="*/ 2151674 h 2344739"/>
              <a:gd name="connsiteX154" fmla="*/ 4316966 w 12192001"/>
              <a:gd name="connsiteY154" fmla="*/ 2158289 h 2344739"/>
              <a:gd name="connsiteX155" fmla="*/ 4315110 w 12192001"/>
              <a:gd name="connsiteY155" fmla="*/ 2156948 h 2344739"/>
              <a:gd name="connsiteX156" fmla="*/ 4295144 w 12192001"/>
              <a:gd name="connsiteY156" fmla="*/ 2155069 h 2344739"/>
              <a:gd name="connsiteX157" fmla="*/ 4290064 w 12192001"/>
              <a:gd name="connsiteY157" fmla="*/ 2157986 h 2344739"/>
              <a:gd name="connsiteX158" fmla="*/ 4276142 w 12192001"/>
              <a:gd name="connsiteY158" fmla="*/ 2157740 h 2344739"/>
              <a:gd name="connsiteX159" fmla="*/ 4248117 w 12192001"/>
              <a:gd name="connsiteY159" fmla="*/ 2160064 h 2344739"/>
              <a:gd name="connsiteX160" fmla="*/ 4202051 w 12192001"/>
              <a:gd name="connsiteY160" fmla="*/ 2157269 h 2344739"/>
              <a:gd name="connsiteX161" fmla="*/ 4201745 w 12192001"/>
              <a:gd name="connsiteY161" fmla="*/ 2156010 h 2344739"/>
              <a:gd name="connsiteX162" fmla="*/ 4191248 w 12192001"/>
              <a:gd name="connsiteY162" fmla="*/ 2150376 h 2344739"/>
              <a:gd name="connsiteX163" fmla="*/ 4142745 w 12192001"/>
              <a:gd name="connsiteY163" fmla="*/ 2134511 h 2344739"/>
              <a:gd name="connsiteX164" fmla="*/ 4083097 w 12192001"/>
              <a:gd name="connsiteY164" fmla="*/ 2107978 h 2344739"/>
              <a:gd name="connsiteX165" fmla="*/ 4074546 w 12192001"/>
              <a:gd name="connsiteY165" fmla="*/ 2107143 h 2344739"/>
              <a:gd name="connsiteX166" fmla="*/ 4074427 w 12192001"/>
              <a:gd name="connsiteY166" fmla="*/ 2106844 h 2344739"/>
              <a:gd name="connsiteX167" fmla="*/ 4065510 w 12192001"/>
              <a:gd name="connsiteY167" fmla="*/ 2105400 h 2344739"/>
              <a:gd name="connsiteX168" fmla="*/ 4058954 w 12192001"/>
              <a:gd name="connsiteY168" fmla="*/ 2105618 h 2344739"/>
              <a:gd name="connsiteX169" fmla="*/ 4042364 w 12192001"/>
              <a:gd name="connsiteY169" fmla="*/ 2103997 h 2344739"/>
              <a:gd name="connsiteX170" fmla="*/ 4036997 w 12192001"/>
              <a:gd name="connsiteY170" fmla="*/ 2101563 h 2344739"/>
              <a:gd name="connsiteX171" fmla="*/ 4035363 w 12192001"/>
              <a:gd name="connsiteY171" fmla="*/ 2097896 h 2344739"/>
              <a:gd name="connsiteX172" fmla="*/ 4033778 w 12192001"/>
              <a:gd name="connsiteY172" fmla="*/ 2098131 h 2344739"/>
              <a:gd name="connsiteX173" fmla="*/ 4004538 w 12192001"/>
              <a:gd name="connsiteY173" fmla="*/ 2085563 h 2344739"/>
              <a:gd name="connsiteX174" fmla="*/ 3936846 w 12192001"/>
              <a:gd name="connsiteY174" fmla="*/ 2068106 h 2344739"/>
              <a:gd name="connsiteX175" fmla="*/ 3897275 w 12192001"/>
              <a:gd name="connsiteY175" fmla="*/ 2062451 h 2344739"/>
              <a:gd name="connsiteX176" fmla="*/ 3789760 w 12192001"/>
              <a:gd name="connsiteY176" fmla="*/ 2042213 h 2344739"/>
              <a:gd name="connsiteX177" fmla="*/ 3682513 w 12192001"/>
              <a:gd name="connsiteY177" fmla="*/ 2018290 h 2344739"/>
              <a:gd name="connsiteX178" fmla="*/ 3610035 w 12192001"/>
              <a:gd name="connsiteY178" fmla="*/ 1986019 h 2344739"/>
              <a:gd name="connsiteX179" fmla="*/ 3603855 w 12192001"/>
              <a:gd name="connsiteY179" fmla="*/ 1987381 h 2344739"/>
              <a:gd name="connsiteX180" fmla="*/ 3594736 w 12192001"/>
              <a:gd name="connsiteY180" fmla="*/ 1987545 h 2344739"/>
              <a:gd name="connsiteX181" fmla="*/ 3594501 w 12192001"/>
              <a:gd name="connsiteY181" fmla="*/ 1987276 h 2344739"/>
              <a:gd name="connsiteX182" fmla="*/ 3585978 w 12192001"/>
              <a:gd name="connsiteY182" fmla="*/ 1987966 h 2344739"/>
              <a:gd name="connsiteX183" fmla="*/ 3536135 w 12192001"/>
              <a:gd name="connsiteY183" fmla="*/ 1978267 h 2344739"/>
              <a:gd name="connsiteX184" fmla="*/ 3473223 w 12192001"/>
              <a:gd name="connsiteY184" fmla="*/ 1974606 h 2344739"/>
              <a:gd name="connsiteX185" fmla="*/ 3400728 w 12192001"/>
              <a:gd name="connsiteY185" fmla="*/ 1962558 h 2344739"/>
              <a:gd name="connsiteX186" fmla="*/ 3363888 w 12192001"/>
              <a:gd name="connsiteY186" fmla="*/ 1979510 h 2344739"/>
              <a:gd name="connsiteX187" fmla="*/ 3344026 w 12192001"/>
              <a:gd name="connsiteY187" fmla="*/ 1981192 h 2344739"/>
              <a:gd name="connsiteX188" fmla="*/ 3341698 w 12192001"/>
              <a:gd name="connsiteY188" fmla="*/ 1980217 h 2344739"/>
              <a:gd name="connsiteX189" fmla="*/ 3262356 w 12192001"/>
              <a:gd name="connsiteY189" fmla="*/ 1986094 h 2344739"/>
              <a:gd name="connsiteX190" fmla="*/ 3142556 w 12192001"/>
              <a:gd name="connsiteY190" fmla="*/ 1993869 h 2344739"/>
              <a:gd name="connsiteX191" fmla="*/ 3030291 w 12192001"/>
              <a:gd name="connsiteY191" fmla="*/ 1996512 h 2344739"/>
              <a:gd name="connsiteX192" fmla="*/ 2781569 w 12192001"/>
              <a:gd name="connsiteY192" fmla="*/ 2018333 h 2344739"/>
              <a:gd name="connsiteX193" fmla="*/ 2646527 w 12192001"/>
              <a:gd name="connsiteY193" fmla="*/ 2028869 h 2344739"/>
              <a:gd name="connsiteX194" fmla="*/ 2568028 w 12192001"/>
              <a:gd name="connsiteY194" fmla="*/ 2002628 h 2344739"/>
              <a:gd name="connsiteX195" fmla="*/ 2443255 w 12192001"/>
              <a:gd name="connsiteY195" fmla="*/ 2016529 h 2344739"/>
              <a:gd name="connsiteX196" fmla="*/ 2315112 w 12192001"/>
              <a:gd name="connsiteY196" fmla="*/ 2024996 h 2344739"/>
              <a:gd name="connsiteX197" fmla="*/ 2208578 w 12192001"/>
              <a:gd name="connsiteY197" fmla="*/ 2019763 h 2344739"/>
              <a:gd name="connsiteX198" fmla="*/ 2094665 w 12192001"/>
              <a:gd name="connsiteY198" fmla="*/ 2003052 h 2344739"/>
              <a:gd name="connsiteX199" fmla="*/ 1997356 w 12192001"/>
              <a:gd name="connsiteY199" fmla="*/ 1995032 h 2344739"/>
              <a:gd name="connsiteX200" fmla="*/ 1928172 w 12192001"/>
              <a:gd name="connsiteY200" fmla="*/ 2016977 h 2344739"/>
              <a:gd name="connsiteX201" fmla="*/ 1921650 w 12192001"/>
              <a:gd name="connsiteY201" fmla="*/ 2012146 h 2344739"/>
              <a:gd name="connsiteX202" fmla="*/ 1873080 w 12192001"/>
              <a:gd name="connsiteY202" fmla="*/ 2013741 h 2344739"/>
              <a:gd name="connsiteX203" fmla="*/ 1786655 w 12192001"/>
              <a:gd name="connsiteY203" fmla="*/ 2041363 h 2344739"/>
              <a:gd name="connsiteX204" fmla="*/ 1738204 w 12192001"/>
              <a:gd name="connsiteY204" fmla="*/ 2036312 h 2344739"/>
              <a:gd name="connsiteX205" fmla="*/ 1675071 w 12192001"/>
              <a:gd name="connsiteY205" fmla="*/ 2019963 h 2344739"/>
              <a:gd name="connsiteX206" fmla="*/ 1608669 w 12192001"/>
              <a:gd name="connsiteY206" fmla="*/ 2013066 h 2344739"/>
              <a:gd name="connsiteX207" fmla="*/ 1496110 w 12192001"/>
              <a:gd name="connsiteY207" fmla="*/ 1987476 h 2344739"/>
              <a:gd name="connsiteX208" fmla="*/ 1149979 w 12192001"/>
              <a:gd name="connsiteY208" fmla="*/ 1938041 h 2344739"/>
              <a:gd name="connsiteX209" fmla="*/ 858269 w 12192001"/>
              <a:gd name="connsiteY209" fmla="*/ 1928608 h 2344739"/>
              <a:gd name="connsiteX210" fmla="*/ 837540 w 12192001"/>
              <a:gd name="connsiteY210" fmla="*/ 1929821 h 2344739"/>
              <a:gd name="connsiteX211" fmla="*/ 816809 w 12192001"/>
              <a:gd name="connsiteY211" fmla="*/ 1927857 h 2344739"/>
              <a:gd name="connsiteX212" fmla="*/ 811506 w 12192001"/>
              <a:gd name="connsiteY212" fmla="*/ 1930751 h 2344739"/>
              <a:gd name="connsiteX213" fmla="*/ 797041 w 12192001"/>
              <a:gd name="connsiteY213" fmla="*/ 1930446 h 2344739"/>
              <a:gd name="connsiteX214" fmla="*/ 767901 w 12192001"/>
              <a:gd name="connsiteY214" fmla="*/ 1932653 h 2344739"/>
              <a:gd name="connsiteX215" fmla="*/ 763053 w 12192001"/>
              <a:gd name="connsiteY215" fmla="*/ 1930432 h 2344739"/>
              <a:gd name="connsiteX216" fmla="*/ 720047 w 12192001"/>
              <a:gd name="connsiteY216" fmla="*/ 1929661 h 2344739"/>
              <a:gd name="connsiteX217" fmla="*/ 719742 w 12192001"/>
              <a:gd name="connsiteY217" fmla="*/ 1928399 h 2344739"/>
              <a:gd name="connsiteX218" fmla="*/ 708875 w 12192001"/>
              <a:gd name="connsiteY218" fmla="*/ 1922722 h 2344739"/>
              <a:gd name="connsiteX219" fmla="*/ 596792 w 12192001"/>
              <a:gd name="connsiteY219" fmla="*/ 1879864 h 2344739"/>
              <a:gd name="connsiteX220" fmla="*/ 578535 w 12192001"/>
              <a:gd name="connsiteY220" fmla="*/ 1877212 h 2344739"/>
              <a:gd name="connsiteX221" fmla="*/ 571717 w 12192001"/>
              <a:gd name="connsiteY221" fmla="*/ 1877401 h 2344739"/>
              <a:gd name="connsiteX222" fmla="*/ 445099 w 12192001"/>
              <a:gd name="connsiteY222" fmla="*/ 1839371 h 2344739"/>
              <a:gd name="connsiteX223" fmla="*/ 404015 w 12192001"/>
              <a:gd name="connsiteY223" fmla="*/ 1833548 h 2344739"/>
              <a:gd name="connsiteX224" fmla="*/ 292435 w 12192001"/>
              <a:gd name="connsiteY224" fmla="*/ 1812852 h 2344739"/>
              <a:gd name="connsiteX225" fmla="*/ 118381 w 12192001"/>
              <a:gd name="connsiteY225" fmla="*/ 1761047 h 2344739"/>
              <a:gd name="connsiteX226" fmla="*/ 15526 w 12192001"/>
              <a:gd name="connsiteY226" fmla="*/ 1758191 h 2344739"/>
              <a:gd name="connsiteX227" fmla="*/ 2 w 12192001"/>
              <a:gd name="connsiteY227" fmla="*/ 1752722 h 2344739"/>
              <a:gd name="connsiteX228" fmla="*/ 1 w 12192001"/>
              <a:gd name="connsiteY228" fmla="*/ 762497 h 2344739"/>
              <a:gd name="connsiteX229" fmla="*/ 0 w 12192001"/>
              <a:gd name="connsiteY229" fmla="*/ 762497 h 2344739"/>
              <a:gd name="connsiteX230" fmla="*/ 0 w 12192001"/>
              <a:gd name="connsiteY230" fmla="*/ 222213 h 2344739"/>
              <a:gd name="connsiteX231" fmla="*/ 0 w 12192001"/>
              <a:gd name="connsiteY231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218559 w 12192001"/>
              <a:gd name="connsiteY111" fmla="*/ 2156680 h 2344739"/>
              <a:gd name="connsiteX112" fmla="*/ 7201101 w 12192001"/>
              <a:gd name="connsiteY112" fmla="*/ 2161230 h 2344739"/>
              <a:gd name="connsiteX113" fmla="*/ 7197004 w 12192001"/>
              <a:gd name="connsiteY113" fmla="*/ 2166588 h 2344739"/>
              <a:gd name="connsiteX114" fmla="*/ 7170808 w 12192001"/>
              <a:gd name="connsiteY114" fmla="*/ 2171236 h 2344739"/>
              <a:gd name="connsiteX115" fmla="*/ 7096988 w 12192001"/>
              <a:gd name="connsiteY115" fmla="*/ 2183464 h 2344739"/>
              <a:gd name="connsiteX116" fmla="*/ 7018496 w 12192001"/>
              <a:gd name="connsiteY116" fmla="*/ 2183090 h 2344739"/>
              <a:gd name="connsiteX117" fmla="*/ 6904146 w 12192001"/>
              <a:gd name="connsiteY117" fmla="*/ 2212596 h 2344739"/>
              <a:gd name="connsiteX118" fmla="*/ 6708222 w 12192001"/>
              <a:gd name="connsiteY118" fmla="*/ 2240551 h 2344739"/>
              <a:gd name="connsiteX119" fmla="*/ 6549454 w 12192001"/>
              <a:gd name="connsiteY119" fmla="*/ 2269327 h 2344739"/>
              <a:gd name="connsiteX120" fmla="*/ 6317560 w 12192001"/>
              <a:gd name="connsiteY120" fmla="*/ 2316127 h 2344739"/>
              <a:gd name="connsiteX121" fmla="*/ 6168674 w 12192001"/>
              <a:gd name="connsiteY121" fmla="*/ 2318214 h 2344739"/>
              <a:gd name="connsiteX122" fmla="*/ 6073848 w 12192001"/>
              <a:gd name="connsiteY122" fmla="*/ 2338676 h 2344739"/>
              <a:gd name="connsiteX123" fmla="*/ 6068529 w 12192001"/>
              <a:gd name="connsiteY123" fmla="*/ 2337139 h 2344739"/>
              <a:gd name="connsiteX124" fmla="*/ 6048638 w 12192001"/>
              <a:gd name="connsiteY124" fmla="*/ 2337822 h 2344739"/>
              <a:gd name="connsiteX125" fmla="*/ 6041285 w 12192001"/>
              <a:gd name="connsiteY125" fmla="*/ 2329473 h 2344739"/>
              <a:gd name="connsiteX126" fmla="*/ 6010090 w 12192001"/>
              <a:gd name="connsiteY126" fmla="*/ 2324380 h 2344739"/>
              <a:gd name="connsiteX127" fmla="*/ 5957375 w 12192001"/>
              <a:gd name="connsiteY127" fmla="*/ 2328024 h 2344739"/>
              <a:gd name="connsiteX128" fmla="*/ 5758919 w 12192001"/>
              <a:gd name="connsiteY128" fmla="*/ 2343716 h 2344739"/>
              <a:gd name="connsiteX129" fmla="*/ 5626960 w 12192001"/>
              <a:gd name="connsiteY129" fmla="*/ 2344739 h 2344739"/>
              <a:gd name="connsiteX130" fmla="*/ 5470906 w 12192001"/>
              <a:gd name="connsiteY130" fmla="*/ 2330719 h 2344739"/>
              <a:gd name="connsiteX131" fmla="*/ 5432761 w 12192001"/>
              <a:gd name="connsiteY131" fmla="*/ 2319466 h 2344739"/>
              <a:gd name="connsiteX132" fmla="*/ 5381669 w 12192001"/>
              <a:gd name="connsiteY132" fmla="*/ 2301764 h 2344739"/>
              <a:gd name="connsiteX133" fmla="*/ 5261764 w 12192001"/>
              <a:gd name="connsiteY133" fmla="*/ 2281347 h 2344739"/>
              <a:gd name="connsiteX134" fmla="*/ 5222961 w 12192001"/>
              <a:gd name="connsiteY134" fmla="*/ 2270223 h 2344739"/>
              <a:gd name="connsiteX135" fmla="*/ 5174660 w 12192001"/>
              <a:gd name="connsiteY135" fmla="*/ 2267233 h 2344739"/>
              <a:gd name="connsiteX136" fmla="*/ 5156554 w 12192001"/>
              <a:gd name="connsiteY136" fmla="*/ 2260010 h 2344739"/>
              <a:gd name="connsiteX137" fmla="*/ 5142599 w 12192001"/>
              <a:gd name="connsiteY137" fmla="*/ 2256610 h 2344739"/>
              <a:gd name="connsiteX138" fmla="*/ 5139596 w 12192001"/>
              <a:gd name="connsiteY138" fmla="*/ 2254509 h 2344739"/>
              <a:gd name="connsiteX139" fmla="*/ 5121659 w 12192001"/>
              <a:gd name="connsiteY139" fmla="*/ 2243656 h 2344739"/>
              <a:gd name="connsiteX140" fmla="*/ 5065790 w 12192001"/>
              <a:gd name="connsiteY140" fmla="*/ 2250227 h 2344739"/>
              <a:gd name="connsiteX141" fmla="*/ 5011514 w 12192001"/>
              <a:gd name="connsiteY141" fmla="*/ 2233846 h 2344739"/>
              <a:gd name="connsiteX142" fmla="*/ 4840441 w 12192001"/>
              <a:gd name="connsiteY142" fmla="*/ 2209829 h 2344739"/>
              <a:gd name="connsiteX143" fmla="*/ 4762447 w 12192001"/>
              <a:gd name="connsiteY143" fmla="*/ 2182061 h 2344739"/>
              <a:gd name="connsiteX144" fmla="*/ 4723186 w 12192001"/>
              <a:gd name="connsiteY144" fmla="*/ 2173047 h 2344739"/>
              <a:gd name="connsiteX145" fmla="*/ 4721176 w 12192001"/>
              <a:gd name="connsiteY145" fmla="*/ 2172298 h 2344739"/>
              <a:gd name="connsiteX146" fmla="*/ 4722111 w 12192001"/>
              <a:gd name="connsiteY146" fmla="*/ 2172087 h 2344739"/>
              <a:gd name="connsiteX147" fmla="*/ 4717202 w 12192001"/>
              <a:gd name="connsiteY147" fmla="*/ 2170817 h 2344739"/>
              <a:gd name="connsiteX148" fmla="*/ 4721176 w 12192001"/>
              <a:gd name="connsiteY148" fmla="*/ 2172298 h 2344739"/>
              <a:gd name="connsiteX149" fmla="*/ 4715526 w 12192001"/>
              <a:gd name="connsiteY149" fmla="*/ 2173573 h 2344739"/>
              <a:gd name="connsiteX150" fmla="*/ 4515814 w 12192001"/>
              <a:gd name="connsiteY150" fmla="*/ 2163671 h 2344739"/>
              <a:gd name="connsiteX151" fmla="*/ 4428543 w 12192001"/>
              <a:gd name="connsiteY151" fmla="*/ 2153020 h 2344739"/>
              <a:gd name="connsiteX152" fmla="*/ 4362875 w 12192001"/>
              <a:gd name="connsiteY152" fmla="*/ 2151674 h 2344739"/>
              <a:gd name="connsiteX153" fmla="*/ 4316966 w 12192001"/>
              <a:gd name="connsiteY153" fmla="*/ 2158289 h 2344739"/>
              <a:gd name="connsiteX154" fmla="*/ 4315110 w 12192001"/>
              <a:gd name="connsiteY154" fmla="*/ 2156948 h 2344739"/>
              <a:gd name="connsiteX155" fmla="*/ 4295144 w 12192001"/>
              <a:gd name="connsiteY155" fmla="*/ 2155069 h 2344739"/>
              <a:gd name="connsiteX156" fmla="*/ 4290064 w 12192001"/>
              <a:gd name="connsiteY156" fmla="*/ 2157986 h 2344739"/>
              <a:gd name="connsiteX157" fmla="*/ 4276142 w 12192001"/>
              <a:gd name="connsiteY157" fmla="*/ 2157740 h 2344739"/>
              <a:gd name="connsiteX158" fmla="*/ 4248117 w 12192001"/>
              <a:gd name="connsiteY158" fmla="*/ 2160064 h 2344739"/>
              <a:gd name="connsiteX159" fmla="*/ 4202051 w 12192001"/>
              <a:gd name="connsiteY159" fmla="*/ 2157269 h 2344739"/>
              <a:gd name="connsiteX160" fmla="*/ 4201745 w 12192001"/>
              <a:gd name="connsiteY160" fmla="*/ 2156010 h 2344739"/>
              <a:gd name="connsiteX161" fmla="*/ 4191248 w 12192001"/>
              <a:gd name="connsiteY161" fmla="*/ 2150376 h 2344739"/>
              <a:gd name="connsiteX162" fmla="*/ 4142745 w 12192001"/>
              <a:gd name="connsiteY162" fmla="*/ 2134511 h 2344739"/>
              <a:gd name="connsiteX163" fmla="*/ 4083097 w 12192001"/>
              <a:gd name="connsiteY163" fmla="*/ 2107978 h 2344739"/>
              <a:gd name="connsiteX164" fmla="*/ 4074546 w 12192001"/>
              <a:gd name="connsiteY164" fmla="*/ 2107143 h 2344739"/>
              <a:gd name="connsiteX165" fmla="*/ 4074427 w 12192001"/>
              <a:gd name="connsiteY165" fmla="*/ 2106844 h 2344739"/>
              <a:gd name="connsiteX166" fmla="*/ 4065510 w 12192001"/>
              <a:gd name="connsiteY166" fmla="*/ 2105400 h 2344739"/>
              <a:gd name="connsiteX167" fmla="*/ 4058954 w 12192001"/>
              <a:gd name="connsiteY167" fmla="*/ 2105618 h 2344739"/>
              <a:gd name="connsiteX168" fmla="*/ 4042364 w 12192001"/>
              <a:gd name="connsiteY168" fmla="*/ 2103997 h 2344739"/>
              <a:gd name="connsiteX169" fmla="*/ 4036997 w 12192001"/>
              <a:gd name="connsiteY169" fmla="*/ 2101563 h 2344739"/>
              <a:gd name="connsiteX170" fmla="*/ 4035363 w 12192001"/>
              <a:gd name="connsiteY170" fmla="*/ 2097896 h 2344739"/>
              <a:gd name="connsiteX171" fmla="*/ 4033778 w 12192001"/>
              <a:gd name="connsiteY171" fmla="*/ 2098131 h 2344739"/>
              <a:gd name="connsiteX172" fmla="*/ 4004538 w 12192001"/>
              <a:gd name="connsiteY172" fmla="*/ 2085563 h 2344739"/>
              <a:gd name="connsiteX173" fmla="*/ 3936846 w 12192001"/>
              <a:gd name="connsiteY173" fmla="*/ 2068106 h 2344739"/>
              <a:gd name="connsiteX174" fmla="*/ 3897275 w 12192001"/>
              <a:gd name="connsiteY174" fmla="*/ 2062451 h 2344739"/>
              <a:gd name="connsiteX175" fmla="*/ 3789760 w 12192001"/>
              <a:gd name="connsiteY175" fmla="*/ 2042213 h 2344739"/>
              <a:gd name="connsiteX176" fmla="*/ 3682513 w 12192001"/>
              <a:gd name="connsiteY176" fmla="*/ 2018290 h 2344739"/>
              <a:gd name="connsiteX177" fmla="*/ 3610035 w 12192001"/>
              <a:gd name="connsiteY177" fmla="*/ 1986019 h 2344739"/>
              <a:gd name="connsiteX178" fmla="*/ 3603855 w 12192001"/>
              <a:gd name="connsiteY178" fmla="*/ 1987381 h 2344739"/>
              <a:gd name="connsiteX179" fmla="*/ 3594736 w 12192001"/>
              <a:gd name="connsiteY179" fmla="*/ 1987545 h 2344739"/>
              <a:gd name="connsiteX180" fmla="*/ 3594501 w 12192001"/>
              <a:gd name="connsiteY180" fmla="*/ 1987276 h 2344739"/>
              <a:gd name="connsiteX181" fmla="*/ 3585978 w 12192001"/>
              <a:gd name="connsiteY181" fmla="*/ 1987966 h 2344739"/>
              <a:gd name="connsiteX182" fmla="*/ 3536135 w 12192001"/>
              <a:gd name="connsiteY182" fmla="*/ 1978267 h 2344739"/>
              <a:gd name="connsiteX183" fmla="*/ 3473223 w 12192001"/>
              <a:gd name="connsiteY183" fmla="*/ 1974606 h 2344739"/>
              <a:gd name="connsiteX184" fmla="*/ 3400728 w 12192001"/>
              <a:gd name="connsiteY184" fmla="*/ 1962558 h 2344739"/>
              <a:gd name="connsiteX185" fmla="*/ 3363888 w 12192001"/>
              <a:gd name="connsiteY185" fmla="*/ 1979510 h 2344739"/>
              <a:gd name="connsiteX186" fmla="*/ 3344026 w 12192001"/>
              <a:gd name="connsiteY186" fmla="*/ 1981192 h 2344739"/>
              <a:gd name="connsiteX187" fmla="*/ 3341698 w 12192001"/>
              <a:gd name="connsiteY187" fmla="*/ 1980217 h 2344739"/>
              <a:gd name="connsiteX188" fmla="*/ 3262356 w 12192001"/>
              <a:gd name="connsiteY188" fmla="*/ 1986094 h 2344739"/>
              <a:gd name="connsiteX189" fmla="*/ 3142556 w 12192001"/>
              <a:gd name="connsiteY189" fmla="*/ 1993869 h 2344739"/>
              <a:gd name="connsiteX190" fmla="*/ 3030291 w 12192001"/>
              <a:gd name="connsiteY190" fmla="*/ 1996512 h 2344739"/>
              <a:gd name="connsiteX191" fmla="*/ 2781569 w 12192001"/>
              <a:gd name="connsiteY191" fmla="*/ 2018333 h 2344739"/>
              <a:gd name="connsiteX192" fmla="*/ 2646527 w 12192001"/>
              <a:gd name="connsiteY192" fmla="*/ 2028869 h 2344739"/>
              <a:gd name="connsiteX193" fmla="*/ 2568028 w 12192001"/>
              <a:gd name="connsiteY193" fmla="*/ 2002628 h 2344739"/>
              <a:gd name="connsiteX194" fmla="*/ 2443255 w 12192001"/>
              <a:gd name="connsiteY194" fmla="*/ 2016529 h 2344739"/>
              <a:gd name="connsiteX195" fmla="*/ 2315112 w 12192001"/>
              <a:gd name="connsiteY195" fmla="*/ 2024996 h 2344739"/>
              <a:gd name="connsiteX196" fmla="*/ 2208578 w 12192001"/>
              <a:gd name="connsiteY196" fmla="*/ 2019763 h 2344739"/>
              <a:gd name="connsiteX197" fmla="*/ 2094665 w 12192001"/>
              <a:gd name="connsiteY197" fmla="*/ 2003052 h 2344739"/>
              <a:gd name="connsiteX198" fmla="*/ 1997356 w 12192001"/>
              <a:gd name="connsiteY198" fmla="*/ 1995032 h 2344739"/>
              <a:gd name="connsiteX199" fmla="*/ 1928172 w 12192001"/>
              <a:gd name="connsiteY199" fmla="*/ 2016977 h 2344739"/>
              <a:gd name="connsiteX200" fmla="*/ 1921650 w 12192001"/>
              <a:gd name="connsiteY200" fmla="*/ 2012146 h 2344739"/>
              <a:gd name="connsiteX201" fmla="*/ 1873080 w 12192001"/>
              <a:gd name="connsiteY201" fmla="*/ 2013741 h 2344739"/>
              <a:gd name="connsiteX202" fmla="*/ 1786655 w 12192001"/>
              <a:gd name="connsiteY202" fmla="*/ 2041363 h 2344739"/>
              <a:gd name="connsiteX203" fmla="*/ 1738204 w 12192001"/>
              <a:gd name="connsiteY203" fmla="*/ 2036312 h 2344739"/>
              <a:gd name="connsiteX204" fmla="*/ 1675071 w 12192001"/>
              <a:gd name="connsiteY204" fmla="*/ 2019963 h 2344739"/>
              <a:gd name="connsiteX205" fmla="*/ 1608669 w 12192001"/>
              <a:gd name="connsiteY205" fmla="*/ 2013066 h 2344739"/>
              <a:gd name="connsiteX206" fmla="*/ 1496110 w 12192001"/>
              <a:gd name="connsiteY206" fmla="*/ 1987476 h 2344739"/>
              <a:gd name="connsiteX207" fmla="*/ 1149979 w 12192001"/>
              <a:gd name="connsiteY207" fmla="*/ 1938041 h 2344739"/>
              <a:gd name="connsiteX208" fmla="*/ 858269 w 12192001"/>
              <a:gd name="connsiteY208" fmla="*/ 1928608 h 2344739"/>
              <a:gd name="connsiteX209" fmla="*/ 837540 w 12192001"/>
              <a:gd name="connsiteY209" fmla="*/ 1929821 h 2344739"/>
              <a:gd name="connsiteX210" fmla="*/ 816809 w 12192001"/>
              <a:gd name="connsiteY210" fmla="*/ 1927857 h 2344739"/>
              <a:gd name="connsiteX211" fmla="*/ 811506 w 12192001"/>
              <a:gd name="connsiteY211" fmla="*/ 1930751 h 2344739"/>
              <a:gd name="connsiteX212" fmla="*/ 797041 w 12192001"/>
              <a:gd name="connsiteY212" fmla="*/ 1930446 h 2344739"/>
              <a:gd name="connsiteX213" fmla="*/ 767901 w 12192001"/>
              <a:gd name="connsiteY213" fmla="*/ 1932653 h 2344739"/>
              <a:gd name="connsiteX214" fmla="*/ 763053 w 12192001"/>
              <a:gd name="connsiteY214" fmla="*/ 1930432 h 2344739"/>
              <a:gd name="connsiteX215" fmla="*/ 720047 w 12192001"/>
              <a:gd name="connsiteY215" fmla="*/ 1929661 h 2344739"/>
              <a:gd name="connsiteX216" fmla="*/ 719742 w 12192001"/>
              <a:gd name="connsiteY216" fmla="*/ 1928399 h 2344739"/>
              <a:gd name="connsiteX217" fmla="*/ 708875 w 12192001"/>
              <a:gd name="connsiteY217" fmla="*/ 1922722 h 2344739"/>
              <a:gd name="connsiteX218" fmla="*/ 596792 w 12192001"/>
              <a:gd name="connsiteY218" fmla="*/ 1879864 h 2344739"/>
              <a:gd name="connsiteX219" fmla="*/ 578535 w 12192001"/>
              <a:gd name="connsiteY219" fmla="*/ 1877212 h 2344739"/>
              <a:gd name="connsiteX220" fmla="*/ 571717 w 12192001"/>
              <a:gd name="connsiteY220" fmla="*/ 1877401 h 2344739"/>
              <a:gd name="connsiteX221" fmla="*/ 445099 w 12192001"/>
              <a:gd name="connsiteY221" fmla="*/ 1839371 h 2344739"/>
              <a:gd name="connsiteX222" fmla="*/ 404015 w 12192001"/>
              <a:gd name="connsiteY222" fmla="*/ 1833548 h 2344739"/>
              <a:gd name="connsiteX223" fmla="*/ 292435 w 12192001"/>
              <a:gd name="connsiteY223" fmla="*/ 1812852 h 2344739"/>
              <a:gd name="connsiteX224" fmla="*/ 118381 w 12192001"/>
              <a:gd name="connsiteY224" fmla="*/ 1761047 h 2344739"/>
              <a:gd name="connsiteX225" fmla="*/ 15526 w 12192001"/>
              <a:gd name="connsiteY225" fmla="*/ 1758191 h 2344739"/>
              <a:gd name="connsiteX226" fmla="*/ 2 w 12192001"/>
              <a:gd name="connsiteY226" fmla="*/ 1752722 h 2344739"/>
              <a:gd name="connsiteX227" fmla="*/ 1 w 12192001"/>
              <a:gd name="connsiteY227" fmla="*/ 762497 h 2344739"/>
              <a:gd name="connsiteX228" fmla="*/ 0 w 12192001"/>
              <a:gd name="connsiteY228" fmla="*/ 762497 h 2344739"/>
              <a:gd name="connsiteX229" fmla="*/ 0 w 12192001"/>
              <a:gd name="connsiteY229" fmla="*/ 222213 h 2344739"/>
              <a:gd name="connsiteX230" fmla="*/ 0 w 12192001"/>
              <a:gd name="connsiteY230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20047 w 12192001"/>
              <a:gd name="connsiteY213" fmla="*/ 1929661 h 2344739"/>
              <a:gd name="connsiteX214" fmla="*/ 719742 w 12192001"/>
              <a:gd name="connsiteY214" fmla="*/ 1928399 h 2344739"/>
              <a:gd name="connsiteX215" fmla="*/ 708875 w 12192001"/>
              <a:gd name="connsiteY215" fmla="*/ 1922722 h 2344739"/>
              <a:gd name="connsiteX216" fmla="*/ 596792 w 12192001"/>
              <a:gd name="connsiteY216" fmla="*/ 1879864 h 2344739"/>
              <a:gd name="connsiteX217" fmla="*/ 578535 w 12192001"/>
              <a:gd name="connsiteY217" fmla="*/ 1877212 h 2344739"/>
              <a:gd name="connsiteX218" fmla="*/ 571717 w 12192001"/>
              <a:gd name="connsiteY218" fmla="*/ 1877401 h 2344739"/>
              <a:gd name="connsiteX219" fmla="*/ 445099 w 12192001"/>
              <a:gd name="connsiteY219" fmla="*/ 1839371 h 2344739"/>
              <a:gd name="connsiteX220" fmla="*/ 404015 w 12192001"/>
              <a:gd name="connsiteY220" fmla="*/ 1833548 h 2344739"/>
              <a:gd name="connsiteX221" fmla="*/ 292435 w 12192001"/>
              <a:gd name="connsiteY221" fmla="*/ 1812852 h 2344739"/>
              <a:gd name="connsiteX222" fmla="*/ 118381 w 12192001"/>
              <a:gd name="connsiteY222" fmla="*/ 1761047 h 2344739"/>
              <a:gd name="connsiteX223" fmla="*/ 15526 w 12192001"/>
              <a:gd name="connsiteY223" fmla="*/ 1758191 h 2344739"/>
              <a:gd name="connsiteX224" fmla="*/ 2 w 12192001"/>
              <a:gd name="connsiteY224" fmla="*/ 1752722 h 2344739"/>
              <a:gd name="connsiteX225" fmla="*/ 1 w 12192001"/>
              <a:gd name="connsiteY225" fmla="*/ 762497 h 2344739"/>
              <a:gd name="connsiteX226" fmla="*/ 0 w 12192001"/>
              <a:gd name="connsiteY226" fmla="*/ 762497 h 2344739"/>
              <a:gd name="connsiteX227" fmla="*/ 0 w 12192001"/>
              <a:gd name="connsiteY227" fmla="*/ 222213 h 2344739"/>
              <a:gd name="connsiteX228" fmla="*/ 0 w 12192001"/>
              <a:gd name="connsiteY228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67901 w 12192001"/>
              <a:gd name="connsiteY211" fmla="*/ 1932653 h 2344739"/>
              <a:gd name="connsiteX212" fmla="*/ 720047 w 12192001"/>
              <a:gd name="connsiteY212" fmla="*/ 1929661 h 2344739"/>
              <a:gd name="connsiteX213" fmla="*/ 719742 w 12192001"/>
              <a:gd name="connsiteY213" fmla="*/ 1928399 h 2344739"/>
              <a:gd name="connsiteX214" fmla="*/ 708875 w 12192001"/>
              <a:gd name="connsiteY214" fmla="*/ 1922722 h 2344739"/>
              <a:gd name="connsiteX215" fmla="*/ 596792 w 12192001"/>
              <a:gd name="connsiteY215" fmla="*/ 1879864 h 2344739"/>
              <a:gd name="connsiteX216" fmla="*/ 578535 w 12192001"/>
              <a:gd name="connsiteY216" fmla="*/ 1877212 h 2344739"/>
              <a:gd name="connsiteX217" fmla="*/ 571717 w 12192001"/>
              <a:gd name="connsiteY217" fmla="*/ 1877401 h 2344739"/>
              <a:gd name="connsiteX218" fmla="*/ 445099 w 12192001"/>
              <a:gd name="connsiteY218" fmla="*/ 1839371 h 2344739"/>
              <a:gd name="connsiteX219" fmla="*/ 404015 w 12192001"/>
              <a:gd name="connsiteY219" fmla="*/ 1833548 h 2344739"/>
              <a:gd name="connsiteX220" fmla="*/ 292435 w 12192001"/>
              <a:gd name="connsiteY220" fmla="*/ 1812852 h 2344739"/>
              <a:gd name="connsiteX221" fmla="*/ 118381 w 12192001"/>
              <a:gd name="connsiteY221" fmla="*/ 1761047 h 2344739"/>
              <a:gd name="connsiteX222" fmla="*/ 15526 w 12192001"/>
              <a:gd name="connsiteY222" fmla="*/ 1758191 h 2344739"/>
              <a:gd name="connsiteX223" fmla="*/ 2 w 12192001"/>
              <a:gd name="connsiteY223" fmla="*/ 1752722 h 2344739"/>
              <a:gd name="connsiteX224" fmla="*/ 1 w 12192001"/>
              <a:gd name="connsiteY224" fmla="*/ 762497 h 2344739"/>
              <a:gd name="connsiteX225" fmla="*/ 0 w 12192001"/>
              <a:gd name="connsiteY225" fmla="*/ 762497 h 2344739"/>
              <a:gd name="connsiteX226" fmla="*/ 0 w 12192001"/>
              <a:gd name="connsiteY226" fmla="*/ 222213 h 2344739"/>
              <a:gd name="connsiteX227" fmla="*/ 0 w 12192001"/>
              <a:gd name="connsiteY227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762497 h 2344739"/>
              <a:gd name="connsiteX225" fmla="*/ 0 w 12192001"/>
              <a:gd name="connsiteY225" fmla="*/ 222213 h 2344739"/>
              <a:gd name="connsiteX226" fmla="*/ 0 w 12192001"/>
              <a:gd name="connsiteY22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222213 h 2344739"/>
              <a:gd name="connsiteX225" fmla="*/ 0 w 12192001"/>
              <a:gd name="connsiteY225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53521 w 12193149"/>
              <a:gd name="connsiteY90" fmla="*/ 1957169 h 2344739"/>
              <a:gd name="connsiteX91" fmla="*/ 8321252 w 12193149"/>
              <a:gd name="connsiteY91" fmla="*/ 1974587 h 2344739"/>
              <a:gd name="connsiteX92" fmla="*/ 8315581 w 12193149"/>
              <a:gd name="connsiteY92" fmla="*/ 1974913 h 2344739"/>
              <a:gd name="connsiteX93" fmla="*/ 8296322 w 12193149"/>
              <a:gd name="connsiteY93" fmla="*/ 1988808 h 2344739"/>
              <a:gd name="connsiteX94" fmla="*/ 8285424 w 12193149"/>
              <a:gd name="connsiteY94" fmla="*/ 1994631 h 2344739"/>
              <a:gd name="connsiteX95" fmla="*/ 8284298 w 12193149"/>
              <a:gd name="connsiteY95" fmla="*/ 1999074 h 2344739"/>
              <a:gd name="connsiteX96" fmla="*/ 8267224 w 12193149"/>
              <a:gd name="connsiteY96" fmla="*/ 2006249 h 2344739"/>
              <a:gd name="connsiteX97" fmla="*/ 8264525 w 12193149"/>
              <a:gd name="connsiteY97" fmla="*/ 2006019 h 2344739"/>
              <a:gd name="connsiteX98" fmla="*/ 8253181 w 12193149"/>
              <a:gd name="connsiteY98" fmla="*/ 2015862 h 2344739"/>
              <a:gd name="connsiteX99" fmla="*/ 8246982 w 12193149"/>
              <a:gd name="connsiteY99" fmla="*/ 2028854 h 2344739"/>
              <a:gd name="connsiteX100" fmla="*/ 8091420 w 12193149"/>
              <a:gd name="connsiteY100" fmla="*/ 2075015 h 2344739"/>
              <a:gd name="connsiteX101" fmla="*/ 7906555 w 12193149"/>
              <a:gd name="connsiteY101" fmla="*/ 2116988 h 2344739"/>
              <a:gd name="connsiteX102" fmla="*/ 7719893 w 12193149"/>
              <a:gd name="connsiteY102" fmla="*/ 2142703 h 2344739"/>
              <a:gd name="connsiteX103" fmla="*/ 7615495 w 12193149"/>
              <a:gd name="connsiteY103" fmla="*/ 2139232 h 2344739"/>
              <a:gd name="connsiteX104" fmla="*/ 7528691 w 12193149"/>
              <a:gd name="connsiteY104" fmla="*/ 2145060 h 2344739"/>
              <a:gd name="connsiteX105" fmla="*/ 7520719 w 12193149"/>
              <a:gd name="connsiteY105" fmla="*/ 2147613 h 2344739"/>
              <a:gd name="connsiteX106" fmla="*/ 7508559 w 12193149"/>
              <a:gd name="connsiteY106" fmla="*/ 2148948 h 2344739"/>
              <a:gd name="connsiteX107" fmla="*/ 7508188 w 12193149"/>
              <a:gd name="connsiteY107" fmla="*/ 2148621 h 2344739"/>
              <a:gd name="connsiteX108" fmla="*/ 7496943 w 12193149"/>
              <a:gd name="connsiteY108" fmla="*/ 2150573 h 2344739"/>
              <a:gd name="connsiteX109" fmla="*/ 7406539 w 12193149"/>
              <a:gd name="connsiteY109" fmla="*/ 2142468 h 2344739"/>
              <a:gd name="connsiteX110" fmla="*/ 7219707 w 12193149"/>
              <a:gd name="connsiteY110" fmla="*/ 2156680 h 2344739"/>
              <a:gd name="connsiteX111" fmla="*/ 7202249 w 12193149"/>
              <a:gd name="connsiteY111" fmla="*/ 2161230 h 2344739"/>
              <a:gd name="connsiteX112" fmla="*/ 7198152 w 12193149"/>
              <a:gd name="connsiteY112" fmla="*/ 2166588 h 2344739"/>
              <a:gd name="connsiteX113" fmla="*/ 7171956 w 12193149"/>
              <a:gd name="connsiteY113" fmla="*/ 2171236 h 2344739"/>
              <a:gd name="connsiteX114" fmla="*/ 7098136 w 12193149"/>
              <a:gd name="connsiteY114" fmla="*/ 2183464 h 2344739"/>
              <a:gd name="connsiteX115" fmla="*/ 7019644 w 12193149"/>
              <a:gd name="connsiteY115" fmla="*/ 2183090 h 2344739"/>
              <a:gd name="connsiteX116" fmla="*/ 6905294 w 12193149"/>
              <a:gd name="connsiteY116" fmla="*/ 2212596 h 2344739"/>
              <a:gd name="connsiteX117" fmla="*/ 6709370 w 12193149"/>
              <a:gd name="connsiteY117" fmla="*/ 2240551 h 2344739"/>
              <a:gd name="connsiteX118" fmla="*/ 6550602 w 12193149"/>
              <a:gd name="connsiteY118" fmla="*/ 2269327 h 2344739"/>
              <a:gd name="connsiteX119" fmla="*/ 6318708 w 12193149"/>
              <a:gd name="connsiteY119" fmla="*/ 2316127 h 2344739"/>
              <a:gd name="connsiteX120" fmla="*/ 6169822 w 12193149"/>
              <a:gd name="connsiteY120" fmla="*/ 2318214 h 2344739"/>
              <a:gd name="connsiteX121" fmla="*/ 6074996 w 12193149"/>
              <a:gd name="connsiteY121" fmla="*/ 2338676 h 2344739"/>
              <a:gd name="connsiteX122" fmla="*/ 6069677 w 12193149"/>
              <a:gd name="connsiteY122" fmla="*/ 2337139 h 2344739"/>
              <a:gd name="connsiteX123" fmla="*/ 6049786 w 12193149"/>
              <a:gd name="connsiteY123" fmla="*/ 2337822 h 2344739"/>
              <a:gd name="connsiteX124" fmla="*/ 6042433 w 12193149"/>
              <a:gd name="connsiteY124" fmla="*/ 2329473 h 2344739"/>
              <a:gd name="connsiteX125" fmla="*/ 6011238 w 12193149"/>
              <a:gd name="connsiteY125" fmla="*/ 2324380 h 2344739"/>
              <a:gd name="connsiteX126" fmla="*/ 5958523 w 12193149"/>
              <a:gd name="connsiteY126" fmla="*/ 2328024 h 2344739"/>
              <a:gd name="connsiteX127" fmla="*/ 5760067 w 12193149"/>
              <a:gd name="connsiteY127" fmla="*/ 2343716 h 2344739"/>
              <a:gd name="connsiteX128" fmla="*/ 5628108 w 12193149"/>
              <a:gd name="connsiteY128" fmla="*/ 2344739 h 2344739"/>
              <a:gd name="connsiteX129" fmla="*/ 5472054 w 12193149"/>
              <a:gd name="connsiteY129" fmla="*/ 2330719 h 2344739"/>
              <a:gd name="connsiteX130" fmla="*/ 5433909 w 12193149"/>
              <a:gd name="connsiteY130" fmla="*/ 2319466 h 2344739"/>
              <a:gd name="connsiteX131" fmla="*/ 5382817 w 12193149"/>
              <a:gd name="connsiteY131" fmla="*/ 2301764 h 2344739"/>
              <a:gd name="connsiteX132" fmla="*/ 5262912 w 12193149"/>
              <a:gd name="connsiteY132" fmla="*/ 2281347 h 2344739"/>
              <a:gd name="connsiteX133" fmla="*/ 5224109 w 12193149"/>
              <a:gd name="connsiteY133" fmla="*/ 2270223 h 2344739"/>
              <a:gd name="connsiteX134" fmla="*/ 5175808 w 12193149"/>
              <a:gd name="connsiteY134" fmla="*/ 2267233 h 2344739"/>
              <a:gd name="connsiteX135" fmla="*/ 5157702 w 12193149"/>
              <a:gd name="connsiteY135" fmla="*/ 2260010 h 2344739"/>
              <a:gd name="connsiteX136" fmla="*/ 5143747 w 12193149"/>
              <a:gd name="connsiteY136" fmla="*/ 2256610 h 2344739"/>
              <a:gd name="connsiteX137" fmla="*/ 5140744 w 12193149"/>
              <a:gd name="connsiteY137" fmla="*/ 2254509 h 2344739"/>
              <a:gd name="connsiteX138" fmla="*/ 5122807 w 12193149"/>
              <a:gd name="connsiteY138" fmla="*/ 2243656 h 2344739"/>
              <a:gd name="connsiteX139" fmla="*/ 5066938 w 12193149"/>
              <a:gd name="connsiteY139" fmla="*/ 2250227 h 2344739"/>
              <a:gd name="connsiteX140" fmla="*/ 5012662 w 12193149"/>
              <a:gd name="connsiteY140" fmla="*/ 2233846 h 2344739"/>
              <a:gd name="connsiteX141" fmla="*/ 4841589 w 12193149"/>
              <a:gd name="connsiteY141" fmla="*/ 2209829 h 2344739"/>
              <a:gd name="connsiteX142" fmla="*/ 4763595 w 12193149"/>
              <a:gd name="connsiteY142" fmla="*/ 2182061 h 2344739"/>
              <a:gd name="connsiteX143" fmla="*/ 4724334 w 12193149"/>
              <a:gd name="connsiteY143" fmla="*/ 2173047 h 2344739"/>
              <a:gd name="connsiteX144" fmla="*/ 4722324 w 12193149"/>
              <a:gd name="connsiteY144" fmla="*/ 2172298 h 2344739"/>
              <a:gd name="connsiteX145" fmla="*/ 4723259 w 12193149"/>
              <a:gd name="connsiteY145" fmla="*/ 2172087 h 2344739"/>
              <a:gd name="connsiteX146" fmla="*/ 4718350 w 12193149"/>
              <a:gd name="connsiteY146" fmla="*/ 2170817 h 2344739"/>
              <a:gd name="connsiteX147" fmla="*/ 4722324 w 12193149"/>
              <a:gd name="connsiteY147" fmla="*/ 2172298 h 2344739"/>
              <a:gd name="connsiteX148" fmla="*/ 4716674 w 12193149"/>
              <a:gd name="connsiteY148" fmla="*/ 2173573 h 2344739"/>
              <a:gd name="connsiteX149" fmla="*/ 4516962 w 12193149"/>
              <a:gd name="connsiteY149" fmla="*/ 2163671 h 2344739"/>
              <a:gd name="connsiteX150" fmla="*/ 4429691 w 12193149"/>
              <a:gd name="connsiteY150" fmla="*/ 2153020 h 2344739"/>
              <a:gd name="connsiteX151" fmla="*/ 4364023 w 12193149"/>
              <a:gd name="connsiteY151" fmla="*/ 2151674 h 2344739"/>
              <a:gd name="connsiteX152" fmla="*/ 4318114 w 12193149"/>
              <a:gd name="connsiteY152" fmla="*/ 2158289 h 2344739"/>
              <a:gd name="connsiteX153" fmla="*/ 4316258 w 12193149"/>
              <a:gd name="connsiteY153" fmla="*/ 2156948 h 2344739"/>
              <a:gd name="connsiteX154" fmla="*/ 4296292 w 12193149"/>
              <a:gd name="connsiteY154" fmla="*/ 2155069 h 2344739"/>
              <a:gd name="connsiteX155" fmla="*/ 4291212 w 12193149"/>
              <a:gd name="connsiteY155" fmla="*/ 2157986 h 2344739"/>
              <a:gd name="connsiteX156" fmla="*/ 4277290 w 12193149"/>
              <a:gd name="connsiteY156" fmla="*/ 2157740 h 2344739"/>
              <a:gd name="connsiteX157" fmla="*/ 4249265 w 12193149"/>
              <a:gd name="connsiteY157" fmla="*/ 2160064 h 2344739"/>
              <a:gd name="connsiteX158" fmla="*/ 4203199 w 12193149"/>
              <a:gd name="connsiteY158" fmla="*/ 2157269 h 2344739"/>
              <a:gd name="connsiteX159" fmla="*/ 4202893 w 12193149"/>
              <a:gd name="connsiteY159" fmla="*/ 2156010 h 2344739"/>
              <a:gd name="connsiteX160" fmla="*/ 4192396 w 12193149"/>
              <a:gd name="connsiteY160" fmla="*/ 2150376 h 2344739"/>
              <a:gd name="connsiteX161" fmla="*/ 4143893 w 12193149"/>
              <a:gd name="connsiteY161" fmla="*/ 2134511 h 2344739"/>
              <a:gd name="connsiteX162" fmla="*/ 4084245 w 12193149"/>
              <a:gd name="connsiteY162" fmla="*/ 2107978 h 2344739"/>
              <a:gd name="connsiteX163" fmla="*/ 4075694 w 12193149"/>
              <a:gd name="connsiteY163" fmla="*/ 2107143 h 2344739"/>
              <a:gd name="connsiteX164" fmla="*/ 4075575 w 12193149"/>
              <a:gd name="connsiteY164" fmla="*/ 2106844 h 2344739"/>
              <a:gd name="connsiteX165" fmla="*/ 4066658 w 12193149"/>
              <a:gd name="connsiteY165" fmla="*/ 2105400 h 2344739"/>
              <a:gd name="connsiteX166" fmla="*/ 4060102 w 12193149"/>
              <a:gd name="connsiteY166" fmla="*/ 2105618 h 2344739"/>
              <a:gd name="connsiteX167" fmla="*/ 4043512 w 12193149"/>
              <a:gd name="connsiteY167" fmla="*/ 2103997 h 2344739"/>
              <a:gd name="connsiteX168" fmla="*/ 4038145 w 12193149"/>
              <a:gd name="connsiteY168" fmla="*/ 2101563 h 2344739"/>
              <a:gd name="connsiteX169" fmla="*/ 4036511 w 12193149"/>
              <a:gd name="connsiteY169" fmla="*/ 2097896 h 2344739"/>
              <a:gd name="connsiteX170" fmla="*/ 4034926 w 12193149"/>
              <a:gd name="connsiteY170" fmla="*/ 2098131 h 2344739"/>
              <a:gd name="connsiteX171" fmla="*/ 4005686 w 12193149"/>
              <a:gd name="connsiteY171" fmla="*/ 2085563 h 2344739"/>
              <a:gd name="connsiteX172" fmla="*/ 3937994 w 12193149"/>
              <a:gd name="connsiteY172" fmla="*/ 2068106 h 2344739"/>
              <a:gd name="connsiteX173" fmla="*/ 3898423 w 12193149"/>
              <a:gd name="connsiteY173" fmla="*/ 2062451 h 2344739"/>
              <a:gd name="connsiteX174" fmla="*/ 3790908 w 12193149"/>
              <a:gd name="connsiteY174" fmla="*/ 2042213 h 2344739"/>
              <a:gd name="connsiteX175" fmla="*/ 3683661 w 12193149"/>
              <a:gd name="connsiteY175" fmla="*/ 2018290 h 2344739"/>
              <a:gd name="connsiteX176" fmla="*/ 3611183 w 12193149"/>
              <a:gd name="connsiteY176" fmla="*/ 1986019 h 2344739"/>
              <a:gd name="connsiteX177" fmla="*/ 3605003 w 12193149"/>
              <a:gd name="connsiteY177" fmla="*/ 1987381 h 2344739"/>
              <a:gd name="connsiteX178" fmla="*/ 3595884 w 12193149"/>
              <a:gd name="connsiteY178" fmla="*/ 1987545 h 2344739"/>
              <a:gd name="connsiteX179" fmla="*/ 3595649 w 12193149"/>
              <a:gd name="connsiteY179" fmla="*/ 1987276 h 2344739"/>
              <a:gd name="connsiteX180" fmla="*/ 3587126 w 12193149"/>
              <a:gd name="connsiteY180" fmla="*/ 1987966 h 2344739"/>
              <a:gd name="connsiteX181" fmla="*/ 3537283 w 12193149"/>
              <a:gd name="connsiteY181" fmla="*/ 1978267 h 2344739"/>
              <a:gd name="connsiteX182" fmla="*/ 3474371 w 12193149"/>
              <a:gd name="connsiteY182" fmla="*/ 1974606 h 2344739"/>
              <a:gd name="connsiteX183" fmla="*/ 3401876 w 12193149"/>
              <a:gd name="connsiteY183" fmla="*/ 1962558 h 2344739"/>
              <a:gd name="connsiteX184" fmla="*/ 3365036 w 12193149"/>
              <a:gd name="connsiteY184" fmla="*/ 1979510 h 2344739"/>
              <a:gd name="connsiteX185" fmla="*/ 3345174 w 12193149"/>
              <a:gd name="connsiteY185" fmla="*/ 1981192 h 2344739"/>
              <a:gd name="connsiteX186" fmla="*/ 3342846 w 12193149"/>
              <a:gd name="connsiteY186" fmla="*/ 1980217 h 2344739"/>
              <a:gd name="connsiteX187" fmla="*/ 3263504 w 12193149"/>
              <a:gd name="connsiteY187" fmla="*/ 1986094 h 2344739"/>
              <a:gd name="connsiteX188" fmla="*/ 3143704 w 12193149"/>
              <a:gd name="connsiteY188" fmla="*/ 1993869 h 2344739"/>
              <a:gd name="connsiteX189" fmla="*/ 3031439 w 12193149"/>
              <a:gd name="connsiteY189" fmla="*/ 1996512 h 2344739"/>
              <a:gd name="connsiteX190" fmla="*/ 2782717 w 12193149"/>
              <a:gd name="connsiteY190" fmla="*/ 2018333 h 2344739"/>
              <a:gd name="connsiteX191" fmla="*/ 2647675 w 12193149"/>
              <a:gd name="connsiteY191" fmla="*/ 2028869 h 2344739"/>
              <a:gd name="connsiteX192" fmla="*/ 2569176 w 12193149"/>
              <a:gd name="connsiteY192" fmla="*/ 2002628 h 2344739"/>
              <a:gd name="connsiteX193" fmla="*/ 2444403 w 12193149"/>
              <a:gd name="connsiteY193" fmla="*/ 2016529 h 2344739"/>
              <a:gd name="connsiteX194" fmla="*/ 2316260 w 12193149"/>
              <a:gd name="connsiteY194" fmla="*/ 2024996 h 2344739"/>
              <a:gd name="connsiteX195" fmla="*/ 2209726 w 12193149"/>
              <a:gd name="connsiteY195" fmla="*/ 2019763 h 2344739"/>
              <a:gd name="connsiteX196" fmla="*/ 2095813 w 12193149"/>
              <a:gd name="connsiteY196" fmla="*/ 2003052 h 2344739"/>
              <a:gd name="connsiteX197" fmla="*/ 1998504 w 12193149"/>
              <a:gd name="connsiteY197" fmla="*/ 1995032 h 2344739"/>
              <a:gd name="connsiteX198" fmla="*/ 1929320 w 12193149"/>
              <a:gd name="connsiteY198" fmla="*/ 2016977 h 2344739"/>
              <a:gd name="connsiteX199" fmla="*/ 1922798 w 12193149"/>
              <a:gd name="connsiteY199" fmla="*/ 2012146 h 2344739"/>
              <a:gd name="connsiteX200" fmla="*/ 1874228 w 12193149"/>
              <a:gd name="connsiteY200" fmla="*/ 2013741 h 2344739"/>
              <a:gd name="connsiteX201" fmla="*/ 1787803 w 12193149"/>
              <a:gd name="connsiteY201" fmla="*/ 2041363 h 2344739"/>
              <a:gd name="connsiteX202" fmla="*/ 1739352 w 12193149"/>
              <a:gd name="connsiteY202" fmla="*/ 2036312 h 2344739"/>
              <a:gd name="connsiteX203" fmla="*/ 1676219 w 12193149"/>
              <a:gd name="connsiteY203" fmla="*/ 2019963 h 2344739"/>
              <a:gd name="connsiteX204" fmla="*/ 1609817 w 12193149"/>
              <a:gd name="connsiteY204" fmla="*/ 2013066 h 2344739"/>
              <a:gd name="connsiteX205" fmla="*/ 1497258 w 12193149"/>
              <a:gd name="connsiteY205" fmla="*/ 1987476 h 2344739"/>
              <a:gd name="connsiteX206" fmla="*/ 1151127 w 12193149"/>
              <a:gd name="connsiteY206" fmla="*/ 1938041 h 2344739"/>
              <a:gd name="connsiteX207" fmla="*/ 859417 w 12193149"/>
              <a:gd name="connsiteY207" fmla="*/ 1928608 h 2344739"/>
              <a:gd name="connsiteX208" fmla="*/ 838688 w 12193149"/>
              <a:gd name="connsiteY208" fmla="*/ 1929821 h 2344739"/>
              <a:gd name="connsiteX209" fmla="*/ 817957 w 12193149"/>
              <a:gd name="connsiteY209" fmla="*/ 1927857 h 2344739"/>
              <a:gd name="connsiteX210" fmla="*/ 812654 w 12193149"/>
              <a:gd name="connsiteY210" fmla="*/ 1930751 h 2344739"/>
              <a:gd name="connsiteX211" fmla="*/ 721195 w 12193149"/>
              <a:gd name="connsiteY211" fmla="*/ 1929661 h 2344739"/>
              <a:gd name="connsiteX212" fmla="*/ 720890 w 12193149"/>
              <a:gd name="connsiteY212" fmla="*/ 1928399 h 2344739"/>
              <a:gd name="connsiteX213" fmla="*/ 710023 w 12193149"/>
              <a:gd name="connsiteY213" fmla="*/ 1922722 h 2344739"/>
              <a:gd name="connsiteX214" fmla="*/ 597940 w 12193149"/>
              <a:gd name="connsiteY214" fmla="*/ 1879864 h 2344739"/>
              <a:gd name="connsiteX215" fmla="*/ 579683 w 12193149"/>
              <a:gd name="connsiteY215" fmla="*/ 1877212 h 2344739"/>
              <a:gd name="connsiteX216" fmla="*/ 572865 w 12193149"/>
              <a:gd name="connsiteY216" fmla="*/ 1877401 h 2344739"/>
              <a:gd name="connsiteX217" fmla="*/ 446247 w 12193149"/>
              <a:gd name="connsiteY217" fmla="*/ 1839371 h 2344739"/>
              <a:gd name="connsiteX218" fmla="*/ 405163 w 12193149"/>
              <a:gd name="connsiteY218" fmla="*/ 1833548 h 2344739"/>
              <a:gd name="connsiteX219" fmla="*/ 293583 w 12193149"/>
              <a:gd name="connsiteY219" fmla="*/ 1812852 h 2344739"/>
              <a:gd name="connsiteX220" fmla="*/ 119529 w 12193149"/>
              <a:gd name="connsiteY220" fmla="*/ 1761047 h 2344739"/>
              <a:gd name="connsiteX221" fmla="*/ 16674 w 12193149"/>
              <a:gd name="connsiteY221" fmla="*/ 1758191 h 2344739"/>
              <a:gd name="connsiteX222" fmla="*/ 1150 w 12193149"/>
              <a:gd name="connsiteY222" fmla="*/ 1752722 h 2344739"/>
              <a:gd name="connsiteX223" fmla="*/ 1148 w 12193149"/>
              <a:gd name="connsiteY223" fmla="*/ 222213 h 2344739"/>
              <a:gd name="connsiteX224" fmla="*/ 1148 w 12193149"/>
              <a:gd name="connsiteY224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21252 w 12193149"/>
              <a:gd name="connsiteY90" fmla="*/ 1974587 h 2344739"/>
              <a:gd name="connsiteX91" fmla="*/ 8315581 w 12193149"/>
              <a:gd name="connsiteY91" fmla="*/ 1974913 h 2344739"/>
              <a:gd name="connsiteX92" fmla="*/ 8296322 w 12193149"/>
              <a:gd name="connsiteY92" fmla="*/ 1988808 h 2344739"/>
              <a:gd name="connsiteX93" fmla="*/ 8285424 w 12193149"/>
              <a:gd name="connsiteY93" fmla="*/ 1994631 h 2344739"/>
              <a:gd name="connsiteX94" fmla="*/ 8284298 w 12193149"/>
              <a:gd name="connsiteY94" fmla="*/ 1999074 h 2344739"/>
              <a:gd name="connsiteX95" fmla="*/ 8267224 w 12193149"/>
              <a:gd name="connsiteY95" fmla="*/ 2006249 h 2344739"/>
              <a:gd name="connsiteX96" fmla="*/ 8264525 w 12193149"/>
              <a:gd name="connsiteY96" fmla="*/ 2006019 h 2344739"/>
              <a:gd name="connsiteX97" fmla="*/ 8253181 w 12193149"/>
              <a:gd name="connsiteY97" fmla="*/ 2015862 h 2344739"/>
              <a:gd name="connsiteX98" fmla="*/ 8246982 w 12193149"/>
              <a:gd name="connsiteY98" fmla="*/ 2028854 h 2344739"/>
              <a:gd name="connsiteX99" fmla="*/ 8091420 w 12193149"/>
              <a:gd name="connsiteY99" fmla="*/ 2075015 h 2344739"/>
              <a:gd name="connsiteX100" fmla="*/ 7906555 w 12193149"/>
              <a:gd name="connsiteY100" fmla="*/ 2116988 h 2344739"/>
              <a:gd name="connsiteX101" fmla="*/ 7719893 w 12193149"/>
              <a:gd name="connsiteY101" fmla="*/ 2142703 h 2344739"/>
              <a:gd name="connsiteX102" fmla="*/ 7615495 w 12193149"/>
              <a:gd name="connsiteY102" fmla="*/ 2139232 h 2344739"/>
              <a:gd name="connsiteX103" fmla="*/ 7528691 w 12193149"/>
              <a:gd name="connsiteY103" fmla="*/ 2145060 h 2344739"/>
              <a:gd name="connsiteX104" fmla="*/ 7520719 w 12193149"/>
              <a:gd name="connsiteY104" fmla="*/ 2147613 h 2344739"/>
              <a:gd name="connsiteX105" fmla="*/ 7508559 w 12193149"/>
              <a:gd name="connsiteY105" fmla="*/ 2148948 h 2344739"/>
              <a:gd name="connsiteX106" fmla="*/ 7508188 w 12193149"/>
              <a:gd name="connsiteY106" fmla="*/ 2148621 h 2344739"/>
              <a:gd name="connsiteX107" fmla="*/ 7496943 w 12193149"/>
              <a:gd name="connsiteY107" fmla="*/ 2150573 h 2344739"/>
              <a:gd name="connsiteX108" fmla="*/ 7406539 w 12193149"/>
              <a:gd name="connsiteY108" fmla="*/ 2142468 h 2344739"/>
              <a:gd name="connsiteX109" fmla="*/ 7219707 w 12193149"/>
              <a:gd name="connsiteY109" fmla="*/ 2156680 h 2344739"/>
              <a:gd name="connsiteX110" fmla="*/ 7202249 w 12193149"/>
              <a:gd name="connsiteY110" fmla="*/ 2161230 h 2344739"/>
              <a:gd name="connsiteX111" fmla="*/ 7198152 w 12193149"/>
              <a:gd name="connsiteY111" fmla="*/ 2166588 h 2344739"/>
              <a:gd name="connsiteX112" fmla="*/ 7171956 w 12193149"/>
              <a:gd name="connsiteY112" fmla="*/ 2171236 h 2344739"/>
              <a:gd name="connsiteX113" fmla="*/ 7098136 w 12193149"/>
              <a:gd name="connsiteY113" fmla="*/ 2183464 h 2344739"/>
              <a:gd name="connsiteX114" fmla="*/ 7019644 w 12193149"/>
              <a:gd name="connsiteY114" fmla="*/ 2183090 h 2344739"/>
              <a:gd name="connsiteX115" fmla="*/ 6905294 w 12193149"/>
              <a:gd name="connsiteY115" fmla="*/ 2212596 h 2344739"/>
              <a:gd name="connsiteX116" fmla="*/ 6709370 w 12193149"/>
              <a:gd name="connsiteY116" fmla="*/ 2240551 h 2344739"/>
              <a:gd name="connsiteX117" fmla="*/ 6550602 w 12193149"/>
              <a:gd name="connsiteY117" fmla="*/ 2269327 h 2344739"/>
              <a:gd name="connsiteX118" fmla="*/ 6318708 w 12193149"/>
              <a:gd name="connsiteY118" fmla="*/ 2316127 h 2344739"/>
              <a:gd name="connsiteX119" fmla="*/ 6169822 w 12193149"/>
              <a:gd name="connsiteY119" fmla="*/ 2318214 h 2344739"/>
              <a:gd name="connsiteX120" fmla="*/ 6074996 w 12193149"/>
              <a:gd name="connsiteY120" fmla="*/ 2338676 h 2344739"/>
              <a:gd name="connsiteX121" fmla="*/ 6069677 w 12193149"/>
              <a:gd name="connsiteY121" fmla="*/ 2337139 h 2344739"/>
              <a:gd name="connsiteX122" fmla="*/ 6049786 w 12193149"/>
              <a:gd name="connsiteY122" fmla="*/ 2337822 h 2344739"/>
              <a:gd name="connsiteX123" fmla="*/ 6042433 w 12193149"/>
              <a:gd name="connsiteY123" fmla="*/ 2329473 h 2344739"/>
              <a:gd name="connsiteX124" fmla="*/ 6011238 w 12193149"/>
              <a:gd name="connsiteY124" fmla="*/ 2324380 h 2344739"/>
              <a:gd name="connsiteX125" fmla="*/ 5958523 w 12193149"/>
              <a:gd name="connsiteY125" fmla="*/ 2328024 h 2344739"/>
              <a:gd name="connsiteX126" fmla="*/ 5760067 w 12193149"/>
              <a:gd name="connsiteY126" fmla="*/ 2343716 h 2344739"/>
              <a:gd name="connsiteX127" fmla="*/ 5628108 w 12193149"/>
              <a:gd name="connsiteY127" fmla="*/ 2344739 h 2344739"/>
              <a:gd name="connsiteX128" fmla="*/ 5472054 w 12193149"/>
              <a:gd name="connsiteY128" fmla="*/ 2330719 h 2344739"/>
              <a:gd name="connsiteX129" fmla="*/ 5433909 w 12193149"/>
              <a:gd name="connsiteY129" fmla="*/ 2319466 h 2344739"/>
              <a:gd name="connsiteX130" fmla="*/ 5382817 w 12193149"/>
              <a:gd name="connsiteY130" fmla="*/ 2301764 h 2344739"/>
              <a:gd name="connsiteX131" fmla="*/ 5262912 w 12193149"/>
              <a:gd name="connsiteY131" fmla="*/ 2281347 h 2344739"/>
              <a:gd name="connsiteX132" fmla="*/ 5224109 w 12193149"/>
              <a:gd name="connsiteY132" fmla="*/ 2270223 h 2344739"/>
              <a:gd name="connsiteX133" fmla="*/ 5175808 w 12193149"/>
              <a:gd name="connsiteY133" fmla="*/ 2267233 h 2344739"/>
              <a:gd name="connsiteX134" fmla="*/ 5157702 w 12193149"/>
              <a:gd name="connsiteY134" fmla="*/ 2260010 h 2344739"/>
              <a:gd name="connsiteX135" fmla="*/ 5143747 w 12193149"/>
              <a:gd name="connsiteY135" fmla="*/ 2256610 h 2344739"/>
              <a:gd name="connsiteX136" fmla="*/ 5140744 w 12193149"/>
              <a:gd name="connsiteY136" fmla="*/ 2254509 h 2344739"/>
              <a:gd name="connsiteX137" fmla="*/ 5122807 w 12193149"/>
              <a:gd name="connsiteY137" fmla="*/ 2243656 h 2344739"/>
              <a:gd name="connsiteX138" fmla="*/ 5066938 w 12193149"/>
              <a:gd name="connsiteY138" fmla="*/ 2250227 h 2344739"/>
              <a:gd name="connsiteX139" fmla="*/ 5012662 w 12193149"/>
              <a:gd name="connsiteY139" fmla="*/ 2233846 h 2344739"/>
              <a:gd name="connsiteX140" fmla="*/ 4841589 w 12193149"/>
              <a:gd name="connsiteY140" fmla="*/ 2209829 h 2344739"/>
              <a:gd name="connsiteX141" fmla="*/ 4763595 w 12193149"/>
              <a:gd name="connsiteY141" fmla="*/ 2182061 h 2344739"/>
              <a:gd name="connsiteX142" fmla="*/ 4724334 w 12193149"/>
              <a:gd name="connsiteY142" fmla="*/ 2173047 h 2344739"/>
              <a:gd name="connsiteX143" fmla="*/ 4722324 w 12193149"/>
              <a:gd name="connsiteY143" fmla="*/ 2172298 h 2344739"/>
              <a:gd name="connsiteX144" fmla="*/ 4723259 w 12193149"/>
              <a:gd name="connsiteY144" fmla="*/ 2172087 h 2344739"/>
              <a:gd name="connsiteX145" fmla="*/ 4718350 w 12193149"/>
              <a:gd name="connsiteY145" fmla="*/ 2170817 h 2344739"/>
              <a:gd name="connsiteX146" fmla="*/ 4722324 w 12193149"/>
              <a:gd name="connsiteY146" fmla="*/ 2172298 h 2344739"/>
              <a:gd name="connsiteX147" fmla="*/ 4716674 w 12193149"/>
              <a:gd name="connsiteY147" fmla="*/ 2173573 h 2344739"/>
              <a:gd name="connsiteX148" fmla="*/ 4516962 w 12193149"/>
              <a:gd name="connsiteY148" fmla="*/ 2163671 h 2344739"/>
              <a:gd name="connsiteX149" fmla="*/ 4429691 w 12193149"/>
              <a:gd name="connsiteY149" fmla="*/ 2153020 h 2344739"/>
              <a:gd name="connsiteX150" fmla="*/ 4364023 w 12193149"/>
              <a:gd name="connsiteY150" fmla="*/ 2151674 h 2344739"/>
              <a:gd name="connsiteX151" fmla="*/ 4318114 w 12193149"/>
              <a:gd name="connsiteY151" fmla="*/ 2158289 h 2344739"/>
              <a:gd name="connsiteX152" fmla="*/ 4316258 w 12193149"/>
              <a:gd name="connsiteY152" fmla="*/ 2156948 h 2344739"/>
              <a:gd name="connsiteX153" fmla="*/ 4296292 w 12193149"/>
              <a:gd name="connsiteY153" fmla="*/ 2155069 h 2344739"/>
              <a:gd name="connsiteX154" fmla="*/ 4291212 w 12193149"/>
              <a:gd name="connsiteY154" fmla="*/ 2157986 h 2344739"/>
              <a:gd name="connsiteX155" fmla="*/ 4277290 w 12193149"/>
              <a:gd name="connsiteY155" fmla="*/ 2157740 h 2344739"/>
              <a:gd name="connsiteX156" fmla="*/ 4249265 w 12193149"/>
              <a:gd name="connsiteY156" fmla="*/ 2160064 h 2344739"/>
              <a:gd name="connsiteX157" fmla="*/ 4203199 w 12193149"/>
              <a:gd name="connsiteY157" fmla="*/ 2157269 h 2344739"/>
              <a:gd name="connsiteX158" fmla="*/ 4202893 w 12193149"/>
              <a:gd name="connsiteY158" fmla="*/ 2156010 h 2344739"/>
              <a:gd name="connsiteX159" fmla="*/ 4192396 w 12193149"/>
              <a:gd name="connsiteY159" fmla="*/ 2150376 h 2344739"/>
              <a:gd name="connsiteX160" fmla="*/ 4143893 w 12193149"/>
              <a:gd name="connsiteY160" fmla="*/ 2134511 h 2344739"/>
              <a:gd name="connsiteX161" fmla="*/ 4084245 w 12193149"/>
              <a:gd name="connsiteY161" fmla="*/ 2107978 h 2344739"/>
              <a:gd name="connsiteX162" fmla="*/ 4075694 w 12193149"/>
              <a:gd name="connsiteY162" fmla="*/ 2107143 h 2344739"/>
              <a:gd name="connsiteX163" fmla="*/ 4075575 w 12193149"/>
              <a:gd name="connsiteY163" fmla="*/ 2106844 h 2344739"/>
              <a:gd name="connsiteX164" fmla="*/ 4066658 w 12193149"/>
              <a:gd name="connsiteY164" fmla="*/ 2105400 h 2344739"/>
              <a:gd name="connsiteX165" fmla="*/ 4060102 w 12193149"/>
              <a:gd name="connsiteY165" fmla="*/ 2105618 h 2344739"/>
              <a:gd name="connsiteX166" fmla="*/ 4043512 w 12193149"/>
              <a:gd name="connsiteY166" fmla="*/ 2103997 h 2344739"/>
              <a:gd name="connsiteX167" fmla="*/ 4038145 w 12193149"/>
              <a:gd name="connsiteY167" fmla="*/ 2101563 h 2344739"/>
              <a:gd name="connsiteX168" fmla="*/ 4036511 w 12193149"/>
              <a:gd name="connsiteY168" fmla="*/ 2097896 h 2344739"/>
              <a:gd name="connsiteX169" fmla="*/ 4034926 w 12193149"/>
              <a:gd name="connsiteY169" fmla="*/ 2098131 h 2344739"/>
              <a:gd name="connsiteX170" fmla="*/ 4005686 w 12193149"/>
              <a:gd name="connsiteY170" fmla="*/ 2085563 h 2344739"/>
              <a:gd name="connsiteX171" fmla="*/ 3937994 w 12193149"/>
              <a:gd name="connsiteY171" fmla="*/ 2068106 h 2344739"/>
              <a:gd name="connsiteX172" fmla="*/ 3898423 w 12193149"/>
              <a:gd name="connsiteY172" fmla="*/ 2062451 h 2344739"/>
              <a:gd name="connsiteX173" fmla="*/ 3790908 w 12193149"/>
              <a:gd name="connsiteY173" fmla="*/ 2042213 h 2344739"/>
              <a:gd name="connsiteX174" fmla="*/ 3683661 w 12193149"/>
              <a:gd name="connsiteY174" fmla="*/ 2018290 h 2344739"/>
              <a:gd name="connsiteX175" fmla="*/ 3611183 w 12193149"/>
              <a:gd name="connsiteY175" fmla="*/ 1986019 h 2344739"/>
              <a:gd name="connsiteX176" fmla="*/ 3605003 w 12193149"/>
              <a:gd name="connsiteY176" fmla="*/ 1987381 h 2344739"/>
              <a:gd name="connsiteX177" fmla="*/ 3595884 w 12193149"/>
              <a:gd name="connsiteY177" fmla="*/ 1987545 h 2344739"/>
              <a:gd name="connsiteX178" fmla="*/ 3595649 w 12193149"/>
              <a:gd name="connsiteY178" fmla="*/ 1987276 h 2344739"/>
              <a:gd name="connsiteX179" fmla="*/ 3587126 w 12193149"/>
              <a:gd name="connsiteY179" fmla="*/ 1987966 h 2344739"/>
              <a:gd name="connsiteX180" fmla="*/ 3537283 w 12193149"/>
              <a:gd name="connsiteY180" fmla="*/ 1978267 h 2344739"/>
              <a:gd name="connsiteX181" fmla="*/ 3474371 w 12193149"/>
              <a:gd name="connsiteY181" fmla="*/ 1974606 h 2344739"/>
              <a:gd name="connsiteX182" fmla="*/ 3401876 w 12193149"/>
              <a:gd name="connsiteY182" fmla="*/ 1962558 h 2344739"/>
              <a:gd name="connsiteX183" fmla="*/ 3365036 w 12193149"/>
              <a:gd name="connsiteY183" fmla="*/ 1979510 h 2344739"/>
              <a:gd name="connsiteX184" fmla="*/ 3345174 w 12193149"/>
              <a:gd name="connsiteY184" fmla="*/ 1981192 h 2344739"/>
              <a:gd name="connsiteX185" fmla="*/ 3342846 w 12193149"/>
              <a:gd name="connsiteY185" fmla="*/ 1980217 h 2344739"/>
              <a:gd name="connsiteX186" fmla="*/ 3263504 w 12193149"/>
              <a:gd name="connsiteY186" fmla="*/ 1986094 h 2344739"/>
              <a:gd name="connsiteX187" fmla="*/ 3143704 w 12193149"/>
              <a:gd name="connsiteY187" fmla="*/ 1993869 h 2344739"/>
              <a:gd name="connsiteX188" fmla="*/ 3031439 w 12193149"/>
              <a:gd name="connsiteY188" fmla="*/ 1996512 h 2344739"/>
              <a:gd name="connsiteX189" fmla="*/ 2782717 w 12193149"/>
              <a:gd name="connsiteY189" fmla="*/ 2018333 h 2344739"/>
              <a:gd name="connsiteX190" fmla="*/ 2647675 w 12193149"/>
              <a:gd name="connsiteY190" fmla="*/ 2028869 h 2344739"/>
              <a:gd name="connsiteX191" fmla="*/ 2569176 w 12193149"/>
              <a:gd name="connsiteY191" fmla="*/ 2002628 h 2344739"/>
              <a:gd name="connsiteX192" fmla="*/ 2444403 w 12193149"/>
              <a:gd name="connsiteY192" fmla="*/ 2016529 h 2344739"/>
              <a:gd name="connsiteX193" fmla="*/ 2316260 w 12193149"/>
              <a:gd name="connsiteY193" fmla="*/ 2024996 h 2344739"/>
              <a:gd name="connsiteX194" fmla="*/ 2209726 w 12193149"/>
              <a:gd name="connsiteY194" fmla="*/ 2019763 h 2344739"/>
              <a:gd name="connsiteX195" fmla="*/ 2095813 w 12193149"/>
              <a:gd name="connsiteY195" fmla="*/ 2003052 h 2344739"/>
              <a:gd name="connsiteX196" fmla="*/ 1998504 w 12193149"/>
              <a:gd name="connsiteY196" fmla="*/ 1995032 h 2344739"/>
              <a:gd name="connsiteX197" fmla="*/ 1929320 w 12193149"/>
              <a:gd name="connsiteY197" fmla="*/ 2016977 h 2344739"/>
              <a:gd name="connsiteX198" fmla="*/ 1922798 w 12193149"/>
              <a:gd name="connsiteY198" fmla="*/ 2012146 h 2344739"/>
              <a:gd name="connsiteX199" fmla="*/ 1874228 w 12193149"/>
              <a:gd name="connsiteY199" fmla="*/ 2013741 h 2344739"/>
              <a:gd name="connsiteX200" fmla="*/ 1787803 w 12193149"/>
              <a:gd name="connsiteY200" fmla="*/ 2041363 h 2344739"/>
              <a:gd name="connsiteX201" fmla="*/ 1739352 w 12193149"/>
              <a:gd name="connsiteY201" fmla="*/ 2036312 h 2344739"/>
              <a:gd name="connsiteX202" fmla="*/ 1676219 w 12193149"/>
              <a:gd name="connsiteY202" fmla="*/ 2019963 h 2344739"/>
              <a:gd name="connsiteX203" fmla="*/ 1609817 w 12193149"/>
              <a:gd name="connsiteY203" fmla="*/ 2013066 h 2344739"/>
              <a:gd name="connsiteX204" fmla="*/ 1497258 w 12193149"/>
              <a:gd name="connsiteY204" fmla="*/ 1987476 h 2344739"/>
              <a:gd name="connsiteX205" fmla="*/ 1151127 w 12193149"/>
              <a:gd name="connsiteY205" fmla="*/ 1938041 h 2344739"/>
              <a:gd name="connsiteX206" fmla="*/ 859417 w 12193149"/>
              <a:gd name="connsiteY206" fmla="*/ 1928608 h 2344739"/>
              <a:gd name="connsiteX207" fmla="*/ 838688 w 12193149"/>
              <a:gd name="connsiteY207" fmla="*/ 1929821 h 2344739"/>
              <a:gd name="connsiteX208" fmla="*/ 817957 w 12193149"/>
              <a:gd name="connsiteY208" fmla="*/ 1927857 h 2344739"/>
              <a:gd name="connsiteX209" fmla="*/ 812654 w 12193149"/>
              <a:gd name="connsiteY209" fmla="*/ 1930751 h 2344739"/>
              <a:gd name="connsiteX210" fmla="*/ 721195 w 12193149"/>
              <a:gd name="connsiteY210" fmla="*/ 1929661 h 2344739"/>
              <a:gd name="connsiteX211" fmla="*/ 720890 w 12193149"/>
              <a:gd name="connsiteY211" fmla="*/ 1928399 h 2344739"/>
              <a:gd name="connsiteX212" fmla="*/ 710023 w 12193149"/>
              <a:gd name="connsiteY212" fmla="*/ 1922722 h 2344739"/>
              <a:gd name="connsiteX213" fmla="*/ 597940 w 12193149"/>
              <a:gd name="connsiteY213" fmla="*/ 1879864 h 2344739"/>
              <a:gd name="connsiteX214" fmla="*/ 579683 w 12193149"/>
              <a:gd name="connsiteY214" fmla="*/ 1877212 h 2344739"/>
              <a:gd name="connsiteX215" fmla="*/ 572865 w 12193149"/>
              <a:gd name="connsiteY215" fmla="*/ 1877401 h 2344739"/>
              <a:gd name="connsiteX216" fmla="*/ 446247 w 12193149"/>
              <a:gd name="connsiteY216" fmla="*/ 1839371 h 2344739"/>
              <a:gd name="connsiteX217" fmla="*/ 405163 w 12193149"/>
              <a:gd name="connsiteY217" fmla="*/ 1833548 h 2344739"/>
              <a:gd name="connsiteX218" fmla="*/ 293583 w 12193149"/>
              <a:gd name="connsiteY218" fmla="*/ 1812852 h 2344739"/>
              <a:gd name="connsiteX219" fmla="*/ 119529 w 12193149"/>
              <a:gd name="connsiteY219" fmla="*/ 1761047 h 2344739"/>
              <a:gd name="connsiteX220" fmla="*/ 16674 w 12193149"/>
              <a:gd name="connsiteY220" fmla="*/ 1758191 h 2344739"/>
              <a:gd name="connsiteX221" fmla="*/ 1150 w 12193149"/>
              <a:gd name="connsiteY221" fmla="*/ 1752722 h 2344739"/>
              <a:gd name="connsiteX222" fmla="*/ 1148 w 12193149"/>
              <a:gd name="connsiteY222" fmla="*/ 222213 h 2344739"/>
              <a:gd name="connsiteX223" fmla="*/ 1148 w 12193149"/>
              <a:gd name="connsiteY223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14960 w 12193149"/>
              <a:gd name="connsiteY68" fmla="*/ 1919069 h 2344739"/>
              <a:gd name="connsiteX69" fmla="*/ 9054601 w 12193149"/>
              <a:gd name="connsiteY69" fmla="*/ 1910755 h 2344739"/>
              <a:gd name="connsiteX70" fmla="*/ 9006634 w 12193149"/>
              <a:gd name="connsiteY70" fmla="*/ 1914040 h 2344739"/>
              <a:gd name="connsiteX71" fmla="*/ 9006349 w 12193149"/>
              <a:gd name="connsiteY71" fmla="*/ 1913800 h 2344739"/>
              <a:gd name="connsiteX72" fmla="*/ 8997380 w 12193149"/>
              <a:gd name="connsiteY72" fmla="*/ 1915011 h 2344739"/>
              <a:gd name="connsiteX73" fmla="*/ 8991542 w 12193149"/>
              <a:gd name="connsiteY73" fmla="*/ 1917072 h 2344739"/>
              <a:gd name="connsiteX74" fmla="*/ 8975485 w 12193149"/>
              <a:gd name="connsiteY74" fmla="*/ 1920298 h 2344739"/>
              <a:gd name="connsiteX75" fmla="*/ 8969159 w 12193149"/>
              <a:gd name="connsiteY75" fmla="*/ 1919598 h 2344739"/>
              <a:gd name="connsiteX76" fmla="*/ 8964196 w 12193149"/>
              <a:gd name="connsiteY76" fmla="*/ 1917373 h 2344739"/>
              <a:gd name="connsiteX77" fmla="*/ 8930136 w 12193149"/>
              <a:gd name="connsiteY77" fmla="*/ 1914185 h 2344739"/>
              <a:gd name="connsiteX78" fmla="*/ 8753592 w 12193149"/>
              <a:gd name="connsiteY78" fmla="*/ 1933417 h 2344739"/>
              <a:gd name="connsiteX79" fmla="*/ 8708995 w 12193149"/>
              <a:gd name="connsiteY79" fmla="*/ 1935518 h 2344739"/>
              <a:gd name="connsiteX80" fmla="*/ 8597219 w 12193149"/>
              <a:gd name="connsiteY80" fmla="*/ 1944090 h 2344739"/>
              <a:gd name="connsiteX81" fmla="*/ 8526378 w 12193149"/>
              <a:gd name="connsiteY81" fmla="*/ 1929248 h 2344739"/>
              <a:gd name="connsiteX82" fmla="*/ 8512131 w 12193149"/>
              <a:gd name="connsiteY82" fmla="*/ 1935163 h 2344739"/>
              <a:gd name="connsiteX83" fmla="*/ 8507315 w 12193149"/>
              <a:gd name="connsiteY83" fmla="*/ 1938164 h 2344739"/>
              <a:gd name="connsiteX84" fmla="*/ 8499116 w 12193149"/>
              <a:gd name="connsiteY84" fmla="*/ 1940902 h 2344739"/>
              <a:gd name="connsiteX85" fmla="*/ 8498742 w 12193149"/>
              <a:gd name="connsiteY85" fmla="*/ 1940723 h 2344739"/>
              <a:gd name="connsiteX86" fmla="*/ 8491397 w 12193149"/>
              <a:gd name="connsiteY86" fmla="*/ 1943773 h 2344739"/>
              <a:gd name="connsiteX87" fmla="*/ 8368330 w 12193149"/>
              <a:gd name="connsiteY87" fmla="*/ 1957815 h 2344739"/>
              <a:gd name="connsiteX88" fmla="*/ 8354947 w 12193149"/>
              <a:gd name="connsiteY88" fmla="*/ 1958009 h 2344739"/>
              <a:gd name="connsiteX89" fmla="*/ 8321252 w 12193149"/>
              <a:gd name="connsiteY89" fmla="*/ 1974587 h 2344739"/>
              <a:gd name="connsiteX90" fmla="*/ 8315581 w 12193149"/>
              <a:gd name="connsiteY90" fmla="*/ 1974913 h 2344739"/>
              <a:gd name="connsiteX91" fmla="*/ 8296322 w 12193149"/>
              <a:gd name="connsiteY91" fmla="*/ 1988808 h 2344739"/>
              <a:gd name="connsiteX92" fmla="*/ 8285424 w 12193149"/>
              <a:gd name="connsiteY92" fmla="*/ 1994631 h 2344739"/>
              <a:gd name="connsiteX93" fmla="*/ 8284298 w 12193149"/>
              <a:gd name="connsiteY93" fmla="*/ 1999074 h 2344739"/>
              <a:gd name="connsiteX94" fmla="*/ 8267224 w 12193149"/>
              <a:gd name="connsiteY94" fmla="*/ 2006249 h 2344739"/>
              <a:gd name="connsiteX95" fmla="*/ 8264525 w 12193149"/>
              <a:gd name="connsiteY95" fmla="*/ 2006019 h 2344739"/>
              <a:gd name="connsiteX96" fmla="*/ 8253181 w 12193149"/>
              <a:gd name="connsiteY96" fmla="*/ 2015862 h 2344739"/>
              <a:gd name="connsiteX97" fmla="*/ 8246982 w 12193149"/>
              <a:gd name="connsiteY97" fmla="*/ 2028854 h 2344739"/>
              <a:gd name="connsiteX98" fmla="*/ 8091420 w 12193149"/>
              <a:gd name="connsiteY98" fmla="*/ 2075015 h 2344739"/>
              <a:gd name="connsiteX99" fmla="*/ 7906555 w 12193149"/>
              <a:gd name="connsiteY99" fmla="*/ 2116988 h 2344739"/>
              <a:gd name="connsiteX100" fmla="*/ 7719893 w 12193149"/>
              <a:gd name="connsiteY100" fmla="*/ 2142703 h 2344739"/>
              <a:gd name="connsiteX101" fmla="*/ 7615495 w 12193149"/>
              <a:gd name="connsiteY101" fmla="*/ 2139232 h 2344739"/>
              <a:gd name="connsiteX102" fmla="*/ 7528691 w 12193149"/>
              <a:gd name="connsiteY102" fmla="*/ 2145060 h 2344739"/>
              <a:gd name="connsiteX103" fmla="*/ 7520719 w 12193149"/>
              <a:gd name="connsiteY103" fmla="*/ 2147613 h 2344739"/>
              <a:gd name="connsiteX104" fmla="*/ 7508559 w 12193149"/>
              <a:gd name="connsiteY104" fmla="*/ 2148948 h 2344739"/>
              <a:gd name="connsiteX105" fmla="*/ 7508188 w 12193149"/>
              <a:gd name="connsiteY105" fmla="*/ 2148621 h 2344739"/>
              <a:gd name="connsiteX106" fmla="*/ 7496943 w 12193149"/>
              <a:gd name="connsiteY106" fmla="*/ 2150573 h 2344739"/>
              <a:gd name="connsiteX107" fmla="*/ 7406539 w 12193149"/>
              <a:gd name="connsiteY107" fmla="*/ 2142468 h 2344739"/>
              <a:gd name="connsiteX108" fmla="*/ 7219707 w 12193149"/>
              <a:gd name="connsiteY108" fmla="*/ 2156680 h 2344739"/>
              <a:gd name="connsiteX109" fmla="*/ 7202249 w 12193149"/>
              <a:gd name="connsiteY109" fmla="*/ 2161230 h 2344739"/>
              <a:gd name="connsiteX110" fmla="*/ 7198152 w 12193149"/>
              <a:gd name="connsiteY110" fmla="*/ 2166588 h 2344739"/>
              <a:gd name="connsiteX111" fmla="*/ 7171956 w 12193149"/>
              <a:gd name="connsiteY111" fmla="*/ 2171236 h 2344739"/>
              <a:gd name="connsiteX112" fmla="*/ 7098136 w 12193149"/>
              <a:gd name="connsiteY112" fmla="*/ 2183464 h 2344739"/>
              <a:gd name="connsiteX113" fmla="*/ 7019644 w 12193149"/>
              <a:gd name="connsiteY113" fmla="*/ 2183090 h 2344739"/>
              <a:gd name="connsiteX114" fmla="*/ 6905294 w 12193149"/>
              <a:gd name="connsiteY114" fmla="*/ 2212596 h 2344739"/>
              <a:gd name="connsiteX115" fmla="*/ 6709370 w 12193149"/>
              <a:gd name="connsiteY115" fmla="*/ 2240551 h 2344739"/>
              <a:gd name="connsiteX116" fmla="*/ 6550602 w 12193149"/>
              <a:gd name="connsiteY116" fmla="*/ 2269327 h 2344739"/>
              <a:gd name="connsiteX117" fmla="*/ 6318708 w 12193149"/>
              <a:gd name="connsiteY117" fmla="*/ 2316127 h 2344739"/>
              <a:gd name="connsiteX118" fmla="*/ 6169822 w 12193149"/>
              <a:gd name="connsiteY118" fmla="*/ 2318214 h 2344739"/>
              <a:gd name="connsiteX119" fmla="*/ 6074996 w 12193149"/>
              <a:gd name="connsiteY119" fmla="*/ 2338676 h 2344739"/>
              <a:gd name="connsiteX120" fmla="*/ 6069677 w 12193149"/>
              <a:gd name="connsiteY120" fmla="*/ 2337139 h 2344739"/>
              <a:gd name="connsiteX121" fmla="*/ 6049786 w 12193149"/>
              <a:gd name="connsiteY121" fmla="*/ 2337822 h 2344739"/>
              <a:gd name="connsiteX122" fmla="*/ 6042433 w 12193149"/>
              <a:gd name="connsiteY122" fmla="*/ 2329473 h 2344739"/>
              <a:gd name="connsiteX123" fmla="*/ 6011238 w 12193149"/>
              <a:gd name="connsiteY123" fmla="*/ 2324380 h 2344739"/>
              <a:gd name="connsiteX124" fmla="*/ 5958523 w 12193149"/>
              <a:gd name="connsiteY124" fmla="*/ 2328024 h 2344739"/>
              <a:gd name="connsiteX125" fmla="*/ 5760067 w 12193149"/>
              <a:gd name="connsiteY125" fmla="*/ 2343716 h 2344739"/>
              <a:gd name="connsiteX126" fmla="*/ 5628108 w 12193149"/>
              <a:gd name="connsiteY126" fmla="*/ 2344739 h 2344739"/>
              <a:gd name="connsiteX127" fmla="*/ 5472054 w 12193149"/>
              <a:gd name="connsiteY127" fmla="*/ 2330719 h 2344739"/>
              <a:gd name="connsiteX128" fmla="*/ 5433909 w 12193149"/>
              <a:gd name="connsiteY128" fmla="*/ 2319466 h 2344739"/>
              <a:gd name="connsiteX129" fmla="*/ 5382817 w 12193149"/>
              <a:gd name="connsiteY129" fmla="*/ 2301764 h 2344739"/>
              <a:gd name="connsiteX130" fmla="*/ 5262912 w 12193149"/>
              <a:gd name="connsiteY130" fmla="*/ 2281347 h 2344739"/>
              <a:gd name="connsiteX131" fmla="*/ 5224109 w 12193149"/>
              <a:gd name="connsiteY131" fmla="*/ 2270223 h 2344739"/>
              <a:gd name="connsiteX132" fmla="*/ 5175808 w 12193149"/>
              <a:gd name="connsiteY132" fmla="*/ 2267233 h 2344739"/>
              <a:gd name="connsiteX133" fmla="*/ 5157702 w 12193149"/>
              <a:gd name="connsiteY133" fmla="*/ 2260010 h 2344739"/>
              <a:gd name="connsiteX134" fmla="*/ 5143747 w 12193149"/>
              <a:gd name="connsiteY134" fmla="*/ 2256610 h 2344739"/>
              <a:gd name="connsiteX135" fmla="*/ 5140744 w 12193149"/>
              <a:gd name="connsiteY135" fmla="*/ 2254509 h 2344739"/>
              <a:gd name="connsiteX136" fmla="*/ 5122807 w 12193149"/>
              <a:gd name="connsiteY136" fmla="*/ 2243656 h 2344739"/>
              <a:gd name="connsiteX137" fmla="*/ 5066938 w 12193149"/>
              <a:gd name="connsiteY137" fmla="*/ 2250227 h 2344739"/>
              <a:gd name="connsiteX138" fmla="*/ 5012662 w 12193149"/>
              <a:gd name="connsiteY138" fmla="*/ 2233846 h 2344739"/>
              <a:gd name="connsiteX139" fmla="*/ 4841589 w 12193149"/>
              <a:gd name="connsiteY139" fmla="*/ 2209829 h 2344739"/>
              <a:gd name="connsiteX140" fmla="*/ 4763595 w 12193149"/>
              <a:gd name="connsiteY140" fmla="*/ 2182061 h 2344739"/>
              <a:gd name="connsiteX141" fmla="*/ 4724334 w 12193149"/>
              <a:gd name="connsiteY141" fmla="*/ 2173047 h 2344739"/>
              <a:gd name="connsiteX142" fmla="*/ 4722324 w 12193149"/>
              <a:gd name="connsiteY142" fmla="*/ 2172298 h 2344739"/>
              <a:gd name="connsiteX143" fmla="*/ 4723259 w 12193149"/>
              <a:gd name="connsiteY143" fmla="*/ 2172087 h 2344739"/>
              <a:gd name="connsiteX144" fmla="*/ 4718350 w 12193149"/>
              <a:gd name="connsiteY144" fmla="*/ 2170817 h 2344739"/>
              <a:gd name="connsiteX145" fmla="*/ 4722324 w 12193149"/>
              <a:gd name="connsiteY145" fmla="*/ 2172298 h 2344739"/>
              <a:gd name="connsiteX146" fmla="*/ 4716674 w 12193149"/>
              <a:gd name="connsiteY146" fmla="*/ 2173573 h 2344739"/>
              <a:gd name="connsiteX147" fmla="*/ 4516962 w 12193149"/>
              <a:gd name="connsiteY147" fmla="*/ 2163671 h 2344739"/>
              <a:gd name="connsiteX148" fmla="*/ 4429691 w 12193149"/>
              <a:gd name="connsiteY148" fmla="*/ 2153020 h 2344739"/>
              <a:gd name="connsiteX149" fmla="*/ 4364023 w 12193149"/>
              <a:gd name="connsiteY149" fmla="*/ 2151674 h 2344739"/>
              <a:gd name="connsiteX150" fmla="*/ 4318114 w 12193149"/>
              <a:gd name="connsiteY150" fmla="*/ 2158289 h 2344739"/>
              <a:gd name="connsiteX151" fmla="*/ 4316258 w 12193149"/>
              <a:gd name="connsiteY151" fmla="*/ 2156948 h 2344739"/>
              <a:gd name="connsiteX152" fmla="*/ 4296292 w 12193149"/>
              <a:gd name="connsiteY152" fmla="*/ 2155069 h 2344739"/>
              <a:gd name="connsiteX153" fmla="*/ 4291212 w 12193149"/>
              <a:gd name="connsiteY153" fmla="*/ 2157986 h 2344739"/>
              <a:gd name="connsiteX154" fmla="*/ 4277290 w 12193149"/>
              <a:gd name="connsiteY154" fmla="*/ 2157740 h 2344739"/>
              <a:gd name="connsiteX155" fmla="*/ 4249265 w 12193149"/>
              <a:gd name="connsiteY155" fmla="*/ 2160064 h 2344739"/>
              <a:gd name="connsiteX156" fmla="*/ 4203199 w 12193149"/>
              <a:gd name="connsiteY156" fmla="*/ 2157269 h 2344739"/>
              <a:gd name="connsiteX157" fmla="*/ 4202893 w 12193149"/>
              <a:gd name="connsiteY157" fmla="*/ 2156010 h 2344739"/>
              <a:gd name="connsiteX158" fmla="*/ 4192396 w 12193149"/>
              <a:gd name="connsiteY158" fmla="*/ 2150376 h 2344739"/>
              <a:gd name="connsiteX159" fmla="*/ 4143893 w 12193149"/>
              <a:gd name="connsiteY159" fmla="*/ 2134511 h 2344739"/>
              <a:gd name="connsiteX160" fmla="*/ 4084245 w 12193149"/>
              <a:gd name="connsiteY160" fmla="*/ 2107978 h 2344739"/>
              <a:gd name="connsiteX161" fmla="*/ 4075694 w 12193149"/>
              <a:gd name="connsiteY161" fmla="*/ 2107143 h 2344739"/>
              <a:gd name="connsiteX162" fmla="*/ 4075575 w 12193149"/>
              <a:gd name="connsiteY162" fmla="*/ 2106844 h 2344739"/>
              <a:gd name="connsiteX163" fmla="*/ 4066658 w 12193149"/>
              <a:gd name="connsiteY163" fmla="*/ 2105400 h 2344739"/>
              <a:gd name="connsiteX164" fmla="*/ 4060102 w 12193149"/>
              <a:gd name="connsiteY164" fmla="*/ 2105618 h 2344739"/>
              <a:gd name="connsiteX165" fmla="*/ 4043512 w 12193149"/>
              <a:gd name="connsiteY165" fmla="*/ 2103997 h 2344739"/>
              <a:gd name="connsiteX166" fmla="*/ 4038145 w 12193149"/>
              <a:gd name="connsiteY166" fmla="*/ 2101563 h 2344739"/>
              <a:gd name="connsiteX167" fmla="*/ 4036511 w 12193149"/>
              <a:gd name="connsiteY167" fmla="*/ 2097896 h 2344739"/>
              <a:gd name="connsiteX168" fmla="*/ 4034926 w 12193149"/>
              <a:gd name="connsiteY168" fmla="*/ 2098131 h 2344739"/>
              <a:gd name="connsiteX169" fmla="*/ 4005686 w 12193149"/>
              <a:gd name="connsiteY169" fmla="*/ 2085563 h 2344739"/>
              <a:gd name="connsiteX170" fmla="*/ 3937994 w 12193149"/>
              <a:gd name="connsiteY170" fmla="*/ 2068106 h 2344739"/>
              <a:gd name="connsiteX171" fmla="*/ 3898423 w 12193149"/>
              <a:gd name="connsiteY171" fmla="*/ 2062451 h 2344739"/>
              <a:gd name="connsiteX172" fmla="*/ 3790908 w 12193149"/>
              <a:gd name="connsiteY172" fmla="*/ 2042213 h 2344739"/>
              <a:gd name="connsiteX173" fmla="*/ 3683661 w 12193149"/>
              <a:gd name="connsiteY173" fmla="*/ 2018290 h 2344739"/>
              <a:gd name="connsiteX174" fmla="*/ 3611183 w 12193149"/>
              <a:gd name="connsiteY174" fmla="*/ 1986019 h 2344739"/>
              <a:gd name="connsiteX175" fmla="*/ 3605003 w 12193149"/>
              <a:gd name="connsiteY175" fmla="*/ 1987381 h 2344739"/>
              <a:gd name="connsiteX176" fmla="*/ 3595884 w 12193149"/>
              <a:gd name="connsiteY176" fmla="*/ 1987545 h 2344739"/>
              <a:gd name="connsiteX177" fmla="*/ 3595649 w 12193149"/>
              <a:gd name="connsiteY177" fmla="*/ 1987276 h 2344739"/>
              <a:gd name="connsiteX178" fmla="*/ 3587126 w 12193149"/>
              <a:gd name="connsiteY178" fmla="*/ 1987966 h 2344739"/>
              <a:gd name="connsiteX179" fmla="*/ 3537283 w 12193149"/>
              <a:gd name="connsiteY179" fmla="*/ 1978267 h 2344739"/>
              <a:gd name="connsiteX180" fmla="*/ 3474371 w 12193149"/>
              <a:gd name="connsiteY180" fmla="*/ 1974606 h 2344739"/>
              <a:gd name="connsiteX181" fmla="*/ 3401876 w 12193149"/>
              <a:gd name="connsiteY181" fmla="*/ 1962558 h 2344739"/>
              <a:gd name="connsiteX182" fmla="*/ 3365036 w 12193149"/>
              <a:gd name="connsiteY182" fmla="*/ 1979510 h 2344739"/>
              <a:gd name="connsiteX183" fmla="*/ 3345174 w 12193149"/>
              <a:gd name="connsiteY183" fmla="*/ 1981192 h 2344739"/>
              <a:gd name="connsiteX184" fmla="*/ 3342846 w 12193149"/>
              <a:gd name="connsiteY184" fmla="*/ 1980217 h 2344739"/>
              <a:gd name="connsiteX185" fmla="*/ 3263504 w 12193149"/>
              <a:gd name="connsiteY185" fmla="*/ 1986094 h 2344739"/>
              <a:gd name="connsiteX186" fmla="*/ 3143704 w 12193149"/>
              <a:gd name="connsiteY186" fmla="*/ 1993869 h 2344739"/>
              <a:gd name="connsiteX187" fmla="*/ 3031439 w 12193149"/>
              <a:gd name="connsiteY187" fmla="*/ 1996512 h 2344739"/>
              <a:gd name="connsiteX188" fmla="*/ 2782717 w 12193149"/>
              <a:gd name="connsiteY188" fmla="*/ 2018333 h 2344739"/>
              <a:gd name="connsiteX189" fmla="*/ 2647675 w 12193149"/>
              <a:gd name="connsiteY189" fmla="*/ 2028869 h 2344739"/>
              <a:gd name="connsiteX190" fmla="*/ 2569176 w 12193149"/>
              <a:gd name="connsiteY190" fmla="*/ 2002628 h 2344739"/>
              <a:gd name="connsiteX191" fmla="*/ 2444403 w 12193149"/>
              <a:gd name="connsiteY191" fmla="*/ 2016529 h 2344739"/>
              <a:gd name="connsiteX192" fmla="*/ 2316260 w 12193149"/>
              <a:gd name="connsiteY192" fmla="*/ 2024996 h 2344739"/>
              <a:gd name="connsiteX193" fmla="*/ 2209726 w 12193149"/>
              <a:gd name="connsiteY193" fmla="*/ 2019763 h 2344739"/>
              <a:gd name="connsiteX194" fmla="*/ 2095813 w 12193149"/>
              <a:gd name="connsiteY194" fmla="*/ 2003052 h 2344739"/>
              <a:gd name="connsiteX195" fmla="*/ 1998504 w 12193149"/>
              <a:gd name="connsiteY195" fmla="*/ 1995032 h 2344739"/>
              <a:gd name="connsiteX196" fmla="*/ 1929320 w 12193149"/>
              <a:gd name="connsiteY196" fmla="*/ 2016977 h 2344739"/>
              <a:gd name="connsiteX197" fmla="*/ 1922798 w 12193149"/>
              <a:gd name="connsiteY197" fmla="*/ 2012146 h 2344739"/>
              <a:gd name="connsiteX198" fmla="*/ 1874228 w 12193149"/>
              <a:gd name="connsiteY198" fmla="*/ 2013741 h 2344739"/>
              <a:gd name="connsiteX199" fmla="*/ 1787803 w 12193149"/>
              <a:gd name="connsiteY199" fmla="*/ 2041363 h 2344739"/>
              <a:gd name="connsiteX200" fmla="*/ 1739352 w 12193149"/>
              <a:gd name="connsiteY200" fmla="*/ 2036312 h 2344739"/>
              <a:gd name="connsiteX201" fmla="*/ 1676219 w 12193149"/>
              <a:gd name="connsiteY201" fmla="*/ 2019963 h 2344739"/>
              <a:gd name="connsiteX202" fmla="*/ 1609817 w 12193149"/>
              <a:gd name="connsiteY202" fmla="*/ 2013066 h 2344739"/>
              <a:gd name="connsiteX203" fmla="*/ 1497258 w 12193149"/>
              <a:gd name="connsiteY203" fmla="*/ 1987476 h 2344739"/>
              <a:gd name="connsiteX204" fmla="*/ 1151127 w 12193149"/>
              <a:gd name="connsiteY204" fmla="*/ 1938041 h 2344739"/>
              <a:gd name="connsiteX205" fmla="*/ 859417 w 12193149"/>
              <a:gd name="connsiteY205" fmla="*/ 1928608 h 2344739"/>
              <a:gd name="connsiteX206" fmla="*/ 838688 w 12193149"/>
              <a:gd name="connsiteY206" fmla="*/ 1929821 h 2344739"/>
              <a:gd name="connsiteX207" fmla="*/ 817957 w 12193149"/>
              <a:gd name="connsiteY207" fmla="*/ 1927857 h 2344739"/>
              <a:gd name="connsiteX208" fmla="*/ 812654 w 12193149"/>
              <a:gd name="connsiteY208" fmla="*/ 1930751 h 2344739"/>
              <a:gd name="connsiteX209" fmla="*/ 721195 w 12193149"/>
              <a:gd name="connsiteY209" fmla="*/ 1929661 h 2344739"/>
              <a:gd name="connsiteX210" fmla="*/ 720890 w 12193149"/>
              <a:gd name="connsiteY210" fmla="*/ 1928399 h 2344739"/>
              <a:gd name="connsiteX211" fmla="*/ 710023 w 12193149"/>
              <a:gd name="connsiteY211" fmla="*/ 1922722 h 2344739"/>
              <a:gd name="connsiteX212" fmla="*/ 597940 w 12193149"/>
              <a:gd name="connsiteY212" fmla="*/ 1879864 h 2344739"/>
              <a:gd name="connsiteX213" fmla="*/ 579683 w 12193149"/>
              <a:gd name="connsiteY213" fmla="*/ 1877212 h 2344739"/>
              <a:gd name="connsiteX214" fmla="*/ 572865 w 12193149"/>
              <a:gd name="connsiteY214" fmla="*/ 1877401 h 2344739"/>
              <a:gd name="connsiteX215" fmla="*/ 446247 w 12193149"/>
              <a:gd name="connsiteY215" fmla="*/ 1839371 h 2344739"/>
              <a:gd name="connsiteX216" fmla="*/ 405163 w 12193149"/>
              <a:gd name="connsiteY216" fmla="*/ 1833548 h 2344739"/>
              <a:gd name="connsiteX217" fmla="*/ 293583 w 12193149"/>
              <a:gd name="connsiteY217" fmla="*/ 1812852 h 2344739"/>
              <a:gd name="connsiteX218" fmla="*/ 119529 w 12193149"/>
              <a:gd name="connsiteY218" fmla="*/ 1761047 h 2344739"/>
              <a:gd name="connsiteX219" fmla="*/ 16674 w 12193149"/>
              <a:gd name="connsiteY219" fmla="*/ 1758191 h 2344739"/>
              <a:gd name="connsiteX220" fmla="*/ 1150 w 12193149"/>
              <a:gd name="connsiteY220" fmla="*/ 1752722 h 2344739"/>
              <a:gd name="connsiteX221" fmla="*/ 1148 w 12193149"/>
              <a:gd name="connsiteY221" fmla="*/ 222213 h 2344739"/>
              <a:gd name="connsiteX222" fmla="*/ 1148 w 12193149"/>
              <a:gd name="connsiteY222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38590 w 12193149"/>
              <a:gd name="connsiteY65" fmla="*/ 1869293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585655 w 12193149"/>
              <a:gd name="connsiteY63" fmla="*/ 1795542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219707 w 12193149"/>
              <a:gd name="connsiteY105" fmla="*/ 2156680 h 2344739"/>
              <a:gd name="connsiteX106" fmla="*/ 7202249 w 12193149"/>
              <a:gd name="connsiteY106" fmla="*/ 2161230 h 2344739"/>
              <a:gd name="connsiteX107" fmla="*/ 7198152 w 12193149"/>
              <a:gd name="connsiteY107" fmla="*/ 2166588 h 2344739"/>
              <a:gd name="connsiteX108" fmla="*/ 7171956 w 12193149"/>
              <a:gd name="connsiteY108" fmla="*/ 2171236 h 2344739"/>
              <a:gd name="connsiteX109" fmla="*/ 7098136 w 12193149"/>
              <a:gd name="connsiteY109" fmla="*/ 2183464 h 2344739"/>
              <a:gd name="connsiteX110" fmla="*/ 7019644 w 12193149"/>
              <a:gd name="connsiteY110" fmla="*/ 2183090 h 2344739"/>
              <a:gd name="connsiteX111" fmla="*/ 6905294 w 12193149"/>
              <a:gd name="connsiteY111" fmla="*/ 2212596 h 2344739"/>
              <a:gd name="connsiteX112" fmla="*/ 6709370 w 12193149"/>
              <a:gd name="connsiteY112" fmla="*/ 2240551 h 2344739"/>
              <a:gd name="connsiteX113" fmla="*/ 6550602 w 12193149"/>
              <a:gd name="connsiteY113" fmla="*/ 2269327 h 2344739"/>
              <a:gd name="connsiteX114" fmla="*/ 6318708 w 12193149"/>
              <a:gd name="connsiteY114" fmla="*/ 2316127 h 2344739"/>
              <a:gd name="connsiteX115" fmla="*/ 6169822 w 12193149"/>
              <a:gd name="connsiteY115" fmla="*/ 2318214 h 2344739"/>
              <a:gd name="connsiteX116" fmla="*/ 6074996 w 12193149"/>
              <a:gd name="connsiteY116" fmla="*/ 2338676 h 2344739"/>
              <a:gd name="connsiteX117" fmla="*/ 6069677 w 12193149"/>
              <a:gd name="connsiteY117" fmla="*/ 2337139 h 2344739"/>
              <a:gd name="connsiteX118" fmla="*/ 6049786 w 12193149"/>
              <a:gd name="connsiteY118" fmla="*/ 2337822 h 2344739"/>
              <a:gd name="connsiteX119" fmla="*/ 6042433 w 12193149"/>
              <a:gd name="connsiteY119" fmla="*/ 2329473 h 2344739"/>
              <a:gd name="connsiteX120" fmla="*/ 6011238 w 12193149"/>
              <a:gd name="connsiteY120" fmla="*/ 2324380 h 2344739"/>
              <a:gd name="connsiteX121" fmla="*/ 5958523 w 12193149"/>
              <a:gd name="connsiteY121" fmla="*/ 2328024 h 2344739"/>
              <a:gd name="connsiteX122" fmla="*/ 5760067 w 12193149"/>
              <a:gd name="connsiteY122" fmla="*/ 2343716 h 2344739"/>
              <a:gd name="connsiteX123" fmla="*/ 5628108 w 12193149"/>
              <a:gd name="connsiteY123" fmla="*/ 2344739 h 2344739"/>
              <a:gd name="connsiteX124" fmla="*/ 5472054 w 12193149"/>
              <a:gd name="connsiteY124" fmla="*/ 2330719 h 2344739"/>
              <a:gd name="connsiteX125" fmla="*/ 5433909 w 12193149"/>
              <a:gd name="connsiteY125" fmla="*/ 2319466 h 2344739"/>
              <a:gd name="connsiteX126" fmla="*/ 5382817 w 12193149"/>
              <a:gd name="connsiteY126" fmla="*/ 2301764 h 2344739"/>
              <a:gd name="connsiteX127" fmla="*/ 5262912 w 12193149"/>
              <a:gd name="connsiteY127" fmla="*/ 2281347 h 2344739"/>
              <a:gd name="connsiteX128" fmla="*/ 5224109 w 12193149"/>
              <a:gd name="connsiteY128" fmla="*/ 2270223 h 2344739"/>
              <a:gd name="connsiteX129" fmla="*/ 5175808 w 12193149"/>
              <a:gd name="connsiteY129" fmla="*/ 2267233 h 2344739"/>
              <a:gd name="connsiteX130" fmla="*/ 5157702 w 12193149"/>
              <a:gd name="connsiteY130" fmla="*/ 2260010 h 2344739"/>
              <a:gd name="connsiteX131" fmla="*/ 5143747 w 12193149"/>
              <a:gd name="connsiteY131" fmla="*/ 2256610 h 2344739"/>
              <a:gd name="connsiteX132" fmla="*/ 5140744 w 12193149"/>
              <a:gd name="connsiteY132" fmla="*/ 2254509 h 2344739"/>
              <a:gd name="connsiteX133" fmla="*/ 5122807 w 12193149"/>
              <a:gd name="connsiteY133" fmla="*/ 2243656 h 2344739"/>
              <a:gd name="connsiteX134" fmla="*/ 5066938 w 12193149"/>
              <a:gd name="connsiteY134" fmla="*/ 2250227 h 2344739"/>
              <a:gd name="connsiteX135" fmla="*/ 5012662 w 12193149"/>
              <a:gd name="connsiteY135" fmla="*/ 2233846 h 2344739"/>
              <a:gd name="connsiteX136" fmla="*/ 4841589 w 12193149"/>
              <a:gd name="connsiteY136" fmla="*/ 2209829 h 2344739"/>
              <a:gd name="connsiteX137" fmla="*/ 4763595 w 12193149"/>
              <a:gd name="connsiteY137" fmla="*/ 2182061 h 2344739"/>
              <a:gd name="connsiteX138" fmla="*/ 4724334 w 12193149"/>
              <a:gd name="connsiteY138" fmla="*/ 2173047 h 2344739"/>
              <a:gd name="connsiteX139" fmla="*/ 4722324 w 12193149"/>
              <a:gd name="connsiteY139" fmla="*/ 2172298 h 2344739"/>
              <a:gd name="connsiteX140" fmla="*/ 4723259 w 12193149"/>
              <a:gd name="connsiteY140" fmla="*/ 2172087 h 2344739"/>
              <a:gd name="connsiteX141" fmla="*/ 4718350 w 12193149"/>
              <a:gd name="connsiteY141" fmla="*/ 2170817 h 2344739"/>
              <a:gd name="connsiteX142" fmla="*/ 4722324 w 12193149"/>
              <a:gd name="connsiteY142" fmla="*/ 2172298 h 2344739"/>
              <a:gd name="connsiteX143" fmla="*/ 4716674 w 12193149"/>
              <a:gd name="connsiteY143" fmla="*/ 2173573 h 2344739"/>
              <a:gd name="connsiteX144" fmla="*/ 4516962 w 12193149"/>
              <a:gd name="connsiteY144" fmla="*/ 2163671 h 2344739"/>
              <a:gd name="connsiteX145" fmla="*/ 4429691 w 12193149"/>
              <a:gd name="connsiteY145" fmla="*/ 2153020 h 2344739"/>
              <a:gd name="connsiteX146" fmla="*/ 4364023 w 12193149"/>
              <a:gd name="connsiteY146" fmla="*/ 2151674 h 2344739"/>
              <a:gd name="connsiteX147" fmla="*/ 4318114 w 12193149"/>
              <a:gd name="connsiteY147" fmla="*/ 2158289 h 2344739"/>
              <a:gd name="connsiteX148" fmla="*/ 4316258 w 12193149"/>
              <a:gd name="connsiteY148" fmla="*/ 2156948 h 2344739"/>
              <a:gd name="connsiteX149" fmla="*/ 4296292 w 12193149"/>
              <a:gd name="connsiteY149" fmla="*/ 2155069 h 2344739"/>
              <a:gd name="connsiteX150" fmla="*/ 4291212 w 12193149"/>
              <a:gd name="connsiteY150" fmla="*/ 2157986 h 2344739"/>
              <a:gd name="connsiteX151" fmla="*/ 4277290 w 12193149"/>
              <a:gd name="connsiteY151" fmla="*/ 2157740 h 2344739"/>
              <a:gd name="connsiteX152" fmla="*/ 4249265 w 12193149"/>
              <a:gd name="connsiteY152" fmla="*/ 2160064 h 2344739"/>
              <a:gd name="connsiteX153" fmla="*/ 4203199 w 12193149"/>
              <a:gd name="connsiteY153" fmla="*/ 2157269 h 2344739"/>
              <a:gd name="connsiteX154" fmla="*/ 4202893 w 12193149"/>
              <a:gd name="connsiteY154" fmla="*/ 2156010 h 2344739"/>
              <a:gd name="connsiteX155" fmla="*/ 4192396 w 12193149"/>
              <a:gd name="connsiteY155" fmla="*/ 2150376 h 2344739"/>
              <a:gd name="connsiteX156" fmla="*/ 4143893 w 12193149"/>
              <a:gd name="connsiteY156" fmla="*/ 2134511 h 2344739"/>
              <a:gd name="connsiteX157" fmla="*/ 4084245 w 12193149"/>
              <a:gd name="connsiteY157" fmla="*/ 2107978 h 2344739"/>
              <a:gd name="connsiteX158" fmla="*/ 4075694 w 12193149"/>
              <a:gd name="connsiteY158" fmla="*/ 2107143 h 2344739"/>
              <a:gd name="connsiteX159" fmla="*/ 4075575 w 12193149"/>
              <a:gd name="connsiteY159" fmla="*/ 2106844 h 2344739"/>
              <a:gd name="connsiteX160" fmla="*/ 4066658 w 12193149"/>
              <a:gd name="connsiteY160" fmla="*/ 2105400 h 2344739"/>
              <a:gd name="connsiteX161" fmla="*/ 4060102 w 12193149"/>
              <a:gd name="connsiteY161" fmla="*/ 2105618 h 2344739"/>
              <a:gd name="connsiteX162" fmla="*/ 4043512 w 12193149"/>
              <a:gd name="connsiteY162" fmla="*/ 2103997 h 2344739"/>
              <a:gd name="connsiteX163" fmla="*/ 4038145 w 12193149"/>
              <a:gd name="connsiteY163" fmla="*/ 2101563 h 2344739"/>
              <a:gd name="connsiteX164" fmla="*/ 4036511 w 12193149"/>
              <a:gd name="connsiteY164" fmla="*/ 2097896 h 2344739"/>
              <a:gd name="connsiteX165" fmla="*/ 4034926 w 12193149"/>
              <a:gd name="connsiteY165" fmla="*/ 2098131 h 2344739"/>
              <a:gd name="connsiteX166" fmla="*/ 4005686 w 12193149"/>
              <a:gd name="connsiteY166" fmla="*/ 2085563 h 2344739"/>
              <a:gd name="connsiteX167" fmla="*/ 3937994 w 12193149"/>
              <a:gd name="connsiteY167" fmla="*/ 2068106 h 2344739"/>
              <a:gd name="connsiteX168" fmla="*/ 3898423 w 12193149"/>
              <a:gd name="connsiteY168" fmla="*/ 2062451 h 2344739"/>
              <a:gd name="connsiteX169" fmla="*/ 3790908 w 12193149"/>
              <a:gd name="connsiteY169" fmla="*/ 2042213 h 2344739"/>
              <a:gd name="connsiteX170" fmla="*/ 3683661 w 12193149"/>
              <a:gd name="connsiteY170" fmla="*/ 2018290 h 2344739"/>
              <a:gd name="connsiteX171" fmla="*/ 3611183 w 12193149"/>
              <a:gd name="connsiteY171" fmla="*/ 1986019 h 2344739"/>
              <a:gd name="connsiteX172" fmla="*/ 3605003 w 12193149"/>
              <a:gd name="connsiteY172" fmla="*/ 1987381 h 2344739"/>
              <a:gd name="connsiteX173" fmla="*/ 3595884 w 12193149"/>
              <a:gd name="connsiteY173" fmla="*/ 1987545 h 2344739"/>
              <a:gd name="connsiteX174" fmla="*/ 3595649 w 12193149"/>
              <a:gd name="connsiteY174" fmla="*/ 1987276 h 2344739"/>
              <a:gd name="connsiteX175" fmla="*/ 3587126 w 12193149"/>
              <a:gd name="connsiteY175" fmla="*/ 1987966 h 2344739"/>
              <a:gd name="connsiteX176" fmla="*/ 3537283 w 12193149"/>
              <a:gd name="connsiteY176" fmla="*/ 1978267 h 2344739"/>
              <a:gd name="connsiteX177" fmla="*/ 3474371 w 12193149"/>
              <a:gd name="connsiteY177" fmla="*/ 1974606 h 2344739"/>
              <a:gd name="connsiteX178" fmla="*/ 3401876 w 12193149"/>
              <a:gd name="connsiteY178" fmla="*/ 1962558 h 2344739"/>
              <a:gd name="connsiteX179" fmla="*/ 3365036 w 12193149"/>
              <a:gd name="connsiteY179" fmla="*/ 1979510 h 2344739"/>
              <a:gd name="connsiteX180" fmla="*/ 3345174 w 12193149"/>
              <a:gd name="connsiteY180" fmla="*/ 1981192 h 2344739"/>
              <a:gd name="connsiteX181" fmla="*/ 3342846 w 12193149"/>
              <a:gd name="connsiteY181" fmla="*/ 1980217 h 2344739"/>
              <a:gd name="connsiteX182" fmla="*/ 3263504 w 12193149"/>
              <a:gd name="connsiteY182" fmla="*/ 1986094 h 2344739"/>
              <a:gd name="connsiteX183" fmla="*/ 3143704 w 12193149"/>
              <a:gd name="connsiteY183" fmla="*/ 1993869 h 2344739"/>
              <a:gd name="connsiteX184" fmla="*/ 3031439 w 12193149"/>
              <a:gd name="connsiteY184" fmla="*/ 1996512 h 2344739"/>
              <a:gd name="connsiteX185" fmla="*/ 2782717 w 12193149"/>
              <a:gd name="connsiteY185" fmla="*/ 2018333 h 2344739"/>
              <a:gd name="connsiteX186" fmla="*/ 2647675 w 12193149"/>
              <a:gd name="connsiteY186" fmla="*/ 2028869 h 2344739"/>
              <a:gd name="connsiteX187" fmla="*/ 2569176 w 12193149"/>
              <a:gd name="connsiteY187" fmla="*/ 2002628 h 2344739"/>
              <a:gd name="connsiteX188" fmla="*/ 2444403 w 12193149"/>
              <a:gd name="connsiteY188" fmla="*/ 2016529 h 2344739"/>
              <a:gd name="connsiteX189" fmla="*/ 2316260 w 12193149"/>
              <a:gd name="connsiteY189" fmla="*/ 2024996 h 2344739"/>
              <a:gd name="connsiteX190" fmla="*/ 2209726 w 12193149"/>
              <a:gd name="connsiteY190" fmla="*/ 2019763 h 2344739"/>
              <a:gd name="connsiteX191" fmla="*/ 2095813 w 12193149"/>
              <a:gd name="connsiteY191" fmla="*/ 2003052 h 2344739"/>
              <a:gd name="connsiteX192" fmla="*/ 1998504 w 12193149"/>
              <a:gd name="connsiteY192" fmla="*/ 1995032 h 2344739"/>
              <a:gd name="connsiteX193" fmla="*/ 1929320 w 12193149"/>
              <a:gd name="connsiteY193" fmla="*/ 2016977 h 2344739"/>
              <a:gd name="connsiteX194" fmla="*/ 1922798 w 12193149"/>
              <a:gd name="connsiteY194" fmla="*/ 2012146 h 2344739"/>
              <a:gd name="connsiteX195" fmla="*/ 1874228 w 12193149"/>
              <a:gd name="connsiteY195" fmla="*/ 2013741 h 2344739"/>
              <a:gd name="connsiteX196" fmla="*/ 1787803 w 12193149"/>
              <a:gd name="connsiteY196" fmla="*/ 2041363 h 2344739"/>
              <a:gd name="connsiteX197" fmla="*/ 1739352 w 12193149"/>
              <a:gd name="connsiteY197" fmla="*/ 2036312 h 2344739"/>
              <a:gd name="connsiteX198" fmla="*/ 1676219 w 12193149"/>
              <a:gd name="connsiteY198" fmla="*/ 2019963 h 2344739"/>
              <a:gd name="connsiteX199" fmla="*/ 1609817 w 12193149"/>
              <a:gd name="connsiteY199" fmla="*/ 2013066 h 2344739"/>
              <a:gd name="connsiteX200" fmla="*/ 1497258 w 12193149"/>
              <a:gd name="connsiteY200" fmla="*/ 1987476 h 2344739"/>
              <a:gd name="connsiteX201" fmla="*/ 1151127 w 12193149"/>
              <a:gd name="connsiteY201" fmla="*/ 1938041 h 2344739"/>
              <a:gd name="connsiteX202" fmla="*/ 859417 w 12193149"/>
              <a:gd name="connsiteY202" fmla="*/ 1928608 h 2344739"/>
              <a:gd name="connsiteX203" fmla="*/ 838688 w 12193149"/>
              <a:gd name="connsiteY203" fmla="*/ 1929821 h 2344739"/>
              <a:gd name="connsiteX204" fmla="*/ 817957 w 12193149"/>
              <a:gd name="connsiteY204" fmla="*/ 1927857 h 2344739"/>
              <a:gd name="connsiteX205" fmla="*/ 812654 w 12193149"/>
              <a:gd name="connsiteY205" fmla="*/ 1930751 h 2344739"/>
              <a:gd name="connsiteX206" fmla="*/ 721195 w 12193149"/>
              <a:gd name="connsiteY206" fmla="*/ 1929661 h 2344739"/>
              <a:gd name="connsiteX207" fmla="*/ 720890 w 12193149"/>
              <a:gd name="connsiteY207" fmla="*/ 1928399 h 2344739"/>
              <a:gd name="connsiteX208" fmla="*/ 710023 w 12193149"/>
              <a:gd name="connsiteY208" fmla="*/ 1922722 h 2344739"/>
              <a:gd name="connsiteX209" fmla="*/ 597940 w 12193149"/>
              <a:gd name="connsiteY209" fmla="*/ 1879864 h 2344739"/>
              <a:gd name="connsiteX210" fmla="*/ 579683 w 12193149"/>
              <a:gd name="connsiteY210" fmla="*/ 1877212 h 2344739"/>
              <a:gd name="connsiteX211" fmla="*/ 572865 w 12193149"/>
              <a:gd name="connsiteY211" fmla="*/ 1877401 h 2344739"/>
              <a:gd name="connsiteX212" fmla="*/ 446247 w 12193149"/>
              <a:gd name="connsiteY212" fmla="*/ 1839371 h 2344739"/>
              <a:gd name="connsiteX213" fmla="*/ 405163 w 12193149"/>
              <a:gd name="connsiteY213" fmla="*/ 1833548 h 2344739"/>
              <a:gd name="connsiteX214" fmla="*/ 293583 w 12193149"/>
              <a:gd name="connsiteY214" fmla="*/ 1812852 h 2344739"/>
              <a:gd name="connsiteX215" fmla="*/ 119529 w 12193149"/>
              <a:gd name="connsiteY215" fmla="*/ 1761047 h 2344739"/>
              <a:gd name="connsiteX216" fmla="*/ 16674 w 12193149"/>
              <a:gd name="connsiteY216" fmla="*/ 1758191 h 2344739"/>
              <a:gd name="connsiteX217" fmla="*/ 1150 w 12193149"/>
              <a:gd name="connsiteY217" fmla="*/ 1752722 h 2344739"/>
              <a:gd name="connsiteX218" fmla="*/ 1148 w 12193149"/>
              <a:gd name="connsiteY218" fmla="*/ 222213 h 2344739"/>
              <a:gd name="connsiteX219" fmla="*/ 1148 w 12193149"/>
              <a:gd name="connsiteY219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590693 w 12193149"/>
              <a:gd name="connsiteY23" fmla="*/ 963777 h 2344739"/>
              <a:gd name="connsiteX24" fmla="*/ 11506817 w 12193149"/>
              <a:gd name="connsiteY24" fmla="*/ 1033623 h 2344739"/>
              <a:gd name="connsiteX25" fmla="*/ 11280332 w 12193149"/>
              <a:gd name="connsiteY25" fmla="*/ 1223571 h 2344739"/>
              <a:gd name="connsiteX26" fmla="*/ 11228309 w 12193149"/>
              <a:gd name="connsiteY26" fmla="*/ 1276236 h 2344739"/>
              <a:gd name="connsiteX27" fmla="*/ 11218087 w 12193149"/>
              <a:gd name="connsiteY27" fmla="*/ 1275961 h 2344739"/>
              <a:gd name="connsiteX28" fmla="*/ 11217184 w 12193149"/>
              <a:gd name="connsiteY28" fmla="*/ 1275018 h 2344739"/>
              <a:gd name="connsiteX29" fmla="*/ 11188885 w 12193149"/>
              <a:gd name="connsiteY29" fmla="*/ 1292383 h 2344739"/>
              <a:gd name="connsiteX30" fmla="*/ 11184501 w 12193149"/>
              <a:gd name="connsiteY30" fmla="*/ 1292525 h 2344739"/>
              <a:gd name="connsiteX31" fmla="*/ 11166854 w 12193149"/>
              <a:gd name="connsiteY31" fmla="*/ 1306612 h 2344739"/>
              <a:gd name="connsiteX32" fmla="*/ 11157311 w 12193149"/>
              <a:gd name="connsiteY32" fmla="*/ 1312414 h 2344739"/>
              <a:gd name="connsiteX33" fmla="*/ 11155496 w 12193149"/>
              <a:gd name="connsiteY33" fmla="*/ 1317097 h 2344739"/>
              <a:gd name="connsiteX34" fmla="*/ 11140961 w 12193149"/>
              <a:gd name="connsiteY34" fmla="*/ 1324115 h 2344739"/>
              <a:gd name="connsiteX35" fmla="*/ 11138961 w 12193149"/>
              <a:gd name="connsiteY35" fmla="*/ 1323772 h 2344739"/>
              <a:gd name="connsiteX36" fmla="*/ 11128208 w 12193149"/>
              <a:gd name="connsiteY36" fmla="*/ 1333832 h 2344739"/>
              <a:gd name="connsiteX37" fmla="*/ 11120691 w 12193149"/>
              <a:gd name="connsiteY37" fmla="*/ 1347424 h 2344739"/>
              <a:gd name="connsiteX38" fmla="*/ 10894683 w 12193149"/>
              <a:gd name="connsiteY38" fmla="*/ 1473399 h 2344739"/>
              <a:gd name="connsiteX39" fmla="*/ 10773300 w 12193149"/>
              <a:gd name="connsiteY39" fmla="*/ 1523191 h 2344739"/>
              <a:gd name="connsiteX40" fmla="*/ 10627668 w 12193149"/>
              <a:gd name="connsiteY40" fmla="*/ 1559229 h 2344739"/>
              <a:gd name="connsiteX41" fmla="*/ 10581895 w 12193149"/>
              <a:gd name="connsiteY41" fmla="*/ 1568689 h 2344739"/>
              <a:gd name="connsiteX42" fmla="*/ 10547790 w 12193149"/>
              <a:gd name="connsiteY42" fmla="*/ 1598423 h 2344739"/>
              <a:gd name="connsiteX43" fmla="*/ 10529643 w 12193149"/>
              <a:gd name="connsiteY43" fmla="*/ 1596907 h 2344739"/>
              <a:gd name="connsiteX44" fmla="*/ 10526446 w 12193149"/>
              <a:gd name="connsiteY44" fmla="*/ 1596411 h 2344739"/>
              <a:gd name="connsiteX45" fmla="*/ 10515129 w 12193149"/>
              <a:gd name="connsiteY45" fmla="*/ 1599537 h 2344739"/>
              <a:gd name="connsiteX46" fmla="*/ 10491735 w 12193149"/>
              <a:gd name="connsiteY46" fmla="*/ 1594156 h 2344739"/>
              <a:gd name="connsiteX47" fmla="*/ 10471418 w 12193149"/>
              <a:gd name="connsiteY47" fmla="*/ 1601693 h 2344739"/>
              <a:gd name="connsiteX48" fmla="*/ 10377042 w 12193149"/>
              <a:gd name="connsiteY48" fmla="*/ 1644598 h 2344739"/>
              <a:gd name="connsiteX49" fmla="*/ 10319338 w 12193149"/>
              <a:gd name="connsiteY49" fmla="*/ 1666221 h 2344739"/>
              <a:gd name="connsiteX50" fmla="*/ 10295467 w 12193149"/>
              <a:gd name="connsiteY50" fmla="*/ 1668079 h 2344739"/>
              <a:gd name="connsiteX51" fmla="*/ 10263443 w 12193149"/>
              <a:gd name="connsiteY51" fmla="*/ 1674948 h 2344739"/>
              <a:gd name="connsiteX52" fmla="*/ 10205418 w 12193149"/>
              <a:gd name="connsiteY52" fmla="*/ 1682149 h 2344739"/>
              <a:gd name="connsiteX53" fmla="*/ 10177759 w 12193149"/>
              <a:gd name="connsiteY53" fmla="*/ 1692943 h 2344739"/>
              <a:gd name="connsiteX54" fmla="*/ 10165070 w 12193149"/>
              <a:gd name="connsiteY54" fmla="*/ 1693739 h 2344739"/>
              <a:gd name="connsiteX55" fmla="*/ 10156308 w 12193149"/>
              <a:gd name="connsiteY55" fmla="*/ 1707487 h 2344739"/>
              <a:gd name="connsiteX56" fmla="*/ 10118267 w 12193149"/>
              <a:gd name="connsiteY56" fmla="*/ 1731142 h 2344739"/>
              <a:gd name="connsiteX57" fmla="*/ 10083317 w 12193149"/>
              <a:gd name="connsiteY57" fmla="*/ 1743296 h 2344739"/>
              <a:gd name="connsiteX58" fmla="*/ 10040388 w 12193149"/>
              <a:gd name="connsiteY58" fmla="*/ 1741632 h 2344739"/>
              <a:gd name="connsiteX59" fmla="*/ 9961167 w 12193149"/>
              <a:gd name="connsiteY59" fmla="*/ 1757147 h 2344739"/>
              <a:gd name="connsiteX60" fmla="*/ 9848940 w 12193149"/>
              <a:gd name="connsiteY60" fmla="*/ 1763915 h 2344739"/>
              <a:gd name="connsiteX61" fmla="*/ 9729457 w 12193149"/>
              <a:gd name="connsiteY61" fmla="*/ 1784122 h 2344739"/>
              <a:gd name="connsiteX62" fmla="*/ 9613704 w 12193149"/>
              <a:gd name="connsiteY62" fmla="*/ 1812371 h 2344739"/>
              <a:gd name="connsiteX63" fmla="*/ 9338590 w 12193149"/>
              <a:gd name="connsiteY63" fmla="*/ 1869293 h 2344739"/>
              <a:gd name="connsiteX64" fmla="*/ 9232518 w 12193149"/>
              <a:gd name="connsiteY64" fmla="*/ 1893149 h 2344739"/>
              <a:gd name="connsiteX65" fmla="*/ 9156690 w 12193149"/>
              <a:gd name="connsiteY65" fmla="*/ 1903228 h 2344739"/>
              <a:gd name="connsiteX66" fmla="*/ 9054601 w 12193149"/>
              <a:gd name="connsiteY66" fmla="*/ 1910755 h 2344739"/>
              <a:gd name="connsiteX67" fmla="*/ 9006634 w 12193149"/>
              <a:gd name="connsiteY67" fmla="*/ 1914040 h 2344739"/>
              <a:gd name="connsiteX68" fmla="*/ 9006349 w 12193149"/>
              <a:gd name="connsiteY68" fmla="*/ 1913800 h 2344739"/>
              <a:gd name="connsiteX69" fmla="*/ 8997380 w 12193149"/>
              <a:gd name="connsiteY69" fmla="*/ 1915011 h 2344739"/>
              <a:gd name="connsiteX70" fmla="*/ 8991542 w 12193149"/>
              <a:gd name="connsiteY70" fmla="*/ 1917072 h 2344739"/>
              <a:gd name="connsiteX71" fmla="*/ 8975485 w 12193149"/>
              <a:gd name="connsiteY71" fmla="*/ 1920298 h 2344739"/>
              <a:gd name="connsiteX72" fmla="*/ 8969159 w 12193149"/>
              <a:gd name="connsiteY72" fmla="*/ 1919598 h 2344739"/>
              <a:gd name="connsiteX73" fmla="*/ 8964196 w 12193149"/>
              <a:gd name="connsiteY73" fmla="*/ 1917373 h 2344739"/>
              <a:gd name="connsiteX74" fmla="*/ 8930136 w 12193149"/>
              <a:gd name="connsiteY74" fmla="*/ 1914185 h 2344739"/>
              <a:gd name="connsiteX75" fmla="*/ 8753592 w 12193149"/>
              <a:gd name="connsiteY75" fmla="*/ 1933417 h 2344739"/>
              <a:gd name="connsiteX76" fmla="*/ 8708995 w 12193149"/>
              <a:gd name="connsiteY76" fmla="*/ 1935518 h 2344739"/>
              <a:gd name="connsiteX77" fmla="*/ 8597219 w 12193149"/>
              <a:gd name="connsiteY77" fmla="*/ 1944090 h 2344739"/>
              <a:gd name="connsiteX78" fmla="*/ 8526378 w 12193149"/>
              <a:gd name="connsiteY78" fmla="*/ 1929248 h 2344739"/>
              <a:gd name="connsiteX79" fmla="*/ 8512131 w 12193149"/>
              <a:gd name="connsiteY79" fmla="*/ 1935163 h 2344739"/>
              <a:gd name="connsiteX80" fmla="*/ 8507315 w 12193149"/>
              <a:gd name="connsiteY80" fmla="*/ 1938164 h 2344739"/>
              <a:gd name="connsiteX81" fmla="*/ 8499116 w 12193149"/>
              <a:gd name="connsiteY81" fmla="*/ 1940902 h 2344739"/>
              <a:gd name="connsiteX82" fmla="*/ 8498742 w 12193149"/>
              <a:gd name="connsiteY82" fmla="*/ 1940723 h 2344739"/>
              <a:gd name="connsiteX83" fmla="*/ 8491397 w 12193149"/>
              <a:gd name="connsiteY83" fmla="*/ 1943773 h 2344739"/>
              <a:gd name="connsiteX84" fmla="*/ 8368330 w 12193149"/>
              <a:gd name="connsiteY84" fmla="*/ 1957815 h 2344739"/>
              <a:gd name="connsiteX85" fmla="*/ 8354947 w 12193149"/>
              <a:gd name="connsiteY85" fmla="*/ 1958009 h 2344739"/>
              <a:gd name="connsiteX86" fmla="*/ 8321252 w 12193149"/>
              <a:gd name="connsiteY86" fmla="*/ 1974587 h 2344739"/>
              <a:gd name="connsiteX87" fmla="*/ 8315581 w 12193149"/>
              <a:gd name="connsiteY87" fmla="*/ 1974913 h 2344739"/>
              <a:gd name="connsiteX88" fmla="*/ 8296322 w 12193149"/>
              <a:gd name="connsiteY88" fmla="*/ 1988808 h 2344739"/>
              <a:gd name="connsiteX89" fmla="*/ 8285424 w 12193149"/>
              <a:gd name="connsiteY89" fmla="*/ 1994631 h 2344739"/>
              <a:gd name="connsiteX90" fmla="*/ 8284298 w 12193149"/>
              <a:gd name="connsiteY90" fmla="*/ 1999074 h 2344739"/>
              <a:gd name="connsiteX91" fmla="*/ 8267224 w 12193149"/>
              <a:gd name="connsiteY91" fmla="*/ 2006249 h 2344739"/>
              <a:gd name="connsiteX92" fmla="*/ 8264525 w 12193149"/>
              <a:gd name="connsiteY92" fmla="*/ 2006019 h 2344739"/>
              <a:gd name="connsiteX93" fmla="*/ 8253181 w 12193149"/>
              <a:gd name="connsiteY93" fmla="*/ 2015862 h 2344739"/>
              <a:gd name="connsiteX94" fmla="*/ 8246982 w 12193149"/>
              <a:gd name="connsiteY94" fmla="*/ 2028854 h 2344739"/>
              <a:gd name="connsiteX95" fmla="*/ 8091420 w 12193149"/>
              <a:gd name="connsiteY95" fmla="*/ 2075015 h 2344739"/>
              <a:gd name="connsiteX96" fmla="*/ 7906555 w 12193149"/>
              <a:gd name="connsiteY96" fmla="*/ 2116988 h 2344739"/>
              <a:gd name="connsiteX97" fmla="*/ 7719893 w 12193149"/>
              <a:gd name="connsiteY97" fmla="*/ 2142703 h 2344739"/>
              <a:gd name="connsiteX98" fmla="*/ 7615495 w 12193149"/>
              <a:gd name="connsiteY98" fmla="*/ 2139232 h 2344739"/>
              <a:gd name="connsiteX99" fmla="*/ 7528691 w 12193149"/>
              <a:gd name="connsiteY99" fmla="*/ 2145060 h 2344739"/>
              <a:gd name="connsiteX100" fmla="*/ 7520719 w 12193149"/>
              <a:gd name="connsiteY100" fmla="*/ 2147613 h 2344739"/>
              <a:gd name="connsiteX101" fmla="*/ 7508559 w 12193149"/>
              <a:gd name="connsiteY101" fmla="*/ 2148948 h 2344739"/>
              <a:gd name="connsiteX102" fmla="*/ 7508188 w 12193149"/>
              <a:gd name="connsiteY102" fmla="*/ 2148621 h 2344739"/>
              <a:gd name="connsiteX103" fmla="*/ 7496943 w 12193149"/>
              <a:gd name="connsiteY103" fmla="*/ 2150573 h 2344739"/>
              <a:gd name="connsiteX104" fmla="*/ 7219707 w 12193149"/>
              <a:gd name="connsiteY104" fmla="*/ 2156680 h 2344739"/>
              <a:gd name="connsiteX105" fmla="*/ 7202249 w 12193149"/>
              <a:gd name="connsiteY105" fmla="*/ 2161230 h 2344739"/>
              <a:gd name="connsiteX106" fmla="*/ 7198152 w 12193149"/>
              <a:gd name="connsiteY106" fmla="*/ 2166588 h 2344739"/>
              <a:gd name="connsiteX107" fmla="*/ 7171956 w 12193149"/>
              <a:gd name="connsiteY107" fmla="*/ 2171236 h 2344739"/>
              <a:gd name="connsiteX108" fmla="*/ 7098136 w 12193149"/>
              <a:gd name="connsiteY108" fmla="*/ 2183464 h 2344739"/>
              <a:gd name="connsiteX109" fmla="*/ 7019644 w 12193149"/>
              <a:gd name="connsiteY109" fmla="*/ 2183090 h 2344739"/>
              <a:gd name="connsiteX110" fmla="*/ 6905294 w 12193149"/>
              <a:gd name="connsiteY110" fmla="*/ 2212596 h 2344739"/>
              <a:gd name="connsiteX111" fmla="*/ 6709370 w 12193149"/>
              <a:gd name="connsiteY111" fmla="*/ 2240551 h 2344739"/>
              <a:gd name="connsiteX112" fmla="*/ 6550602 w 12193149"/>
              <a:gd name="connsiteY112" fmla="*/ 2269327 h 2344739"/>
              <a:gd name="connsiteX113" fmla="*/ 6318708 w 12193149"/>
              <a:gd name="connsiteY113" fmla="*/ 2316127 h 2344739"/>
              <a:gd name="connsiteX114" fmla="*/ 6169822 w 12193149"/>
              <a:gd name="connsiteY114" fmla="*/ 2318214 h 2344739"/>
              <a:gd name="connsiteX115" fmla="*/ 6074996 w 12193149"/>
              <a:gd name="connsiteY115" fmla="*/ 2338676 h 2344739"/>
              <a:gd name="connsiteX116" fmla="*/ 6069677 w 12193149"/>
              <a:gd name="connsiteY116" fmla="*/ 2337139 h 2344739"/>
              <a:gd name="connsiteX117" fmla="*/ 6049786 w 12193149"/>
              <a:gd name="connsiteY117" fmla="*/ 2337822 h 2344739"/>
              <a:gd name="connsiteX118" fmla="*/ 6042433 w 12193149"/>
              <a:gd name="connsiteY118" fmla="*/ 2329473 h 2344739"/>
              <a:gd name="connsiteX119" fmla="*/ 6011238 w 12193149"/>
              <a:gd name="connsiteY119" fmla="*/ 2324380 h 2344739"/>
              <a:gd name="connsiteX120" fmla="*/ 5958523 w 12193149"/>
              <a:gd name="connsiteY120" fmla="*/ 2328024 h 2344739"/>
              <a:gd name="connsiteX121" fmla="*/ 5760067 w 12193149"/>
              <a:gd name="connsiteY121" fmla="*/ 2343716 h 2344739"/>
              <a:gd name="connsiteX122" fmla="*/ 5628108 w 12193149"/>
              <a:gd name="connsiteY122" fmla="*/ 2344739 h 2344739"/>
              <a:gd name="connsiteX123" fmla="*/ 5472054 w 12193149"/>
              <a:gd name="connsiteY123" fmla="*/ 2330719 h 2344739"/>
              <a:gd name="connsiteX124" fmla="*/ 5433909 w 12193149"/>
              <a:gd name="connsiteY124" fmla="*/ 2319466 h 2344739"/>
              <a:gd name="connsiteX125" fmla="*/ 5382817 w 12193149"/>
              <a:gd name="connsiteY125" fmla="*/ 2301764 h 2344739"/>
              <a:gd name="connsiteX126" fmla="*/ 5262912 w 12193149"/>
              <a:gd name="connsiteY126" fmla="*/ 2281347 h 2344739"/>
              <a:gd name="connsiteX127" fmla="*/ 5224109 w 12193149"/>
              <a:gd name="connsiteY127" fmla="*/ 2270223 h 2344739"/>
              <a:gd name="connsiteX128" fmla="*/ 5175808 w 12193149"/>
              <a:gd name="connsiteY128" fmla="*/ 2267233 h 2344739"/>
              <a:gd name="connsiteX129" fmla="*/ 5157702 w 12193149"/>
              <a:gd name="connsiteY129" fmla="*/ 2260010 h 2344739"/>
              <a:gd name="connsiteX130" fmla="*/ 5143747 w 12193149"/>
              <a:gd name="connsiteY130" fmla="*/ 2256610 h 2344739"/>
              <a:gd name="connsiteX131" fmla="*/ 5140744 w 12193149"/>
              <a:gd name="connsiteY131" fmla="*/ 2254509 h 2344739"/>
              <a:gd name="connsiteX132" fmla="*/ 5122807 w 12193149"/>
              <a:gd name="connsiteY132" fmla="*/ 2243656 h 2344739"/>
              <a:gd name="connsiteX133" fmla="*/ 5066938 w 12193149"/>
              <a:gd name="connsiteY133" fmla="*/ 2250227 h 2344739"/>
              <a:gd name="connsiteX134" fmla="*/ 5012662 w 12193149"/>
              <a:gd name="connsiteY134" fmla="*/ 2233846 h 2344739"/>
              <a:gd name="connsiteX135" fmla="*/ 4841589 w 12193149"/>
              <a:gd name="connsiteY135" fmla="*/ 2209829 h 2344739"/>
              <a:gd name="connsiteX136" fmla="*/ 4763595 w 12193149"/>
              <a:gd name="connsiteY136" fmla="*/ 2182061 h 2344739"/>
              <a:gd name="connsiteX137" fmla="*/ 4724334 w 12193149"/>
              <a:gd name="connsiteY137" fmla="*/ 2173047 h 2344739"/>
              <a:gd name="connsiteX138" fmla="*/ 4722324 w 12193149"/>
              <a:gd name="connsiteY138" fmla="*/ 2172298 h 2344739"/>
              <a:gd name="connsiteX139" fmla="*/ 4723259 w 12193149"/>
              <a:gd name="connsiteY139" fmla="*/ 2172087 h 2344739"/>
              <a:gd name="connsiteX140" fmla="*/ 4718350 w 12193149"/>
              <a:gd name="connsiteY140" fmla="*/ 2170817 h 2344739"/>
              <a:gd name="connsiteX141" fmla="*/ 4722324 w 12193149"/>
              <a:gd name="connsiteY141" fmla="*/ 2172298 h 2344739"/>
              <a:gd name="connsiteX142" fmla="*/ 4716674 w 12193149"/>
              <a:gd name="connsiteY142" fmla="*/ 2173573 h 2344739"/>
              <a:gd name="connsiteX143" fmla="*/ 4516962 w 12193149"/>
              <a:gd name="connsiteY143" fmla="*/ 2163671 h 2344739"/>
              <a:gd name="connsiteX144" fmla="*/ 4429691 w 12193149"/>
              <a:gd name="connsiteY144" fmla="*/ 2153020 h 2344739"/>
              <a:gd name="connsiteX145" fmla="*/ 4364023 w 12193149"/>
              <a:gd name="connsiteY145" fmla="*/ 2151674 h 2344739"/>
              <a:gd name="connsiteX146" fmla="*/ 4318114 w 12193149"/>
              <a:gd name="connsiteY146" fmla="*/ 2158289 h 2344739"/>
              <a:gd name="connsiteX147" fmla="*/ 4316258 w 12193149"/>
              <a:gd name="connsiteY147" fmla="*/ 2156948 h 2344739"/>
              <a:gd name="connsiteX148" fmla="*/ 4296292 w 12193149"/>
              <a:gd name="connsiteY148" fmla="*/ 2155069 h 2344739"/>
              <a:gd name="connsiteX149" fmla="*/ 4291212 w 12193149"/>
              <a:gd name="connsiteY149" fmla="*/ 2157986 h 2344739"/>
              <a:gd name="connsiteX150" fmla="*/ 4277290 w 12193149"/>
              <a:gd name="connsiteY150" fmla="*/ 2157740 h 2344739"/>
              <a:gd name="connsiteX151" fmla="*/ 4249265 w 12193149"/>
              <a:gd name="connsiteY151" fmla="*/ 2160064 h 2344739"/>
              <a:gd name="connsiteX152" fmla="*/ 4203199 w 12193149"/>
              <a:gd name="connsiteY152" fmla="*/ 2157269 h 2344739"/>
              <a:gd name="connsiteX153" fmla="*/ 4202893 w 12193149"/>
              <a:gd name="connsiteY153" fmla="*/ 2156010 h 2344739"/>
              <a:gd name="connsiteX154" fmla="*/ 4192396 w 12193149"/>
              <a:gd name="connsiteY154" fmla="*/ 2150376 h 2344739"/>
              <a:gd name="connsiteX155" fmla="*/ 4143893 w 12193149"/>
              <a:gd name="connsiteY155" fmla="*/ 2134511 h 2344739"/>
              <a:gd name="connsiteX156" fmla="*/ 4084245 w 12193149"/>
              <a:gd name="connsiteY156" fmla="*/ 2107978 h 2344739"/>
              <a:gd name="connsiteX157" fmla="*/ 4075694 w 12193149"/>
              <a:gd name="connsiteY157" fmla="*/ 2107143 h 2344739"/>
              <a:gd name="connsiteX158" fmla="*/ 4075575 w 12193149"/>
              <a:gd name="connsiteY158" fmla="*/ 2106844 h 2344739"/>
              <a:gd name="connsiteX159" fmla="*/ 4066658 w 12193149"/>
              <a:gd name="connsiteY159" fmla="*/ 2105400 h 2344739"/>
              <a:gd name="connsiteX160" fmla="*/ 4060102 w 12193149"/>
              <a:gd name="connsiteY160" fmla="*/ 2105618 h 2344739"/>
              <a:gd name="connsiteX161" fmla="*/ 4043512 w 12193149"/>
              <a:gd name="connsiteY161" fmla="*/ 2103997 h 2344739"/>
              <a:gd name="connsiteX162" fmla="*/ 4038145 w 12193149"/>
              <a:gd name="connsiteY162" fmla="*/ 2101563 h 2344739"/>
              <a:gd name="connsiteX163" fmla="*/ 4036511 w 12193149"/>
              <a:gd name="connsiteY163" fmla="*/ 2097896 h 2344739"/>
              <a:gd name="connsiteX164" fmla="*/ 4034926 w 12193149"/>
              <a:gd name="connsiteY164" fmla="*/ 2098131 h 2344739"/>
              <a:gd name="connsiteX165" fmla="*/ 4005686 w 12193149"/>
              <a:gd name="connsiteY165" fmla="*/ 2085563 h 2344739"/>
              <a:gd name="connsiteX166" fmla="*/ 3937994 w 12193149"/>
              <a:gd name="connsiteY166" fmla="*/ 2068106 h 2344739"/>
              <a:gd name="connsiteX167" fmla="*/ 3898423 w 12193149"/>
              <a:gd name="connsiteY167" fmla="*/ 2062451 h 2344739"/>
              <a:gd name="connsiteX168" fmla="*/ 3790908 w 12193149"/>
              <a:gd name="connsiteY168" fmla="*/ 2042213 h 2344739"/>
              <a:gd name="connsiteX169" fmla="*/ 3683661 w 12193149"/>
              <a:gd name="connsiteY169" fmla="*/ 2018290 h 2344739"/>
              <a:gd name="connsiteX170" fmla="*/ 3611183 w 12193149"/>
              <a:gd name="connsiteY170" fmla="*/ 1986019 h 2344739"/>
              <a:gd name="connsiteX171" fmla="*/ 3605003 w 12193149"/>
              <a:gd name="connsiteY171" fmla="*/ 1987381 h 2344739"/>
              <a:gd name="connsiteX172" fmla="*/ 3595884 w 12193149"/>
              <a:gd name="connsiteY172" fmla="*/ 1987545 h 2344739"/>
              <a:gd name="connsiteX173" fmla="*/ 3595649 w 12193149"/>
              <a:gd name="connsiteY173" fmla="*/ 1987276 h 2344739"/>
              <a:gd name="connsiteX174" fmla="*/ 3587126 w 12193149"/>
              <a:gd name="connsiteY174" fmla="*/ 1987966 h 2344739"/>
              <a:gd name="connsiteX175" fmla="*/ 3537283 w 12193149"/>
              <a:gd name="connsiteY175" fmla="*/ 1978267 h 2344739"/>
              <a:gd name="connsiteX176" fmla="*/ 3474371 w 12193149"/>
              <a:gd name="connsiteY176" fmla="*/ 1974606 h 2344739"/>
              <a:gd name="connsiteX177" fmla="*/ 3401876 w 12193149"/>
              <a:gd name="connsiteY177" fmla="*/ 1962558 h 2344739"/>
              <a:gd name="connsiteX178" fmla="*/ 3365036 w 12193149"/>
              <a:gd name="connsiteY178" fmla="*/ 1979510 h 2344739"/>
              <a:gd name="connsiteX179" fmla="*/ 3345174 w 12193149"/>
              <a:gd name="connsiteY179" fmla="*/ 1981192 h 2344739"/>
              <a:gd name="connsiteX180" fmla="*/ 3342846 w 12193149"/>
              <a:gd name="connsiteY180" fmla="*/ 1980217 h 2344739"/>
              <a:gd name="connsiteX181" fmla="*/ 3263504 w 12193149"/>
              <a:gd name="connsiteY181" fmla="*/ 1986094 h 2344739"/>
              <a:gd name="connsiteX182" fmla="*/ 3143704 w 12193149"/>
              <a:gd name="connsiteY182" fmla="*/ 1993869 h 2344739"/>
              <a:gd name="connsiteX183" fmla="*/ 3031439 w 12193149"/>
              <a:gd name="connsiteY183" fmla="*/ 1996512 h 2344739"/>
              <a:gd name="connsiteX184" fmla="*/ 2782717 w 12193149"/>
              <a:gd name="connsiteY184" fmla="*/ 2018333 h 2344739"/>
              <a:gd name="connsiteX185" fmla="*/ 2647675 w 12193149"/>
              <a:gd name="connsiteY185" fmla="*/ 2028869 h 2344739"/>
              <a:gd name="connsiteX186" fmla="*/ 2569176 w 12193149"/>
              <a:gd name="connsiteY186" fmla="*/ 2002628 h 2344739"/>
              <a:gd name="connsiteX187" fmla="*/ 2444403 w 12193149"/>
              <a:gd name="connsiteY187" fmla="*/ 2016529 h 2344739"/>
              <a:gd name="connsiteX188" fmla="*/ 2316260 w 12193149"/>
              <a:gd name="connsiteY188" fmla="*/ 2024996 h 2344739"/>
              <a:gd name="connsiteX189" fmla="*/ 2209726 w 12193149"/>
              <a:gd name="connsiteY189" fmla="*/ 2019763 h 2344739"/>
              <a:gd name="connsiteX190" fmla="*/ 2095813 w 12193149"/>
              <a:gd name="connsiteY190" fmla="*/ 2003052 h 2344739"/>
              <a:gd name="connsiteX191" fmla="*/ 1998504 w 12193149"/>
              <a:gd name="connsiteY191" fmla="*/ 1995032 h 2344739"/>
              <a:gd name="connsiteX192" fmla="*/ 1929320 w 12193149"/>
              <a:gd name="connsiteY192" fmla="*/ 2016977 h 2344739"/>
              <a:gd name="connsiteX193" fmla="*/ 1922798 w 12193149"/>
              <a:gd name="connsiteY193" fmla="*/ 2012146 h 2344739"/>
              <a:gd name="connsiteX194" fmla="*/ 1874228 w 12193149"/>
              <a:gd name="connsiteY194" fmla="*/ 2013741 h 2344739"/>
              <a:gd name="connsiteX195" fmla="*/ 1787803 w 12193149"/>
              <a:gd name="connsiteY195" fmla="*/ 2041363 h 2344739"/>
              <a:gd name="connsiteX196" fmla="*/ 1739352 w 12193149"/>
              <a:gd name="connsiteY196" fmla="*/ 2036312 h 2344739"/>
              <a:gd name="connsiteX197" fmla="*/ 1676219 w 12193149"/>
              <a:gd name="connsiteY197" fmla="*/ 2019963 h 2344739"/>
              <a:gd name="connsiteX198" fmla="*/ 1609817 w 12193149"/>
              <a:gd name="connsiteY198" fmla="*/ 2013066 h 2344739"/>
              <a:gd name="connsiteX199" fmla="*/ 1497258 w 12193149"/>
              <a:gd name="connsiteY199" fmla="*/ 1987476 h 2344739"/>
              <a:gd name="connsiteX200" fmla="*/ 1151127 w 12193149"/>
              <a:gd name="connsiteY200" fmla="*/ 1938041 h 2344739"/>
              <a:gd name="connsiteX201" fmla="*/ 859417 w 12193149"/>
              <a:gd name="connsiteY201" fmla="*/ 1928608 h 2344739"/>
              <a:gd name="connsiteX202" fmla="*/ 838688 w 12193149"/>
              <a:gd name="connsiteY202" fmla="*/ 1929821 h 2344739"/>
              <a:gd name="connsiteX203" fmla="*/ 817957 w 12193149"/>
              <a:gd name="connsiteY203" fmla="*/ 1927857 h 2344739"/>
              <a:gd name="connsiteX204" fmla="*/ 812654 w 12193149"/>
              <a:gd name="connsiteY204" fmla="*/ 1930751 h 2344739"/>
              <a:gd name="connsiteX205" fmla="*/ 721195 w 12193149"/>
              <a:gd name="connsiteY205" fmla="*/ 1929661 h 2344739"/>
              <a:gd name="connsiteX206" fmla="*/ 720890 w 12193149"/>
              <a:gd name="connsiteY206" fmla="*/ 1928399 h 2344739"/>
              <a:gd name="connsiteX207" fmla="*/ 710023 w 12193149"/>
              <a:gd name="connsiteY207" fmla="*/ 1922722 h 2344739"/>
              <a:gd name="connsiteX208" fmla="*/ 597940 w 12193149"/>
              <a:gd name="connsiteY208" fmla="*/ 1879864 h 2344739"/>
              <a:gd name="connsiteX209" fmla="*/ 579683 w 12193149"/>
              <a:gd name="connsiteY209" fmla="*/ 1877212 h 2344739"/>
              <a:gd name="connsiteX210" fmla="*/ 572865 w 12193149"/>
              <a:gd name="connsiteY210" fmla="*/ 1877401 h 2344739"/>
              <a:gd name="connsiteX211" fmla="*/ 446247 w 12193149"/>
              <a:gd name="connsiteY211" fmla="*/ 1839371 h 2344739"/>
              <a:gd name="connsiteX212" fmla="*/ 405163 w 12193149"/>
              <a:gd name="connsiteY212" fmla="*/ 1833548 h 2344739"/>
              <a:gd name="connsiteX213" fmla="*/ 293583 w 12193149"/>
              <a:gd name="connsiteY213" fmla="*/ 1812852 h 2344739"/>
              <a:gd name="connsiteX214" fmla="*/ 119529 w 12193149"/>
              <a:gd name="connsiteY214" fmla="*/ 1761047 h 2344739"/>
              <a:gd name="connsiteX215" fmla="*/ 16674 w 12193149"/>
              <a:gd name="connsiteY215" fmla="*/ 1758191 h 2344739"/>
              <a:gd name="connsiteX216" fmla="*/ 1150 w 12193149"/>
              <a:gd name="connsiteY216" fmla="*/ 1752722 h 2344739"/>
              <a:gd name="connsiteX217" fmla="*/ 1148 w 12193149"/>
              <a:gd name="connsiteY217" fmla="*/ 222213 h 2344739"/>
              <a:gd name="connsiteX218" fmla="*/ 1148 w 12193149"/>
              <a:gd name="connsiteY218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9 w 12193149"/>
              <a:gd name="connsiteY3" fmla="*/ 579739 h 2344739"/>
              <a:gd name="connsiteX4" fmla="*/ 12185986 w 12193149"/>
              <a:gd name="connsiteY4" fmla="*/ 584189 h 2344739"/>
              <a:gd name="connsiteX5" fmla="*/ 12156363 w 12193149"/>
              <a:gd name="connsiteY5" fmla="*/ 597366 h 2344739"/>
              <a:gd name="connsiteX6" fmla="*/ 12139215 w 12193149"/>
              <a:gd name="connsiteY6" fmla="*/ 623179 h 2344739"/>
              <a:gd name="connsiteX7" fmla="*/ 12126327 w 12193149"/>
              <a:gd name="connsiteY7" fmla="*/ 624690 h 2344739"/>
              <a:gd name="connsiteX8" fmla="*/ 12124007 w 12193149"/>
              <a:gd name="connsiteY8" fmla="*/ 624794 h 2344739"/>
              <a:gd name="connsiteX9" fmla="*/ 12116854 w 12193149"/>
              <a:gd name="connsiteY9" fmla="*/ 628608 h 2344739"/>
              <a:gd name="connsiteX10" fmla="*/ 12099497 w 12193149"/>
              <a:gd name="connsiteY10" fmla="*/ 628139 h 2344739"/>
              <a:gd name="connsiteX11" fmla="*/ 12087073 w 12193149"/>
              <a:gd name="connsiteY11" fmla="*/ 636341 h 2344739"/>
              <a:gd name="connsiteX12" fmla="*/ 12031073 w 12193149"/>
              <a:gd name="connsiteY12" fmla="*/ 680009 h 2344739"/>
              <a:gd name="connsiteX13" fmla="*/ 11995833 w 12193149"/>
              <a:gd name="connsiteY13" fmla="*/ 703458 h 2344739"/>
              <a:gd name="connsiteX14" fmla="*/ 11979717 w 12193149"/>
              <a:gd name="connsiteY14" fmla="*/ 708161 h 2344739"/>
              <a:gd name="connsiteX15" fmla="*/ 11959046 w 12193149"/>
              <a:gd name="connsiteY15" fmla="*/ 717558 h 2344739"/>
              <a:gd name="connsiteX16" fmla="*/ 11920454 w 12193149"/>
              <a:gd name="connsiteY16" fmla="*/ 730883 h 2344739"/>
              <a:gd name="connsiteX17" fmla="*/ 11903656 w 12193149"/>
              <a:gd name="connsiteY17" fmla="*/ 742426 h 2344739"/>
              <a:gd name="connsiteX18" fmla="*/ 11895048 w 12193149"/>
              <a:gd name="connsiteY18" fmla="*/ 744791 h 2344739"/>
              <a:gd name="connsiteX19" fmla="*/ 11891968 w 12193149"/>
              <a:gd name="connsiteY19" fmla="*/ 755729 h 2344739"/>
              <a:gd name="connsiteX20" fmla="*/ 11870776 w 12193149"/>
              <a:gd name="connsiteY20" fmla="*/ 777816 h 2344739"/>
              <a:gd name="connsiteX21" fmla="*/ 11813376 w 12193149"/>
              <a:gd name="connsiteY21" fmla="*/ 797659 h 2344739"/>
              <a:gd name="connsiteX22" fmla="*/ 11590693 w 12193149"/>
              <a:gd name="connsiteY22" fmla="*/ 963777 h 2344739"/>
              <a:gd name="connsiteX23" fmla="*/ 11506817 w 12193149"/>
              <a:gd name="connsiteY23" fmla="*/ 1033623 h 2344739"/>
              <a:gd name="connsiteX24" fmla="*/ 11280332 w 12193149"/>
              <a:gd name="connsiteY24" fmla="*/ 1223571 h 2344739"/>
              <a:gd name="connsiteX25" fmla="*/ 11228309 w 12193149"/>
              <a:gd name="connsiteY25" fmla="*/ 1276236 h 2344739"/>
              <a:gd name="connsiteX26" fmla="*/ 11218087 w 12193149"/>
              <a:gd name="connsiteY26" fmla="*/ 1275961 h 2344739"/>
              <a:gd name="connsiteX27" fmla="*/ 11217184 w 12193149"/>
              <a:gd name="connsiteY27" fmla="*/ 1275018 h 2344739"/>
              <a:gd name="connsiteX28" fmla="*/ 11188885 w 12193149"/>
              <a:gd name="connsiteY28" fmla="*/ 1292383 h 2344739"/>
              <a:gd name="connsiteX29" fmla="*/ 11184501 w 12193149"/>
              <a:gd name="connsiteY29" fmla="*/ 1292525 h 2344739"/>
              <a:gd name="connsiteX30" fmla="*/ 11166854 w 12193149"/>
              <a:gd name="connsiteY30" fmla="*/ 1306612 h 2344739"/>
              <a:gd name="connsiteX31" fmla="*/ 11157311 w 12193149"/>
              <a:gd name="connsiteY31" fmla="*/ 1312414 h 2344739"/>
              <a:gd name="connsiteX32" fmla="*/ 11155496 w 12193149"/>
              <a:gd name="connsiteY32" fmla="*/ 1317097 h 2344739"/>
              <a:gd name="connsiteX33" fmla="*/ 11140961 w 12193149"/>
              <a:gd name="connsiteY33" fmla="*/ 1324115 h 2344739"/>
              <a:gd name="connsiteX34" fmla="*/ 11138961 w 12193149"/>
              <a:gd name="connsiteY34" fmla="*/ 1323772 h 2344739"/>
              <a:gd name="connsiteX35" fmla="*/ 11128208 w 12193149"/>
              <a:gd name="connsiteY35" fmla="*/ 1333832 h 2344739"/>
              <a:gd name="connsiteX36" fmla="*/ 11120691 w 12193149"/>
              <a:gd name="connsiteY36" fmla="*/ 1347424 h 2344739"/>
              <a:gd name="connsiteX37" fmla="*/ 10894683 w 12193149"/>
              <a:gd name="connsiteY37" fmla="*/ 1473399 h 2344739"/>
              <a:gd name="connsiteX38" fmla="*/ 10773300 w 12193149"/>
              <a:gd name="connsiteY38" fmla="*/ 1523191 h 2344739"/>
              <a:gd name="connsiteX39" fmla="*/ 10627668 w 12193149"/>
              <a:gd name="connsiteY39" fmla="*/ 1559229 h 2344739"/>
              <a:gd name="connsiteX40" fmla="*/ 10581895 w 12193149"/>
              <a:gd name="connsiteY40" fmla="*/ 1568689 h 2344739"/>
              <a:gd name="connsiteX41" fmla="*/ 10547790 w 12193149"/>
              <a:gd name="connsiteY41" fmla="*/ 1598423 h 2344739"/>
              <a:gd name="connsiteX42" fmla="*/ 10529643 w 12193149"/>
              <a:gd name="connsiteY42" fmla="*/ 1596907 h 2344739"/>
              <a:gd name="connsiteX43" fmla="*/ 10526446 w 12193149"/>
              <a:gd name="connsiteY43" fmla="*/ 1596411 h 2344739"/>
              <a:gd name="connsiteX44" fmla="*/ 10515129 w 12193149"/>
              <a:gd name="connsiteY44" fmla="*/ 1599537 h 2344739"/>
              <a:gd name="connsiteX45" fmla="*/ 10491735 w 12193149"/>
              <a:gd name="connsiteY45" fmla="*/ 1594156 h 2344739"/>
              <a:gd name="connsiteX46" fmla="*/ 10471418 w 12193149"/>
              <a:gd name="connsiteY46" fmla="*/ 1601693 h 2344739"/>
              <a:gd name="connsiteX47" fmla="*/ 10377042 w 12193149"/>
              <a:gd name="connsiteY47" fmla="*/ 1644598 h 2344739"/>
              <a:gd name="connsiteX48" fmla="*/ 10319338 w 12193149"/>
              <a:gd name="connsiteY48" fmla="*/ 1666221 h 2344739"/>
              <a:gd name="connsiteX49" fmla="*/ 10295467 w 12193149"/>
              <a:gd name="connsiteY49" fmla="*/ 1668079 h 2344739"/>
              <a:gd name="connsiteX50" fmla="*/ 10263443 w 12193149"/>
              <a:gd name="connsiteY50" fmla="*/ 1674948 h 2344739"/>
              <a:gd name="connsiteX51" fmla="*/ 10205418 w 12193149"/>
              <a:gd name="connsiteY51" fmla="*/ 1682149 h 2344739"/>
              <a:gd name="connsiteX52" fmla="*/ 10177759 w 12193149"/>
              <a:gd name="connsiteY52" fmla="*/ 1692943 h 2344739"/>
              <a:gd name="connsiteX53" fmla="*/ 10165070 w 12193149"/>
              <a:gd name="connsiteY53" fmla="*/ 1693739 h 2344739"/>
              <a:gd name="connsiteX54" fmla="*/ 10156308 w 12193149"/>
              <a:gd name="connsiteY54" fmla="*/ 1707487 h 2344739"/>
              <a:gd name="connsiteX55" fmla="*/ 10118267 w 12193149"/>
              <a:gd name="connsiteY55" fmla="*/ 1731142 h 2344739"/>
              <a:gd name="connsiteX56" fmla="*/ 10083317 w 12193149"/>
              <a:gd name="connsiteY56" fmla="*/ 1743296 h 2344739"/>
              <a:gd name="connsiteX57" fmla="*/ 10040388 w 12193149"/>
              <a:gd name="connsiteY57" fmla="*/ 1741632 h 2344739"/>
              <a:gd name="connsiteX58" fmla="*/ 9961167 w 12193149"/>
              <a:gd name="connsiteY58" fmla="*/ 1757147 h 2344739"/>
              <a:gd name="connsiteX59" fmla="*/ 9848940 w 12193149"/>
              <a:gd name="connsiteY59" fmla="*/ 1763915 h 2344739"/>
              <a:gd name="connsiteX60" fmla="*/ 9729457 w 12193149"/>
              <a:gd name="connsiteY60" fmla="*/ 1784122 h 2344739"/>
              <a:gd name="connsiteX61" fmla="*/ 9613704 w 12193149"/>
              <a:gd name="connsiteY61" fmla="*/ 1812371 h 2344739"/>
              <a:gd name="connsiteX62" fmla="*/ 9338590 w 12193149"/>
              <a:gd name="connsiteY62" fmla="*/ 1869293 h 2344739"/>
              <a:gd name="connsiteX63" fmla="*/ 9232518 w 12193149"/>
              <a:gd name="connsiteY63" fmla="*/ 1893149 h 2344739"/>
              <a:gd name="connsiteX64" fmla="*/ 9156690 w 12193149"/>
              <a:gd name="connsiteY64" fmla="*/ 1903228 h 2344739"/>
              <a:gd name="connsiteX65" fmla="*/ 9054601 w 12193149"/>
              <a:gd name="connsiteY65" fmla="*/ 1910755 h 2344739"/>
              <a:gd name="connsiteX66" fmla="*/ 9006634 w 12193149"/>
              <a:gd name="connsiteY66" fmla="*/ 1914040 h 2344739"/>
              <a:gd name="connsiteX67" fmla="*/ 9006349 w 12193149"/>
              <a:gd name="connsiteY67" fmla="*/ 1913800 h 2344739"/>
              <a:gd name="connsiteX68" fmla="*/ 8997380 w 12193149"/>
              <a:gd name="connsiteY68" fmla="*/ 1915011 h 2344739"/>
              <a:gd name="connsiteX69" fmla="*/ 8991542 w 12193149"/>
              <a:gd name="connsiteY69" fmla="*/ 1917072 h 2344739"/>
              <a:gd name="connsiteX70" fmla="*/ 8975485 w 12193149"/>
              <a:gd name="connsiteY70" fmla="*/ 1920298 h 2344739"/>
              <a:gd name="connsiteX71" fmla="*/ 8969159 w 12193149"/>
              <a:gd name="connsiteY71" fmla="*/ 1919598 h 2344739"/>
              <a:gd name="connsiteX72" fmla="*/ 8964196 w 12193149"/>
              <a:gd name="connsiteY72" fmla="*/ 1917373 h 2344739"/>
              <a:gd name="connsiteX73" fmla="*/ 8930136 w 12193149"/>
              <a:gd name="connsiteY73" fmla="*/ 1914185 h 2344739"/>
              <a:gd name="connsiteX74" fmla="*/ 8753592 w 12193149"/>
              <a:gd name="connsiteY74" fmla="*/ 1933417 h 2344739"/>
              <a:gd name="connsiteX75" fmla="*/ 8708995 w 12193149"/>
              <a:gd name="connsiteY75" fmla="*/ 1935518 h 2344739"/>
              <a:gd name="connsiteX76" fmla="*/ 8597219 w 12193149"/>
              <a:gd name="connsiteY76" fmla="*/ 1944090 h 2344739"/>
              <a:gd name="connsiteX77" fmla="*/ 8526378 w 12193149"/>
              <a:gd name="connsiteY77" fmla="*/ 1929248 h 2344739"/>
              <a:gd name="connsiteX78" fmla="*/ 8512131 w 12193149"/>
              <a:gd name="connsiteY78" fmla="*/ 1935163 h 2344739"/>
              <a:gd name="connsiteX79" fmla="*/ 8507315 w 12193149"/>
              <a:gd name="connsiteY79" fmla="*/ 1938164 h 2344739"/>
              <a:gd name="connsiteX80" fmla="*/ 8499116 w 12193149"/>
              <a:gd name="connsiteY80" fmla="*/ 1940902 h 2344739"/>
              <a:gd name="connsiteX81" fmla="*/ 8498742 w 12193149"/>
              <a:gd name="connsiteY81" fmla="*/ 1940723 h 2344739"/>
              <a:gd name="connsiteX82" fmla="*/ 8491397 w 12193149"/>
              <a:gd name="connsiteY82" fmla="*/ 1943773 h 2344739"/>
              <a:gd name="connsiteX83" fmla="*/ 8368330 w 12193149"/>
              <a:gd name="connsiteY83" fmla="*/ 1957815 h 2344739"/>
              <a:gd name="connsiteX84" fmla="*/ 8354947 w 12193149"/>
              <a:gd name="connsiteY84" fmla="*/ 1958009 h 2344739"/>
              <a:gd name="connsiteX85" fmla="*/ 8321252 w 12193149"/>
              <a:gd name="connsiteY85" fmla="*/ 1974587 h 2344739"/>
              <a:gd name="connsiteX86" fmla="*/ 8315581 w 12193149"/>
              <a:gd name="connsiteY86" fmla="*/ 1974913 h 2344739"/>
              <a:gd name="connsiteX87" fmla="*/ 8296322 w 12193149"/>
              <a:gd name="connsiteY87" fmla="*/ 1988808 h 2344739"/>
              <a:gd name="connsiteX88" fmla="*/ 8285424 w 12193149"/>
              <a:gd name="connsiteY88" fmla="*/ 1994631 h 2344739"/>
              <a:gd name="connsiteX89" fmla="*/ 8284298 w 12193149"/>
              <a:gd name="connsiteY89" fmla="*/ 1999074 h 2344739"/>
              <a:gd name="connsiteX90" fmla="*/ 8267224 w 12193149"/>
              <a:gd name="connsiteY90" fmla="*/ 2006249 h 2344739"/>
              <a:gd name="connsiteX91" fmla="*/ 8264525 w 12193149"/>
              <a:gd name="connsiteY91" fmla="*/ 2006019 h 2344739"/>
              <a:gd name="connsiteX92" fmla="*/ 8253181 w 12193149"/>
              <a:gd name="connsiteY92" fmla="*/ 2015862 h 2344739"/>
              <a:gd name="connsiteX93" fmla="*/ 8246982 w 12193149"/>
              <a:gd name="connsiteY93" fmla="*/ 2028854 h 2344739"/>
              <a:gd name="connsiteX94" fmla="*/ 8091420 w 12193149"/>
              <a:gd name="connsiteY94" fmla="*/ 2075015 h 2344739"/>
              <a:gd name="connsiteX95" fmla="*/ 7906555 w 12193149"/>
              <a:gd name="connsiteY95" fmla="*/ 2116988 h 2344739"/>
              <a:gd name="connsiteX96" fmla="*/ 7719893 w 12193149"/>
              <a:gd name="connsiteY96" fmla="*/ 2142703 h 2344739"/>
              <a:gd name="connsiteX97" fmla="*/ 7615495 w 12193149"/>
              <a:gd name="connsiteY97" fmla="*/ 2139232 h 2344739"/>
              <a:gd name="connsiteX98" fmla="*/ 7528691 w 12193149"/>
              <a:gd name="connsiteY98" fmla="*/ 2145060 h 2344739"/>
              <a:gd name="connsiteX99" fmla="*/ 7520719 w 12193149"/>
              <a:gd name="connsiteY99" fmla="*/ 2147613 h 2344739"/>
              <a:gd name="connsiteX100" fmla="*/ 7508559 w 12193149"/>
              <a:gd name="connsiteY100" fmla="*/ 2148948 h 2344739"/>
              <a:gd name="connsiteX101" fmla="*/ 7508188 w 12193149"/>
              <a:gd name="connsiteY101" fmla="*/ 2148621 h 2344739"/>
              <a:gd name="connsiteX102" fmla="*/ 7496943 w 12193149"/>
              <a:gd name="connsiteY102" fmla="*/ 2150573 h 2344739"/>
              <a:gd name="connsiteX103" fmla="*/ 7219707 w 12193149"/>
              <a:gd name="connsiteY103" fmla="*/ 2156680 h 2344739"/>
              <a:gd name="connsiteX104" fmla="*/ 7202249 w 12193149"/>
              <a:gd name="connsiteY104" fmla="*/ 2161230 h 2344739"/>
              <a:gd name="connsiteX105" fmla="*/ 7198152 w 12193149"/>
              <a:gd name="connsiteY105" fmla="*/ 2166588 h 2344739"/>
              <a:gd name="connsiteX106" fmla="*/ 7171956 w 12193149"/>
              <a:gd name="connsiteY106" fmla="*/ 2171236 h 2344739"/>
              <a:gd name="connsiteX107" fmla="*/ 7098136 w 12193149"/>
              <a:gd name="connsiteY107" fmla="*/ 2183464 h 2344739"/>
              <a:gd name="connsiteX108" fmla="*/ 7019644 w 12193149"/>
              <a:gd name="connsiteY108" fmla="*/ 2183090 h 2344739"/>
              <a:gd name="connsiteX109" fmla="*/ 6905294 w 12193149"/>
              <a:gd name="connsiteY109" fmla="*/ 2212596 h 2344739"/>
              <a:gd name="connsiteX110" fmla="*/ 6709370 w 12193149"/>
              <a:gd name="connsiteY110" fmla="*/ 2240551 h 2344739"/>
              <a:gd name="connsiteX111" fmla="*/ 6550602 w 12193149"/>
              <a:gd name="connsiteY111" fmla="*/ 2269327 h 2344739"/>
              <a:gd name="connsiteX112" fmla="*/ 6318708 w 12193149"/>
              <a:gd name="connsiteY112" fmla="*/ 2316127 h 2344739"/>
              <a:gd name="connsiteX113" fmla="*/ 6169822 w 12193149"/>
              <a:gd name="connsiteY113" fmla="*/ 2318214 h 2344739"/>
              <a:gd name="connsiteX114" fmla="*/ 6074996 w 12193149"/>
              <a:gd name="connsiteY114" fmla="*/ 2338676 h 2344739"/>
              <a:gd name="connsiteX115" fmla="*/ 6069677 w 12193149"/>
              <a:gd name="connsiteY115" fmla="*/ 2337139 h 2344739"/>
              <a:gd name="connsiteX116" fmla="*/ 6049786 w 12193149"/>
              <a:gd name="connsiteY116" fmla="*/ 2337822 h 2344739"/>
              <a:gd name="connsiteX117" fmla="*/ 6042433 w 12193149"/>
              <a:gd name="connsiteY117" fmla="*/ 2329473 h 2344739"/>
              <a:gd name="connsiteX118" fmla="*/ 6011238 w 12193149"/>
              <a:gd name="connsiteY118" fmla="*/ 2324380 h 2344739"/>
              <a:gd name="connsiteX119" fmla="*/ 5958523 w 12193149"/>
              <a:gd name="connsiteY119" fmla="*/ 2328024 h 2344739"/>
              <a:gd name="connsiteX120" fmla="*/ 5760067 w 12193149"/>
              <a:gd name="connsiteY120" fmla="*/ 2343716 h 2344739"/>
              <a:gd name="connsiteX121" fmla="*/ 5628108 w 12193149"/>
              <a:gd name="connsiteY121" fmla="*/ 2344739 h 2344739"/>
              <a:gd name="connsiteX122" fmla="*/ 5472054 w 12193149"/>
              <a:gd name="connsiteY122" fmla="*/ 2330719 h 2344739"/>
              <a:gd name="connsiteX123" fmla="*/ 5433909 w 12193149"/>
              <a:gd name="connsiteY123" fmla="*/ 2319466 h 2344739"/>
              <a:gd name="connsiteX124" fmla="*/ 5382817 w 12193149"/>
              <a:gd name="connsiteY124" fmla="*/ 2301764 h 2344739"/>
              <a:gd name="connsiteX125" fmla="*/ 5262912 w 12193149"/>
              <a:gd name="connsiteY125" fmla="*/ 2281347 h 2344739"/>
              <a:gd name="connsiteX126" fmla="*/ 5224109 w 12193149"/>
              <a:gd name="connsiteY126" fmla="*/ 2270223 h 2344739"/>
              <a:gd name="connsiteX127" fmla="*/ 5175808 w 12193149"/>
              <a:gd name="connsiteY127" fmla="*/ 2267233 h 2344739"/>
              <a:gd name="connsiteX128" fmla="*/ 5157702 w 12193149"/>
              <a:gd name="connsiteY128" fmla="*/ 2260010 h 2344739"/>
              <a:gd name="connsiteX129" fmla="*/ 5143747 w 12193149"/>
              <a:gd name="connsiteY129" fmla="*/ 2256610 h 2344739"/>
              <a:gd name="connsiteX130" fmla="*/ 5140744 w 12193149"/>
              <a:gd name="connsiteY130" fmla="*/ 2254509 h 2344739"/>
              <a:gd name="connsiteX131" fmla="*/ 5122807 w 12193149"/>
              <a:gd name="connsiteY131" fmla="*/ 2243656 h 2344739"/>
              <a:gd name="connsiteX132" fmla="*/ 5066938 w 12193149"/>
              <a:gd name="connsiteY132" fmla="*/ 2250227 h 2344739"/>
              <a:gd name="connsiteX133" fmla="*/ 5012662 w 12193149"/>
              <a:gd name="connsiteY133" fmla="*/ 2233846 h 2344739"/>
              <a:gd name="connsiteX134" fmla="*/ 4841589 w 12193149"/>
              <a:gd name="connsiteY134" fmla="*/ 2209829 h 2344739"/>
              <a:gd name="connsiteX135" fmla="*/ 4763595 w 12193149"/>
              <a:gd name="connsiteY135" fmla="*/ 2182061 h 2344739"/>
              <a:gd name="connsiteX136" fmla="*/ 4724334 w 12193149"/>
              <a:gd name="connsiteY136" fmla="*/ 2173047 h 2344739"/>
              <a:gd name="connsiteX137" fmla="*/ 4722324 w 12193149"/>
              <a:gd name="connsiteY137" fmla="*/ 2172298 h 2344739"/>
              <a:gd name="connsiteX138" fmla="*/ 4723259 w 12193149"/>
              <a:gd name="connsiteY138" fmla="*/ 2172087 h 2344739"/>
              <a:gd name="connsiteX139" fmla="*/ 4718350 w 12193149"/>
              <a:gd name="connsiteY139" fmla="*/ 2170817 h 2344739"/>
              <a:gd name="connsiteX140" fmla="*/ 4722324 w 12193149"/>
              <a:gd name="connsiteY140" fmla="*/ 2172298 h 2344739"/>
              <a:gd name="connsiteX141" fmla="*/ 4716674 w 12193149"/>
              <a:gd name="connsiteY141" fmla="*/ 2173573 h 2344739"/>
              <a:gd name="connsiteX142" fmla="*/ 4516962 w 12193149"/>
              <a:gd name="connsiteY142" fmla="*/ 2163671 h 2344739"/>
              <a:gd name="connsiteX143" fmla="*/ 4429691 w 12193149"/>
              <a:gd name="connsiteY143" fmla="*/ 2153020 h 2344739"/>
              <a:gd name="connsiteX144" fmla="*/ 4364023 w 12193149"/>
              <a:gd name="connsiteY144" fmla="*/ 2151674 h 2344739"/>
              <a:gd name="connsiteX145" fmla="*/ 4318114 w 12193149"/>
              <a:gd name="connsiteY145" fmla="*/ 2158289 h 2344739"/>
              <a:gd name="connsiteX146" fmla="*/ 4316258 w 12193149"/>
              <a:gd name="connsiteY146" fmla="*/ 2156948 h 2344739"/>
              <a:gd name="connsiteX147" fmla="*/ 4296292 w 12193149"/>
              <a:gd name="connsiteY147" fmla="*/ 2155069 h 2344739"/>
              <a:gd name="connsiteX148" fmla="*/ 4291212 w 12193149"/>
              <a:gd name="connsiteY148" fmla="*/ 2157986 h 2344739"/>
              <a:gd name="connsiteX149" fmla="*/ 4277290 w 12193149"/>
              <a:gd name="connsiteY149" fmla="*/ 2157740 h 2344739"/>
              <a:gd name="connsiteX150" fmla="*/ 4249265 w 12193149"/>
              <a:gd name="connsiteY150" fmla="*/ 2160064 h 2344739"/>
              <a:gd name="connsiteX151" fmla="*/ 4203199 w 12193149"/>
              <a:gd name="connsiteY151" fmla="*/ 2157269 h 2344739"/>
              <a:gd name="connsiteX152" fmla="*/ 4202893 w 12193149"/>
              <a:gd name="connsiteY152" fmla="*/ 2156010 h 2344739"/>
              <a:gd name="connsiteX153" fmla="*/ 4192396 w 12193149"/>
              <a:gd name="connsiteY153" fmla="*/ 2150376 h 2344739"/>
              <a:gd name="connsiteX154" fmla="*/ 4143893 w 12193149"/>
              <a:gd name="connsiteY154" fmla="*/ 2134511 h 2344739"/>
              <a:gd name="connsiteX155" fmla="*/ 4084245 w 12193149"/>
              <a:gd name="connsiteY155" fmla="*/ 2107978 h 2344739"/>
              <a:gd name="connsiteX156" fmla="*/ 4075694 w 12193149"/>
              <a:gd name="connsiteY156" fmla="*/ 2107143 h 2344739"/>
              <a:gd name="connsiteX157" fmla="*/ 4075575 w 12193149"/>
              <a:gd name="connsiteY157" fmla="*/ 2106844 h 2344739"/>
              <a:gd name="connsiteX158" fmla="*/ 4066658 w 12193149"/>
              <a:gd name="connsiteY158" fmla="*/ 2105400 h 2344739"/>
              <a:gd name="connsiteX159" fmla="*/ 4060102 w 12193149"/>
              <a:gd name="connsiteY159" fmla="*/ 2105618 h 2344739"/>
              <a:gd name="connsiteX160" fmla="*/ 4043512 w 12193149"/>
              <a:gd name="connsiteY160" fmla="*/ 2103997 h 2344739"/>
              <a:gd name="connsiteX161" fmla="*/ 4038145 w 12193149"/>
              <a:gd name="connsiteY161" fmla="*/ 2101563 h 2344739"/>
              <a:gd name="connsiteX162" fmla="*/ 4036511 w 12193149"/>
              <a:gd name="connsiteY162" fmla="*/ 2097896 h 2344739"/>
              <a:gd name="connsiteX163" fmla="*/ 4034926 w 12193149"/>
              <a:gd name="connsiteY163" fmla="*/ 2098131 h 2344739"/>
              <a:gd name="connsiteX164" fmla="*/ 4005686 w 12193149"/>
              <a:gd name="connsiteY164" fmla="*/ 2085563 h 2344739"/>
              <a:gd name="connsiteX165" fmla="*/ 3937994 w 12193149"/>
              <a:gd name="connsiteY165" fmla="*/ 2068106 h 2344739"/>
              <a:gd name="connsiteX166" fmla="*/ 3898423 w 12193149"/>
              <a:gd name="connsiteY166" fmla="*/ 2062451 h 2344739"/>
              <a:gd name="connsiteX167" fmla="*/ 3790908 w 12193149"/>
              <a:gd name="connsiteY167" fmla="*/ 2042213 h 2344739"/>
              <a:gd name="connsiteX168" fmla="*/ 3683661 w 12193149"/>
              <a:gd name="connsiteY168" fmla="*/ 2018290 h 2344739"/>
              <a:gd name="connsiteX169" fmla="*/ 3611183 w 12193149"/>
              <a:gd name="connsiteY169" fmla="*/ 1986019 h 2344739"/>
              <a:gd name="connsiteX170" fmla="*/ 3605003 w 12193149"/>
              <a:gd name="connsiteY170" fmla="*/ 1987381 h 2344739"/>
              <a:gd name="connsiteX171" fmla="*/ 3595884 w 12193149"/>
              <a:gd name="connsiteY171" fmla="*/ 1987545 h 2344739"/>
              <a:gd name="connsiteX172" fmla="*/ 3595649 w 12193149"/>
              <a:gd name="connsiteY172" fmla="*/ 1987276 h 2344739"/>
              <a:gd name="connsiteX173" fmla="*/ 3587126 w 12193149"/>
              <a:gd name="connsiteY173" fmla="*/ 1987966 h 2344739"/>
              <a:gd name="connsiteX174" fmla="*/ 3537283 w 12193149"/>
              <a:gd name="connsiteY174" fmla="*/ 1978267 h 2344739"/>
              <a:gd name="connsiteX175" fmla="*/ 3474371 w 12193149"/>
              <a:gd name="connsiteY175" fmla="*/ 1974606 h 2344739"/>
              <a:gd name="connsiteX176" fmla="*/ 3401876 w 12193149"/>
              <a:gd name="connsiteY176" fmla="*/ 1962558 h 2344739"/>
              <a:gd name="connsiteX177" fmla="*/ 3365036 w 12193149"/>
              <a:gd name="connsiteY177" fmla="*/ 1979510 h 2344739"/>
              <a:gd name="connsiteX178" fmla="*/ 3345174 w 12193149"/>
              <a:gd name="connsiteY178" fmla="*/ 1981192 h 2344739"/>
              <a:gd name="connsiteX179" fmla="*/ 3342846 w 12193149"/>
              <a:gd name="connsiteY179" fmla="*/ 1980217 h 2344739"/>
              <a:gd name="connsiteX180" fmla="*/ 3263504 w 12193149"/>
              <a:gd name="connsiteY180" fmla="*/ 1986094 h 2344739"/>
              <a:gd name="connsiteX181" fmla="*/ 3143704 w 12193149"/>
              <a:gd name="connsiteY181" fmla="*/ 1993869 h 2344739"/>
              <a:gd name="connsiteX182" fmla="*/ 3031439 w 12193149"/>
              <a:gd name="connsiteY182" fmla="*/ 1996512 h 2344739"/>
              <a:gd name="connsiteX183" fmla="*/ 2782717 w 12193149"/>
              <a:gd name="connsiteY183" fmla="*/ 2018333 h 2344739"/>
              <a:gd name="connsiteX184" fmla="*/ 2647675 w 12193149"/>
              <a:gd name="connsiteY184" fmla="*/ 2028869 h 2344739"/>
              <a:gd name="connsiteX185" fmla="*/ 2569176 w 12193149"/>
              <a:gd name="connsiteY185" fmla="*/ 2002628 h 2344739"/>
              <a:gd name="connsiteX186" fmla="*/ 2444403 w 12193149"/>
              <a:gd name="connsiteY186" fmla="*/ 2016529 h 2344739"/>
              <a:gd name="connsiteX187" fmla="*/ 2316260 w 12193149"/>
              <a:gd name="connsiteY187" fmla="*/ 2024996 h 2344739"/>
              <a:gd name="connsiteX188" fmla="*/ 2209726 w 12193149"/>
              <a:gd name="connsiteY188" fmla="*/ 2019763 h 2344739"/>
              <a:gd name="connsiteX189" fmla="*/ 2095813 w 12193149"/>
              <a:gd name="connsiteY189" fmla="*/ 2003052 h 2344739"/>
              <a:gd name="connsiteX190" fmla="*/ 1998504 w 12193149"/>
              <a:gd name="connsiteY190" fmla="*/ 1995032 h 2344739"/>
              <a:gd name="connsiteX191" fmla="*/ 1929320 w 12193149"/>
              <a:gd name="connsiteY191" fmla="*/ 2016977 h 2344739"/>
              <a:gd name="connsiteX192" fmla="*/ 1922798 w 12193149"/>
              <a:gd name="connsiteY192" fmla="*/ 2012146 h 2344739"/>
              <a:gd name="connsiteX193" fmla="*/ 1874228 w 12193149"/>
              <a:gd name="connsiteY193" fmla="*/ 2013741 h 2344739"/>
              <a:gd name="connsiteX194" fmla="*/ 1787803 w 12193149"/>
              <a:gd name="connsiteY194" fmla="*/ 2041363 h 2344739"/>
              <a:gd name="connsiteX195" fmla="*/ 1739352 w 12193149"/>
              <a:gd name="connsiteY195" fmla="*/ 2036312 h 2344739"/>
              <a:gd name="connsiteX196" fmla="*/ 1676219 w 12193149"/>
              <a:gd name="connsiteY196" fmla="*/ 2019963 h 2344739"/>
              <a:gd name="connsiteX197" fmla="*/ 1609817 w 12193149"/>
              <a:gd name="connsiteY197" fmla="*/ 2013066 h 2344739"/>
              <a:gd name="connsiteX198" fmla="*/ 1497258 w 12193149"/>
              <a:gd name="connsiteY198" fmla="*/ 1987476 h 2344739"/>
              <a:gd name="connsiteX199" fmla="*/ 1151127 w 12193149"/>
              <a:gd name="connsiteY199" fmla="*/ 1938041 h 2344739"/>
              <a:gd name="connsiteX200" fmla="*/ 859417 w 12193149"/>
              <a:gd name="connsiteY200" fmla="*/ 1928608 h 2344739"/>
              <a:gd name="connsiteX201" fmla="*/ 838688 w 12193149"/>
              <a:gd name="connsiteY201" fmla="*/ 1929821 h 2344739"/>
              <a:gd name="connsiteX202" fmla="*/ 817957 w 12193149"/>
              <a:gd name="connsiteY202" fmla="*/ 1927857 h 2344739"/>
              <a:gd name="connsiteX203" fmla="*/ 812654 w 12193149"/>
              <a:gd name="connsiteY203" fmla="*/ 1930751 h 2344739"/>
              <a:gd name="connsiteX204" fmla="*/ 721195 w 12193149"/>
              <a:gd name="connsiteY204" fmla="*/ 1929661 h 2344739"/>
              <a:gd name="connsiteX205" fmla="*/ 720890 w 12193149"/>
              <a:gd name="connsiteY205" fmla="*/ 1928399 h 2344739"/>
              <a:gd name="connsiteX206" fmla="*/ 710023 w 12193149"/>
              <a:gd name="connsiteY206" fmla="*/ 1922722 h 2344739"/>
              <a:gd name="connsiteX207" fmla="*/ 597940 w 12193149"/>
              <a:gd name="connsiteY207" fmla="*/ 1879864 h 2344739"/>
              <a:gd name="connsiteX208" fmla="*/ 579683 w 12193149"/>
              <a:gd name="connsiteY208" fmla="*/ 1877212 h 2344739"/>
              <a:gd name="connsiteX209" fmla="*/ 572865 w 12193149"/>
              <a:gd name="connsiteY209" fmla="*/ 1877401 h 2344739"/>
              <a:gd name="connsiteX210" fmla="*/ 446247 w 12193149"/>
              <a:gd name="connsiteY210" fmla="*/ 1839371 h 2344739"/>
              <a:gd name="connsiteX211" fmla="*/ 405163 w 12193149"/>
              <a:gd name="connsiteY211" fmla="*/ 1833548 h 2344739"/>
              <a:gd name="connsiteX212" fmla="*/ 293583 w 12193149"/>
              <a:gd name="connsiteY212" fmla="*/ 1812852 h 2344739"/>
              <a:gd name="connsiteX213" fmla="*/ 119529 w 12193149"/>
              <a:gd name="connsiteY213" fmla="*/ 1761047 h 2344739"/>
              <a:gd name="connsiteX214" fmla="*/ 16674 w 12193149"/>
              <a:gd name="connsiteY214" fmla="*/ 1758191 h 2344739"/>
              <a:gd name="connsiteX215" fmla="*/ 1150 w 12193149"/>
              <a:gd name="connsiteY215" fmla="*/ 1752722 h 2344739"/>
              <a:gd name="connsiteX216" fmla="*/ 1148 w 12193149"/>
              <a:gd name="connsiteY216" fmla="*/ 222213 h 2344739"/>
              <a:gd name="connsiteX217" fmla="*/ 1148 w 12193149"/>
              <a:gd name="connsiteY217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9 w 12193149"/>
              <a:gd name="connsiteY2" fmla="*/ 579739 h 2344739"/>
              <a:gd name="connsiteX3" fmla="*/ 12185986 w 12193149"/>
              <a:gd name="connsiteY3" fmla="*/ 584189 h 2344739"/>
              <a:gd name="connsiteX4" fmla="*/ 12156363 w 12193149"/>
              <a:gd name="connsiteY4" fmla="*/ 597366 h 2344739"/>
              <a:gd name="connsiteX5" fmla="*/ 12139215 w 12193149"/>
              <a:gd name="connsiteY5" fmla="*/ 623179 h 2344739"/>
              <a:gd name="connsiteX6" fmla="*/ 12126327 w 12193149"/>
              <a:gd name="connsiteY6" fmla="*/ 624690 h 2344739"/>
              <a:gd name="connsiteX7" fmla="*/ 12124007 w 12193149"/>
              <a:gd name="connsiteY7" fmla="*/ 624794 h 2344739"/>
              <a:gd name="connsiteX8" fmla="*/ 12116854 w 12193149"/>
              <a:gd name="connsiteY8" fmla="*/ 628608 h 2344739"/>
              <a:gd name="connsiteX9" fmla="*/ 12099497 w 12193149"/>
              <a:gd name="connsiteY9" fmla="*/ 628139 h 2344739"/>
              <a:gd name="connsiteX10" fmla="*/ 12087073 w 12193149"/>
              <a:gd name="connsiteY10" fmla="*/ 636341 h 2344739"/>
              <a:gd name="connsiteX11" fmla="*/ 12031073 w 12193149"/>
              <a:gd name="connsiteY11" fmla="*/ 680009 h 2344739"/>
              <a:gd name="connsiteX12" fmla="*/ 11995833 w 12193149"/>
              <a:gd name="connsiteY12" fmla="*/ 703458 h 2344739"/>
              <a:gd name="connsiteX13" fmla="*/ 11979717 w 12193149"/>
              <a:gd name="connsiteY13" fmla="*/ 708161 h 2344739"/>
              <a:gd name="connsiteX14" fmla="*/ 11959046 w 12193149"/>
              <a:gd name="connsiteY14" fmla="*/ 717558 h 2344739"/>
              <a:gd name="connsiteX15" fmla="*/ 11920454 w 12193149"/>
              <a:gd name="connsiteY15" fmla="*/ 730883 h 2344739"/>
              <a:gd name="connsiteX16" fmla="*/ 11903656 w 12193149"/>
              <a:gd name="connsiteY16" fmla="*/ 742426 h 2344739"/>
              <a:gd name="connsiteX17" fmla="*/ 11895048 w 12193149"/>
              <a:gd name="connsiteY17" fmla="*/ 744791 h 2344739"/>
              <a:gd name="connsiteX18" fmla="*/ 11891968 w 12193149"/>
              <a:gd name="connsiteY18" fmla="*/ 755729 h 2344739"/>
              <a:gd name="connsiteX19" fmla="*/ 11870776 w 12193149"/>
              <a:gd name="connsiteY19" fmla="*/ 777816 h 2344739"/>
              <a:gd name="connsiteX20" fmla="*/ 11813376 w 12193149"/>
              <a:gd name="connsiteY20" fmla="*/ 797659 h 2344739"/>
              <a:gd name="connsiteX21" fmla="*/ 11590693 w 12193149"/>
              <a:gd name="connsiteY21" fmla="*/ 963777 h 2344739"/>
              <a:gd name="connsiteX22" fmla="*/ 11506817 w 12193149"/>
              <a:gd name="connsiteY22" fmla="*/ 1033623 h 2344739"/>
              <a:gd name="connsiteX23" fmla="*/ 11280332 w 12193149"/>
              <a:gd name="connsiteY23" fmla="*/ 1223571 h 2344739"/>
              <a:gd name="connsiteX24" fmla="*/ 11228309 w 12193149"/>
              <a:gd name="connsiteY24" fmla="*/ 1276236 h 2344739"/>
              <a:gd name="connsiteX25" fmla="*/ 11218087 w 12193149"/>
              <a:gd name="connsiteY25" fmla="*/ 1275961 h 2344739"/>
              <a:gd name="connsiteX26" fmla="*/ 11217184 w 12193149"/>
              <a:gd name="connsiteY26" fmla="*/ 1275018 h 2344739"/>
              <a:gd name="connsiteX27" fmla="*/ 11188885 w 12193149"/>
              <a:gd name="connsiteY27" fmla="*/ 1292383 h 2344739"/>
              <a:gd name="connsiteX28" fmla="*/ 11184501 w 12193149"/>
              <a:gd name="connsiteY28" fmla="*/ 1292525 h 2344739"/>
              <a:gd name="connsiteX29" fmla="*/ 11166854 w 12193149"/>
              <a:gd name="connsiteY29" fmla="*/ 1306612 h 2344739"/>
              <a:gd name="connsiteX30" fmla="*/ 11157311 w 12193149"/>
              <a:gd name="connsiteY30" fmla="*/ 1312414 h 2344739"/>
              <a:gd name="connsiteX31" fmla="*/ 11155496 w 12193149"/>
              <a:gd name="connsiteY31" fmla="*/ 1317097 h 2344739"/>
              <a:gd name="connsiteX32" fmla="*/ 11140961 w 12193149"/>
              <a:gd name="connsiteY32" fmla="*/ 1324115 h 2344739"/>
              <a:gd name="connsiteX33" fmla="*/ 11138961 w 12193149"/>
              <a:gd name="connsiteY33" fmla="*/ 1323772 h 2344739"/>
              <a:gd name="connsiteX34" fmla="*/ 11128208 w 12193149"/>
              <a:gd name="connsiteY34" fmla="*/ 1333832 h 2344739"/>
              <a:gd name="connsiteX35" fmla="*/ 11120691 w 12193149"/>
              <a:gd name="connsiteY35" fmla="*/ 1347424 h 2344739"/>
              <a:gd name="connsiteX36" fmla="*/ 10894683 w 12193149"/>
              <a:gd name="connsiteY36" fmla="*/ 1473399 h 2344739"/>
              <a:gd name="connsiteX37" fmla="*/ 10773300 w 12193149"/>
              <a:gd name="connsiteY37" fmla="*/ 1523191 h 2344739"/>
              <a:gd name="connsiteX38" fmla="*/ 10627668 w 12193149"/>
              <a:gd name="connsiteY38" fmla="*/ 1559229 h 2344739"/>
              <a:gd name="connsiteX39" fmla="*/ 10581895 w 12193149"/>
              <a:gd name="connsiteY39" fmla="*/ 1568689 h 2344739"/>
              <a:gd name="connsiteX40" fmla="*/ 10547790 w 12193149"/>
              <a:gd name="connsiteY40" fmla="*/ 1598423 h 2344739"/>
              <a:gd name="connsiteX41" fmla="*/ 10529643 w 12193149"/>
              <a:gd name="connsiteY41" fmla="*/ 1596907 h 2344739"/>
              <a:gd name="connsiteX42" fmla="*/ 10526446 w 12193149"/>
              <a:gd name="connsiteY42" fmla="*/ 1596411 h 2344739"/>
              <a:gd name="connsiteX43" fmla="*/ 10515129 w 12193149"/>
              <a:gd name="connsiteY43" fmla="*/ 1599537 h 2344739"/>
              <a:gd name="connsiteX44" fmla="*/ 10491735 w 12193149"/>
              <a:gd name="connsiteY44" fmla="*/ 1594156 h 2344739"/>
              <a:gd name="connsiteX45" fmla="*/ 10471418 w 12193149"/>
              <a:gd name="connsiteY45" fmla="*/ 1601693 h 2344739"/>
              <a:gd name="connsiteX46" fmla="*/ 10377042 w 12193149"/>
              <a:gd name="connsiteY46" fmla="*/ 1644598 h 2344739"/>
              <a:gd name="connsiteX47" fmla="*/ 10319338 w 12193149"/>
              <a:gd name="connsiteY47" fmla="*/ 1666221 h 2344739"/>
              <a:gd name="connsiteX48" fmla="*/ 10295467 w 12193149"/>
              <a:gd name="connsiteY48" fmla="*/ 1668079 h 2344739"/>
              <a:gd name="connsiteX49" fmla="*/ 10263443 w 12193149"/>
              <a:gd name="connsiteY49" fmla="*/ 1674948 h 2344739"/>
              <a:gd name="connsiteX50" fmla="*/ 10205418 w 12193149"/>
              <a:gd name="connsiteY50" fmla="*/ 1682149 h 2344739"/>
              <a:gd name="connsiteX51" fmla="*/ 10177759 w 12193149"/>
              <a:gd name="connsiteY51" fmla="*/ 1692943 h 2344739"/>
              <a:gd name="connsiteX52" fmla="*/ 10165070 w 12193149"/>
              <a:gd name="connsiteY52" fmla="*/ 1693739 h 2344739"/>
              <a:gd name="connsiteX53" fmla="*/ 10156308 w 12193149"/>
              <a:gd name="connsiteY53" fmla="*/ 1707487 h 2344739"/>
              <a:gd name="connsiteX54" fmla="*/ 10118267 w 12193149"/>
              <a:gd name="connsiteY54" fmla="*/ 1731142 h 2344739"/>
              <a:gd name="connsiteX55" fmla="*/ 10083317 w 12193149"/>
              <a:gd name="connsiteY55" fmla="*/ 1743296 h 2344739"/>
              <a:gd name="connsiteX56" fmla="*/ 10040388 w 12193149"/>
              <a:gd name="connsiteY56" fmla="*/ 1741632 h 2344739"/>
              <a:gd name="connsiteX57" fmla="*/ 9961167 w 12193149"/>
              <a:gd name="connsiteY57" fmla="*/ 1757147 h 2344739"/>
              <a:gd name="connsiteX58" fmla="*/ 9848940 w 12193149"/>
              <a:gd name="connsiteY58" fmla="*/ 1763915 h 2344739"/>
              <a:gd name="connsiteX59" fmla="*/ 9729457 w 12193149"/>
              <a:gd name="connsiteY59" fmla="*/ 1784122 h 2344739"/>
              <a:gd name="connsiteX60" fmla="*/ 9613704 w 12193149"/>
              <a:gd name="connsiteY60" fmla="*/ 1812371 h 2344739"/>
              <a:gd name="connsiteX61" fmla="*/ 9338590 w 12193149"/>
              <a:gd name="connsiteY61" fmla="*/ 1869293 h 2344739"/>
              <a:gd name="connsiteX62" fmla="*/ 9232518 w 12193149"/>
              <a:gd name="connsiteY62" fmla="*/ 1893149 h 2344739"/>
              <a:gd name="connsiteX63" fmla="*/ 9156690 w 12193149"/>
              <a:gd name="connsiteY63" fmla="*/ 1903228 h 2344739"/>
              <a:gd name="connsiteX64" fmla="*/ 9054601 w 12193149"/>
              <a:gd name="connsiteY64" fmla="*/ 1910755 h 2344739"/>
              <a:gd name="connsiteX65" fmla="*/ 9006634 w 12193149"/>
              <a:gd name="connsiteY65" fmla="*/ 1914040 h 2344739"/>
              <a:gd name="connsiteX66" fmla="*/ 9006349 w 12193149"/>
              <a:gd name="connsiteY66" fmla="*/ 1913800 h 2344739"/>
              <a:gd name="connsiteX67" fmla="*/ 8997380 w 12193149"/>
              <a:gd name="connsiteY67" fmla="*/ 1915011 h 2344739"/>
              <a:gd name="connsiteX68" fmla="*/ 8991542 w 12193149"/>
              <a:gd name="connsiteY68" fmla="*/ 1917072 h 2344739"/>
              <a:gd name="connsiteX69" fmla="*/ 8975485 w 12193149"/>
              <a:gd name="connsiteY69" fmla="*/ 1920298 h 2344739"/>
              <a:gd name="connsiteX70" fmla="*/ 8969159 w 12193149"/>
              <a:gd name="connsiteY70" fmla="*/ 1919598 h 2344739"/>
              <a:gd name="connsiteX71" fmla="*/ 8964196 w 12193149"/>
              <a:gd name="connsiteY71" fmla="*/ 1917373 h 2344739"/>
              <a:gd name="connsiteX72" fmla="*/ 8930136 w 12193149"/>
              <a:gd name="connsiteY72" fmla="*/ 1914185 h 2344739"/>
              <a:gd name="connsiteX73" fmla="*/ 8753592 w 12193149"/>
              <a:gd name="connsiteY73" fmla="*/ 1933417 h 2344739"/>
              <a:gd name="connsiteX74" fmla="*/ 8708995 w 12193149"/>
              <a:gd name="connsiteY74" fmla="*/ 1935518 h 2344739"/>
              <a:gd name="connsiteX75" fmla="*/ 8597219 w 12193149"/>
              <a:gd name="connsiteY75" fmla="*/ 1944090 h 2344739"/>
              <a:gd name="connsiteX76" fmla="*/ 8526378 w 12193149"/>
              <a:gd name="connsiteY76" fmla="*/ 1929248 h 2344739"/>
              <a:gd name="connsiteX77" fmla="*/ 8512131 w 12193149"/>
              <a:gd name="connsiteY77" fmla="*/ 1935163 h 2344739"/>
              <a:gd name="connsiteX78" fmla="*/ 8507315 w 12193149"/>
              <a:gd name="connsiteY78" fmla="*/ 1938164 h 2344739"/>
              <a:gd name="connsiteX79" fmla="*/ 8499116 w 12193149"/>
              <a:gd name="connsiteY79" fmla="*/ 1940902 h 2344739"/>
              <a:gd name="connsiteX80" fmla="*/ 8498742 w 12193149"/>
              <a:gd name="connsiteY80" fmla="*/ 1940723 h 2344739"/>
              <a:gd name="connsiteX81" fmla="*/ 8491397 w 12193149"/>
              <a:gd name="connsiteY81" fmla="*/ 1943773 h 2344739"/>
              <a:gd name="connsiteX82" fmla="*/ 8368330 w 12193149"/>
              <a:gd name="connsiteY82" fmla="*/ 1957815 h 2344739"/>
              <a:gd name="connsiteX83" fmla="*/ 8354947 w 12193149"/>
              <a:gd name="connsiteY83" fmla="*/ 1958009 h 2344739"/>
              <a:gd name="connsiteX84" fmla="*/ 8321252 w 12193149"/>
              <a:gd name="connsiteY84" fmla="*/ 1974587 h 2344739"/>
              <a:gd name="connsiteX85" fmla="*/ 8315581 w 12193149"/>
              <a:gd name="connsiteY85" fmla="*/ 1974913 h 2344739"/>
              <a:gd name="connsiteX86" fmla="*/ 8296322 w 12193149"/>
              <a:gd name="connsiteY86" fmla="*/ 1988808 h 2344739"/>
              <a:gd name="connsiteX87" fmla="*/ 8285424 w 12193149"/>
              <a:gd name="connsiteY87" fmla="*/ 1994631 h 2344739"/>
              <a:gd name="connsiteX88" fmla="*/ 8284298 w 12193149"/>
              <a:gd name="connsiteY88" fmla="*/ 1999074 h 2344739"/>
              <a:gd name="connsiteX89" fmla="*/ 8267224 w 12193149"/>
              <a:gd name="connsiteY89" fmla="*/ 2006249 h 2344739"/>
              <a:gd name="connsiteX90" fmla="*/ 8264525 w 12193149"/>
              <a:gd name="connsiteY90" fmla="*/ 2006019 h 2344739"/>
              <a:gd name="connsiteX91" fmla="*/ 8253181 w 12193149"/>
              <a:gd name="connsiteY91" fmla="*/ 2015862 h 2344739"/>
              <a:gd name="connsiteX92" fmla="*/ 8246982 w 12193149"/>
              <a:gd name="connsiteY92" fmla="*/ 2028854 h 2344739"/>
              <a:gd name="connsiteX93" fmla="*/ 8091420 w 12193149"/>
              <a:gd name="connsiteY93" fmla="*/ 2075015 h 2344739"/>
              <a:gd name="connsiteX94" fmla="*/ 7906555 w 12193149"/>
              <a:gd name="connsiteY94" fmla="*/ 2116988 h 2344739"/>
              <a:gd name="connsiteX95" fmla="*/ 7719893 w 12193149"/>
              <a:gd name="connsiteY95" fmla="*/ 2142703 h 2344739"/>
              <a:gd name="connsiteX96" fmla="*/ 7615495 w 12193149"/>
              <a:gd name="connsiteY96" fmla="*/ 2139232 h 2344739"/>
              <a:gd name="connsiteX97" fmla="*/ 7528691 w 12193149"/>
              <a:gd name="connsiteY97" fmla="*/ 2145060 h 2344739"/>
              <a:gd name="connsiteX98" fmla="*/ 7520719 w 12193149"/>
              <a:gd name="connsiteY98" fmla="*/ 2147613 h 2344739"/>
              <a:gd name="connsiteX99" fmla="*/ 7508559 w 12193149"/>
              <a:gd name="connsiteY99" fmla="*/ 2148948 h 2344739"/>
              <a:gd name="connsiteX100" fmla="*/ 7508188 w 12193149"/>
              <a:gd name="connsiteY100" fmla="*/ 2148621 h 2344739"/>
              <a:gd name="connsiteX101" fmla="*/ 7496943 w 12193149"/>
              <a:gd name="connsiteY101" fmla="*/ 2150573 h 2344739"/>
              <a:gd name="connsiteX102" fmla="*/ 7219707 w 12193149"/>
              <a:gd name="connsiteY102" fmla="*/ 2156680 h 2344739"/>
              <a:gd name="connsiteX103" fmla="*/ 7202249 w 12193149"/>
              <a:gd name="connsiteY103" fmla="*/ 2161230 h 2344739"/>
              <a:gd name="connsiteX104" fmla="*/ 7198152 w 12193149"/>
              <a:gd name="connsiteY104" fmla="*/ 2166588 h 2344739"/>
              <a:gd name="connsiteX105" fmla="*/ 7171956 w 12193149"/>
              <a:gd name="connsiteY105" fmla="*/ 2171236 h 2344739"/>
              <a:gd name="connsiteX106" fmla="*/ 7098136 w 12193149"/>
              <a:gd name="connsiteY106" fmla="*/ 2183464 h 2344739"/>
              <a:gd name="connsiteX107" fmla="*/ 7019644 w 12193149"/>
              <a:gd name="connsiteY107" fmla="*/ 2183090 h 2344739"/>
              <a:gd name="connsiteX108" fmla="*/ 6905294 w 12193149"/>
              <a:gd name="connsiteY108" fmla="*/ 2212596 h 2344739"/>
              <a:gd name="connsiteX109" fmla="*/ 6709370 w 12193149"/>
              <a:gd name="connsiteY109" fmla="*/ 2240551 h 2344739"/>
              <a:gd name="connsiteX110" fmla="*/ 6550602 w 12193149"/>
              <a:gd name="connsiteY110" fmla="*/ 2269327 h 2344739"/>
              <a:gd name="connsiteX111" fmla="*/ 6318708 w 12193149"/>
              <a:gd name="connsiteY111" fmla="*/ 2316127 h 2344739"/>
              <a:gd name="connsiteX112" fmla="*/ 6169822 w 12193149"/>
              <a:gd name="connsiteY112" fmla="*/ 2318214 h 2344739"/>
              <a:gd name="connsiteX113" fmla="*/ 6074996 w 12193149"/>
              <a:gd name="connsiteY113" fmla="*/ 2338676 h 2344739"/>
              <a:gd name="connsiteX114" fmla="*/ 6069677 w 12193149"/>
              <a:gd name="connsiteY114" fmla="*/ 2337139 h 2344739"/>
              <a:gd name="connsiteX115" fmla="*/ 6049786 w 12193149"/>
              <a:gd name="connsiteY115" fmla="*/ 2337822 h 2344739"/>
              <a:gd name="connsiteX116" fmla="*/ 6042433 w 12193149"/>
              <a:gd name="connsiteY116" fmla="*/ 2329473 h 2344739"/>
              <a:gd name="connsiteX117" fmla="*/ 6011238 w 12193149"/>
              <a:gd name="connsiteY117" fmla="*/ 2324380 h 2344739"/>
              <a:gd name="connsiteX118" fmla="*/ 5958523 w 12193149"/>
              <a:gd name="connsiteY118" fmla="*/ 2328024 h 2344739"/>
              <a:gd name="connsiteX119" fmla="*/ 5760067 w 12193149"/>
              <a:gd name="connsiteY119" fmla="*/ 2343716 h 2344739"/>
              <a:gd name="connsiteX120" fmla="*/ 5628108 w 12193149"/>
              <a:gd name="connsiteY120" fmla="*/ 2344739 h 2344739"/>
              <a:gd name="connsiteX121" fmla="*/ 5472054 w 12193149"/>
              <a:gd name="connsiteY121" fmla="*/ 2330719 h 2344739"/>
              <a:gd name="connsiteX122" fmla="*/ 5433909 w 12193149"/>
              <a:gd name="connsiteY122" fmla="*/ 2319466 h 2344739"/>
              <a:gd name="connsiteX123" fmla="*/ 5382817 w 12193149"/>
              <a:gd name="connsiteY123" fmla="*/ 2301764 h 2344739"/>
              <a:gd name="connsiteX124" fmla="*/ 5262912 w 12193149"/>
              <a:gd name="connsiteY124" fmla="*/ 2281347 h 2344739"/>
              <a:gd name="connsiteX125" fmla="*/ 5224109 w 12193149"/>
              <a:gd name="connsiteY125" fmla="*/ 2270223 h 2344739"/>
              <a:gd name="connsiteX126" fmla="*/ 5175808 w 12193149"/>
              <a:gd name="connsiteY126" fmla="*/ 2267233 h 2344739"/>
              <a:gd name="connsiteX127" fmla="*/ 5157702 w 12193149"/>
              <a:gd name="connsiteY127" fmla="*/ 2260010 h 2344739"/>
              <a:gd name="connsiteX128" fmla="*/ 5143747 w 12193149"/>
              <a:gd name="connsiteY128" fmla="*/ 2256610 h 2344739"/>
              <a:gd name="connsiteX129" fmla="*/ 5140744 w 12193149"/>
              <a:gd name="connsiteY129" fmla="*/ 2254509 h 2344739"/>
              <a:gd name="connsiteX130" fmla="*/ 5122807 w 12193149"/>
              <a:gd name="connsiteY130" fmla="*/ 2243656 h 2344739"/>
              <a:gd name="connsiteX131" fmla="*/ 5066938 w 12193149"/>
              <a:gd name="connsiteY131" fmla="*/ 2250227 h 2344739"/>
              <a:gd name="connsiteX132" fmla="*/ 5012662 w 12193149"/>
              <a:gd name="connsiteY132" fmla="*/ 2233846 h 2344739"/>
              <a:gd name="connsiteX133" fmla="*/ 4841589 w 12193149"/>
              <a:gd name="connsiteY133" fmla="*/ 2209829 h 2344739"/>
              <a:gd name="connsiteX134" fmla="*/ 4763595 w 12193149"/>
              <a:gd name="connsiteY134" fmla="*/ 2182061 h 2344739"/>
              <a:gd name="connsiteX135" fmla="*/ 4724334 w 12193149"/>
              <a:gd name="connsiteY135" fmla="*/ 2173047 h 2344739"/>
              <a:gd name="connsiteX136" fmla="*/ 4722324 w 12193149"/>
              <a:gd name="connsiteY136" fmla="*/ 2172298 h 2344739"/>
              <a:gd name="connsiteX137" fmla="*/ 4723259 w 12193149"/>
              <a:gd name="connsiteY137" fmla="*/ 2172087 h 2344739"/>
              <a:gd name="connsiteX138" fmla="*/ 4718350 w 12193149"/>
              <a:gd name="connsiteY138" fmla="*/ 2170817 h 2344739"/>
              <a:gd name="connsiteX139" fmla="*/ 4722324 w 12193149"/>
              <a:gd name="connsiteY139" fmla="*/ 2172298 h 2344739"/>
              <a:gd name="connsiteX140" fmla="*/ 4716674 w 12193149"/>
              <a:gd name="connsiteY140" fmla="*/ 2173573 h 2344739"/>
              <a:gd name="connsiteX141" fmla="*/ 4516962 w 12193149"/>
              <a:gd name="connsiteY141" fmla="*/ 2163671 h 2344739"/>
              <a:gd name="connsiteX142" fmla="*/ 4429691 w 12193149"/>
              <a:gd name="connsiteY142" fmla="*/ 2153020 h 2344739"/>
              <a:gd name="connsiteX143" fmla="*/ 4364023 w 12193149"/>
              <a:gd name="connsiteY143" fmla="*/ 2151674 h 2344739"/>
              <a:gd name="connsiteX144" fmla="*/ 4318114 w 12193149"/>
              <a:gd name="connsiteY144" fmla="*/ 2158289 h 2344739"/>
              <a:gd name="connsiteX145" fmla="*/ 4316258 w 12193149"/>
              <a:gd name="connsiteY145" fmla="*/ 2156948 h 2344739"/>
              <a:gd name="connsiteX146" fmla="*/ 4296292 w 12193149"/>
              <a:gd name="connsiteY146" fmla="*/ 2155069 h 2344739"/>
              <a:gd name="connsiteX147" fmla="*/ 4291212 w 12193149"/>
              <a:gd name="connsiteY147" fmla="*/ 2157986 h 2344739"/>
              <a:gd name="connsiteX148" fmla="*/ 4277290 w 12193149"/>
              <a:gd name="connsiteY148" fmla="*/ 2157740 h 2344739"/>
              <a:gd name="connsiteX149" fmla="*/ 4249265 w 12193149"/>
              <a:gd name="connsiteY149" fmla="*/ 2160064 h 2344739"/>
              <a:gd name="connsiteX150" fmla="*/ 4203199 w 12193149"/>
              <a:gd name="connsiteY150" fmla="*/ 2157269 h 2344739"/>
              <a:gd name="connsiteX151" fmla="*/ 4202893 w 12193149"/>
              <a:gd name="connsiteY151" fmla="*/ 2156010 h 2344739"/>
              <a:gd name="connsiteX152" fmla="*/ 4192396 w 12193149"/>
              <a:gd name="connsiteY152" fmla="*/ 2150376 h 2344739"/>
              <a:gd name="connsiteX153" fmla="*/ 4143893 w 12193149"/>
              <a:gd name="connsiteY153" fmla="*/ 2134511 h 2344739"/>
              <a:gd name="connsiteX154" fmla="*/ 4084245 w 12193149"/>
              <a:gd name="connsiteY154" fmla="*/ 2107978 h 2344739"/>
              <a:gd name="connsiteX155" fmla="*/ 4075694 w 12193149"/>
              <a:gd name="connsiteY155" fmla="*/ 2107143 h 2344739"/>
              <a:gd name="connsiteX156" fmla="*/ 4075575 w 12193149"/>
              <a:gd name="connsiteY156" fmla="*/ 2106844 h 2344739"/>
              <a:gd name="connsiteX157" fmla="*/ 4066658 w 12193149"/>
              <a:gd name="connsiteY157" fmla="*/ 2105400 h 2344739"/>
              <a:gd name="connsiteX158" fmla="*/ 4060102 w 12193149"/>
              <a:gd name="connsiteY158" fmla="*/ 2105618 h 2344739"/>
              <a:gd name="connsiteX159" fmla="*/ 4043512 w 12193149"/>
              <a:gd name="connsiteY159" fmla="*/ 2103997 h 2344739"/>
              <a:gd name="connsiteX160" fmla="*/ 4038145 w 12193149"/>
              <a:gd name="connsiteY160" fmla="*/ 2101563 h 2344739"/>
              <a:gd name="connsiteX161" fmla="*/ 4036511 w 12193149"/>
              <a:gd name="connsiteY161" fmla="*/ 2097896 h 2344739"/>
              <a:gd name="connsiteX162" fmla="*/ 4034926 w 12193149"/>
              <a:gd name="connsiteY162" fmla="*/ 2098131 h 2344739"/>
              <a:gd name="connsiteX163" fmla="*/ 4005686 w 12193149"/>
              <a:gd name="connsiteY163" fmla="*/ 2085563 h 2344739"/>
              <a:gd name="connsiteX164" fmla="*/ 3937994 w 12193149"/>
              <a:gd name="connsiteY164" fmla="*/ 2068106 h 2344739"/>
              <a:gd name="connsiteX165" fmla="*/ 3898423 w 12193149"/>
              <a:gd name="connsiteY165" fmla="*/ 2062451 h 2344739"/>
              <a:gd name="connsiteX166" fmla="*/ 3790908 w 12193149"/>
              <a:gd name="connsiteY166" fmla="*/ 2042213 h 2344739"/>
              <a:gd name="connsiteX167" fmla="*/ 3683661 w 12193149"/>
              <a:gd name="connsiteY167" fmla="*/ 2018290 h 2344739"/>
              <a:gd name="connsiteX168" fmla="*/ 3611183 w 12193149"/>
              <a:gd name="connsiteY168" fmla="*/ 1986019 h 2344739"/>
              <a:gd name="connsiteX169" fmla="*/ 3605003 w 12193149"/>
              <a:gd name="connsiteY169" fmla="*/ 1987381 h 2344739"/>
              <a:gd name="connsiteX170" fmla="*/ 3595884 w 12193149"/>
              <a:gd name="connsiteY170" fmla="*/ 1987545 h 2344739"/>
              <a:gd name="connsiteX171" fmla="*/ 3595649 w 12193149"/>
              <a:gd name="connsiteY171" fmla="*/ 1987276 h 2344739"/>
              <a:gd name="connsiteX172" fmla="*/ 3587126 w 12193149"/>
              <a:gd name="connsiteY172" fmla="*/ 1987966 h 2344739"/>
              <a:gd name="connsiteX173" fmla="*/ 3537283 w 12193149"/>
              <a:gd name="connsiteY173" fmla="*/ 1978267 h 2344739"/>
              <a:gd name="connsiteX174" fmla="*/ 3474371 w 12193149"/>
              <a:gd name="connsiteY174" fmla="*/ 1974606 h 2344739"/>
              <a:gd name="connsiteX175" fmla="*/ 3401876 w 12193149"/>
              <a:gd name="connsiteY175" fmla="*/ 1962558 h 2344739"/>
              <a:gd name="connsiteX176" fmla="*/ 3365036 w 12193149"/>
              <a:gd name="connsiteY176" fmla="*/ 1979510 h 2344739"/>
              <a:gd name="connsiteX177" fmla="*/ 3345174 w 12193149"/>
              <a:gd name="connsiteY177" fmla="*/ 1981192 h 2344739"/>
              <a:gd name="connsiteX178" fmla="*/ 3342846 w 12193149"/>
              <a:gd name="connsiteY178" fmla="*/ 1980217 h 2344739"/>
              <a:gd name="connsiteX179" fmla="*/ 3263504 w 12193149"/>
              <a:gd name="connsiteY179" fmla="*/ 1986094 h 2344739"/>
              <a:gd name="connsiteX180" fmla="*/ 3143704 w 12193149"/>
              <a:gd name="connsiteY180" fmla="*/ 1993869 h 2344739"/>
              <a:gd name="connsiteX181" fmla="*/ 3031439 w 12193149"/>
              <a:gd name="connsiteY181" fmla="*/ 1996512 h 2344739"/>
              <a:gd name="connsiteX182" fmla="*/ 2782717 w 12193149"/>
              <a:gd name="connsiteY182" fmla="*/ 2018333 h 2344739"/>
              <a:gd name="connsiteX183" fmla="*/ 2647675 w 12193149"/>
              <a:gd name="connsiteY183" fmla="*/ 2028869 h 2344739"/>
              <a:gd name="connsiteX184" fmla="*/ 2569176 w 12193149"/>
              <a:gd name="connsiteY184" fmla="*/ 2002628 h 2344739"/>
              <a:gd name="connsiteX185" fmla="*/ 2444403 w 12193149"/>
              <a:gd name="connsiteY185" fmla="*/ 2016529 h 2344739"/>
              <a:gd name="connsiteX186" fmla="*/ 2316260 w 12193149"/>
              <a:gd name="connsiteY186" fmla="*/ 2024996 h 2344739"/>
              <a:gd name="connsiteX187" fmla="*/ 2209726 w 12193149"/>
              <a:gd name="connsiteY187" fmla="*/ 2019763 h 2344739"/>
              <a:gd name="connsiteX188" fmla="*/ 2095813 w 12193149"/>
              <a:gd name="connsiteY188" fmla="*/ 2003052 h 2344739"/>
              <a:gd name="connsiteX189" fmla="*/ 1998504 w 12193149"/>
              <a:gd name="connsiteY189" fmla="*/ 1995032 h 2344739"/>
              <a:gd name="connsiteX190" fmla="*/ 1929320 w 12193149"/>
              <a:gd name="connsiteY190" fmla="*/ 2016977 h 2344739"/>
              <a:gd name="connsiteX191" fmla="*/ 1922798 w 12193149"/>
              <a:gd name="connsiteY191" fmla="*/ 2012146 h 2344739"/>
              <a:gd name="connsiteX192" fmla="*/ 1874228 w 12193149"/>
              <a:gd name="connsiteY192" fmla="*/ 2013741 h 2344739"/>
              <a:gd name="connsiteX193" fmla="*/ 1787803 w 12193149"/>
              <a:gd name="connsiteY193" fmla="*/ 2041363 h 2344739"/>
              <a:gd name="connsiteX194" fmla="*/ 1739352 w 12193149"/>
              <a:gd name="connsiteY194" fmla="*/ 2036312 h 2344739"/>
              <a:gd name="connsiteX195" fmla="*/ 1676219 w 12193149"/>
              <a:gd name="connsiteY195" fmla="*/ 2019963 h 2344739"/>
              <a:gd name="connsiteX196" fmla="*/ 1609817 w 12193149"/>
              <a:gd name="connsiteY196" fmla="*/ 2013066 h 2344739"/>
              <a:gd name="connsiteX197" fmla="*/ 1497258 w 12193149"/>
              <a:gd name="connsiteY197" fmla="*/ 1987476 h 2344739"/>
              <a:gd name="connsiteX198" fmla="*/ 1151127 w 12193149"/>
              <a:gd name="connsiteY198" fmla="*/ 1938041 h 2344739"/>
              <a:gd name="connsiteX199" fmla="*/ 859417 w 12193149"/>
              <a:gd name="connsiteY199" fmla="*/ 1928608 h 2344739"/>
              <a:gd name="connsiteX200" fmla="*/ 838688 w 12193149"/>
              <a:gd name="connsiteY200" fmla="*/ 1929821 h 2344739"/>
              <a:gd name="connsiteX201" fmla="*/ 817957 w 12193149"/>
              <a:gd name="connsiteY201" fmla="*/ 1927857 h 2344739"/>
              <a:gd name="connsiteX202" fmla="*/ 812654 w 12193149"/>
              <a:gd name="connsiteY202" fmla="*/ 1930751 h 2344739"/>
              <a:gd name="connsiteX203" fmla="*/ 721195 w 12193149"/>
              <a:gd name="connsiteY203" fmla="*/ 1929661 h 2344739"/>
              <a:gd name="connsiteX204" fmla="*/ 720890 w 12193149"/>
              <a:gd name="connsiteY204" fmla="*/ 1928399 h 2344739"/>
              <a:gd name="connsiteX205" fmla="*/ 710023 w 12193149"/>
              <a:gd name="connsiteY205" fmla="*/ 1922722 h 2344739"/>
              <a:gd name="connsiteX206" fmla="*/ 597940 w 12193149"/>
              <a:gd name="connsiteY206" fmla="*/ 1879864 h 2344739"/>
              <a:gd name="connsiteX207" fmla="*/ 579683 w 12193149"/>
              <a:gd name="connsiteY207" fmla="*/ 1877212 h 2344739"/>
              <a:gd name="connsiteX208" fmla="*/ 572865 w 12193149"/>
              <a:gd name="connsiteY208" fmla="*/ 1877401 h 2344739"/>
              <a:gd name="connsiteX209" fmla="*/ 446247 w 12193149"/>
              <a:gd name="connsiteY209" fmla="*/ 1839371 h 2344739"/>
              <a:gd name="connsiteX210" fmla="*/ 405163 w 12193149"/>
              <a:gd name="connsiteY210" fmla="*/ 1833548 h 2344739"/>
              <a:gd name="connsiteX211" fmla="*/ 293583 w 12193149"/>
              <a:gd name="connsiteY211" fmla="*/ 1812852 h 2344739"/>
              <a:gd name="connsiteX212" fmla="*/ 119529 w 12193149"/>
              <a:gd name="connsiteY212" fmla="*/ 1761047 h 2344739"/>
              <a:gd name="connsiteX213" fmla="*/ 16674 w 12193149"/>
              <a:gd name="connsiteY213" fmla="*/ 1758191 h 2344739"/>
              <a:gd name="connsiteX214" fmla="*/ 1150 w 12193149"/>
              <a:gd name="connsiteY214" fmla="*/ 1752722 h 2344739"/>
              <a:gd name="connsiteX215" fmla="*/ 1148 w 12193149"/>
              <a:gd name="connsiteY215" fmla="*/ 222213 h 2344739"/>
              <a:gd name="connsiteX216" fmla="*/ 1148 w 12193149"/>
              <a:gd name="connsiteY216" fmla="*/ 0 h 234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12193149" h="2344739">
                <a:moveTo>
                  <a:pt x="1148" y="0"/>
                </a:moveTo>
                <a:lnTo>
                  <a:pt x="12193148" y="0"/>
                </a:lnTo>
                <a:cubicBezTo>
                  <a:pt x="12193148" y="193246"/>
                  <a:pt x="12193149" y="386493"/>
                  <a:pt x="12193149" y="579739"/>
                </a:cubicBezTo>
                <a:lnTo>
                  <a:pt x="12185986" y="584189"/>
                </a:lnTo>
                <a:cubicBezTo>
                  <a:pt x="12156393" y="577430"/>
                  <a:pt x="12176978" y="588328"/>
                  <a:pt x="12156363" y="597366"/>
                </a:cubicBezTo>
                <a:cubicBezTo>
                  <a:pt x="12172308" y="611308"/>
                  <a:pt x="12127905" y="602876"/>
                  <a:pt x="12139215" y="623179"/>
                </a:cubicBezTo>
                <a:cubicBezTo>
                  <a:pt x="12135103" y="624180"/>
                  <a:pt x="12130766" y="624512"/>
                  <a:pt x="12126327" y="624690"/>
                </a:cubicBezTo>
                <a:lnTo>
                  <a:pt x="12124007" y="624794"/>
                </a:lnTo>
                <a:lnTo>
                  <a:pt x="12116854" y="628608"/>
                </a:lnTo>
                <a:lnTo>
                  <a:pt x="12099497" y="628139"/>
                </a:lnTo>
                <a:cubicBezTo>
                  <a:pt x="12095162" y="629804"/>
                  <a:pt x="12090978" y="632365"/>
                  <a:pt x="12087073" y="636341"/>
                </a:cubicBezTo>
                <a:cubicBezTo>
                  <a:pt x="12078890" y="656743"/>
                  <a:pt x="12040481" y="653846"/>
                  <a:pt x="12031073" y="680009"/>
                </a:cubicBezTo>
                <a:cubicBezTo>
                  <a:pt x="12026399" y="688254"/>
                  <a:pt x="12004497" y="705355"/>
                  <a:pt x="11995833" y="703458"/>
                </a:cubicBezTo>
                <a:cubicBezTo>
                  <a:pt x="11990333" y="705967"/>
                  <a:pt x="11986699" y="712045"/>
                  <a:pt x="11979717" y="708161"/>
                </a:cubicBezTo>
                <a:cubicBezTo>
                  <a:pt x="11970382" y="704240"/>
                  <a:pt x="11963763" y="727262"/>
                  <a:pt x="11959046" y="717558"/>
                </a:cubicBezTo>
                <a:lnTo>
                  <a:pt x="11920454" y="730883"/>
                </a:lnTo>
                <a:cubicBezTo>
                  <a:pt x="11919152" y="737943"/>
                  <a:pt x="11912619" y="740145"/>
                  <a:pt x="11903656" y="742426"/>
                </a:cubicBezTo>
                <a:lnTo>
                  <a:pt x="11895048" y="744791"/>
                </a:lnTo>
                <a:lnTo>
                  <a:pt x="11891968" y="755729"/>
                </a:lnTo>
                <a:cubicBezTo>
                  <a:pt x="11881074" y="746401"/>
                  <a:pt x="11884523" y="777742"/>
                  <a:pt x="11870776" y="777816"/>
                </a:cubicBezTo>
                <a:lnTo>
                  <a:pt x="11813376" y="797659"/>
                </a:lnTo>
                <a:lnTo>
                  <a:pt x="11590693" y="963777"/>
                </a:lnTo>
                <a:cubicBezTo>
                  <a:pt x="11550201" y="990714"/>
                  <a:pt x="11542649" y="940770"/>
                  <a:pt x="11506817" y="1033623"/>
                </a:cubicBezTo>
                <a:cubicBezTo>
                  <a:pt x="11450023" y="1089460"/>
                  <a:pt x="11337127" y="1190174"/>
                  <a:pt x="11280332" y="1223571"/>
                </a:cubicBezTo>
                <a:cubicBezTo>
                  <a:pt x="11267547" y="1231171"/>
                  <a:pt x="11229147" y="1296589"/>
                  <a:pt x="11228309" y="1276236"/>
                </a:cubicBezTo>
                <a:cubicBezTo>
                  <a:pt x="11223950" y="1278203"/>
                  <a:pt x="11220761" y="1277680"/>
                  <a:pt x="11218087" y="1275961"/>
                </a:cubicBezTo>
                <a:lnTo>
                  <a:pt x="11217184" y="1275018"/>
                </a:lnTo>
                <a:lnTo>
                  <a:pt x="11188885" y="1292383"/>
                </a:lnTo>
                <a:lnTo>
                  <a:pt x="11184501" y="1292525"/>
                </a:lnTo>
                <a:lnTo>
                  <a:pt x="11166854" y="1306612"/>
                </a:lnTo>
                <a:lnTo>
                  <a:pt x="11157311" y="1312414"/>
                </a:lnTo>
                <a:lnTo>
                  <a:pt x="11155496" y="1317097"/>
                </a:lnTo>
                <a:cubicBezTo>
                  <a:pt x="11153045" y="1320465"/>
                  <a:pt x="11148902" y="1323112"/>
                  <a:pt x="11140961" y="1324115"/>
                </a:cubicBezTo>
                <a:lnTo>
                  <a:pt x="11138961" y="1323772"/>
                </a:lnTo>
                <a:lnTo>
                  <a:pt x="11128208" y="1333832"/>
                </a:lnTo>
                <a:cubicBezTo>
                  <a:pt x="11124962" y="1337814"/>
                  <a:pt x="11122359" y="1342287"/>
                  <a:pt x="11120691" y="1347424"/>
                </a:cubicBezTo>
                <a:cubicBezTo>
                  <a:pt x="11081770" y="1370685"/>
                  <a:pt x="10952581" y="1444106"/>
                  <a:pt x="10894683" y="1473399"/>
                </a:cubicBezTo>
                <a:cubicBezTo>
                  <a:pt x="10861781" y="1488434"/>
                  <a:pt x="10817803" y="1508886"/>
                  <a:pt x="10773300" y="1523191"/>
                </a:cubicBezTo>
                <a:cubicBezTo>
                  <a:pt x="10733414" y="1567419"/>
                  <a:pt x="10677791" y="1526735"/>
                  <a:pt x="10627668" y="1559229"/>
                </a:cubicBezTo>
                <a:cubicBezTo>
                  <a:pt x="10590276" y="1542103"/>
                  <a:pt x="10613693" y="1562282"/>
                  <a:pt x="10581895" y="1568689"/>
                </a:cubicBezTo>
                <a:cubicBezTo>
                  <a:pt x="10597733" y="1591656"/>
                  <a:pt x="10540912" y="1568241"/>
                  <a:pt x="10547790" y="1598423"/>
                </a:cubicBezTo>
                <a:cubicBezTo>
                  <a:pt x="10541784" y="1598632"/>
                  <a:pt x="10535750" y="1597886"/>
                  <a:pt x="10529643" y="1596907"/>
                </a:cubicBezTo>
                <a:lnTo>
                  <a:pt x="10526446" y="1596411"/>
                </a:lnTo>
                <a:lnTo>
                  <a:pt x="10515129" y="1599537"/>
                </a:lnTo>
                <a:lnTo>
                  <a:pt x="10491735" y="1594156"/>
                </a:lnTo>
                <a:cubicBezTo>
                  <a:pt x="10485147" y="1595190"/>
                  <a:pt x="10478389" y="1597459"/>
                  <a:pt x="10471418" y="1601693"/>
                </a:cubicBezTo>
                <a:cubicBezTo>
                  <a:pt x="10451763" y="1626665"/>
                  <a:pt x="10400774" y="1612276"/>
                  <a:pt x="10377042" y="1644598"/>
                </a:cubicBezTo>
                <a:cubicBezTo>
                  <a:pt x="10367240" y="1654315"/>
                  <a:pt x="10330319" y="1671126"/>
                  <a:pt x="10319338" y="1666221"/>
                </a:cubicBezTo>
                <a:cubicBezTo>
                  <a:pt x="10310813" y="1668060"/>
                  <a:pt x="10303331" y="1675173"/>
                  <a:pt x="10295467" y="1668079"/>
                </a:cubicBezTo>
                <a:cubicBezTo>
                  <a:pt x="10284420" y="1660290"/>
                  <a:pt x="10265794" y="1689186"/>
                  <a:pt x="10263443" y="1674948"/>
                </a:cubicBezTo>
                <a:lnTo>
                  <a:pt x="10205418" y="1682149"/>
                </a:lnTo>
                <a:cubicBezTo>
                  <a:pt x="10200696" y="1691209"/>
                  <a:pt x="10190895" y="1692356"/>
                  <a:pt x="10177759" y="1692943"/>
                </a:cubicBezTo>
                <a:lnTo>
                  <a:pt x="10165070" y="1693739"/>
                </a:lnTo>
                <a:lnTo>
                  <a:pt x="10156308" y="1707487"/>
                </a:lnTo>
                <a:cubicBezTo>
                  <a:pt x="10145406" y="1692057"/>
                  <a:pt x="10136981" y="1734810"/>
                  <a:pt x="10118267" y="1731142"/>
                </a:cubicBezTo>
                <a:lnTo>
                  <a:pt x="10083317" y="1743296"/>
                </a:lnTo>
                <a:cubicBezTo>
                  <a:pt x="10075718" y="1741227"/>
                  <a:pt x="10048011" y="1742555"/>
                  <a:pt x="10040388" y="1741632"/>
                </a:cubicBezTo>
                <a:cubicBezTo>
                  <a:pt x="9999609" y="1751733"/>
                  <a:pt x="9985545" y="1752223"/>
                  <a:pt x="9961167" y="1757147"/>
                </a:cubicBezTo>
                <a:cubicBezTo>
                  <a:pt x="9920131" y="1757289"/>
                  <a:pt x="9889892" y="1754090"/>
                  <a:pt x="9848940" y="1763915"/>
                </a:cubicBezTo>
                <a:lnTo>
                  <a:pt x="9729457" y="1784122"/>
                </a:lnTo>
                <a:cubicBezTo>
                  <a:pt x="9676207" y="1774536"/>
                  <a:pt x="9631235" y="1799759"/>
                  <a:pt x="9613704" y="1812371"/>
                </a:cubicBezTo>
                <a:cubicBezTo>
                  <a:pt x="9548152" y="1826647"/>
                  <a:pt x="9410970" y="1863993"/>
                  <a:pt x="9338590" y="1869293"/>
                </a:cubicBezTo>
                <a:lnTo>
                  <a:pt x="9232518" y="1893149"/>
                </a:lnTo>
                <a:lnTo>
                  <a:pt x="9156690" y="1903228"/>
                </a:lnTo>
                <a:lnTo>
                  <a:pt x="9054601" y="1910755"/>
                </a:lnTo>
                <a:lnTo>
                  <a:pt x="9006634" y="1914040"/>
                </a:lnTo>
                <a:lnTo>
                  <a:pt x="9006349" y="1913800"/>
                </a:lnTo>
                <a:cubicBezTo>
                  <a:pt x="9004294" y="1913580"/>
                  <a:pt x="9001475" y="1913908"/>
                  <a:pt x="8997380" y="1915011"/>
                </a:cubicBezTo>
                <a:lnTo>
                  <a:pt x="8991542" y="1917072"/>
                </a:lnTo>
                <a:lnTo>
                  <a:pt x="8975485" y="1920298"/>
                </a:lnTo>
                <a:lnTo>
                  <a:pt x="8969159" y="1919598"/>
                </a:lnTo>
                <a:lnTo>
                  <a:pt x="8964196" y="1917373"/>
                </a:lnTo>
                <a:cubicBezTo>
                  <a:pt x="8955841" y="1925324"/>
                  <a:pt x="8956668" y="1934272"/>
                  <a:pt x="8930136" y="1914185"/>
                </a:cubicBezTo>
                <a:cubicBezTo>
                  <a:pt x="8899182" y="1915205"/>
                  <a:pt x="8790451" y="1929860"/>
                  <a:pt x="8753592" y="1933417"/>
                </a:cubicBezTo>
                <a:cubicBezTo>
                  <a:pt x="8720970" y="1944137"/>
                  <a:pt x="8749345" y="1930476"/>
                  <a:pt x="8708995" y="1935518"/>
                </a:cubicBezTo>
                <a:cubicBezTo>
                  <a:pt x="8672757" y="1955053"/>
                  <a:pt x="8640293" y="1938613"/>
                  <a:pt x="8597219" y="1944090"/>
                </a:cubicBezTo>
                <a:lnTo>
                  <a:pt x="8526378" y="1929248"/>
                </a:lnTo>
                <a:lnTo>
                  <a:pt x="8512131" y="1935163"/>
                </a:lnTo>
                <a:lnTo>
                  <a:pt x="8507315" y="1938164"/>
                </a:lnTo>
                <a:cubicBezTo>
                  <a:pt x="8503797" y="1939941"/>
                  <a:pt x="8501196" y="1940752"/>
                  <a:pt x="8499116" y="1940902"/>
                </a:cubicBezTo>
                <a:lnTo>
                  <a:pt x="8498742" y="1940723"/>
                </a:lnTo>
                <a:lnTo>
                  <a:pt x="8491397" y="1943773"/>
                </a:lnTo>
                <a:lnTo>
                  <a:pt x="8368330" y="1957815"/>
                </a:lnTo>
                <a:cubicBezTo>
                  <a:pt x="8363173" y="1959840"/>
                  <a:pt x="8358881" y="1959492"/>
                  <a:pt x="8354947" y="1958009"/>
                </a:cubicBezTo>
                <a:lnTo>
                  <a:pt x="8321252" y="1974587"/>
                </a:lnTo>
                <a:lnTo>
                  <a:pt x="8315581" y="1974913"/>
                </a:lnTo>
                <a:lnTo>
                  <a:pt x="8296322" y="1988808"/>
                </a:lnTo>
                <a:lnTo>
                  <a:pt x="8285424" y="1994631"/>
                </a:lnTo>
                <a:lnTo>
                  <a:pt x="8284298" y="1999074"/>
                </a:lnTo>
                <a:cubicBezTo>
                  <a:pt x="8281994" y="2002319"/>
                  <a:pt x="8277300" y="2004967"/>
                  <a:pt x="8267224" y="2006249"/>
                </a:cubicBezTo>
                <a:lnTo>
                  <a:pt x="8264525" y="2006019"/>
                </a:lnTo>
                <a:lnTo>
                  <a:pt x="8253181" y="2015862"/>
                </a:lnTo>
                <a:cubicBezTo>
                  <a:pt x="8250007" y="2019712"/>
                  <a:pt x="8247795" y="2023994"/>
                  <a:pt x="8246982" y="2028854"/>
                </a:cubicBezTo>
                <a:cubicBezTo>
                  <a:pt x="8182975" y="2025947"/>
                  <a:pt x="8148279" y="2060069"/>
                  <a:pt x="8091420" y="2075015"/>
                </a:cubicBezTo>
                <a:cubicBezTo>
                  <a:pt x="8026616" y="2098157"/>
                  <a:pt x="7968218" y="2119393"/>
                  <a:pt x="7906555" y="2116988"/>
                </a:cubicBezTo>
                <a:cubicBezTo>
                  <a:pt x="7836267" y="2131900"/>
                  <a:pt x="7782114" y="2134131"/>
                  <a:pt x="7719893" y="2142703"/>
                </a:cubicBezTo>
                <a:lnTo>
                  <a:pt x="7615495" y="2139232"/>
                </a:lnTo>
                <a:lnTo>
                  <a:pt x="7528691" y="2145060"/>
                </a:lnTo>
                <a:lnTo>
                  <a:pt x="7520719" y="2147613"/>
                </a:lnTo>
                <a:cubicBezTo>
                  <a:pt x="7515141" y="2148952"/>
                  <a:pt x="7511320" y="2149302"/>
                  <a:pt x="7508559" y="2148948"/>
                </a:cubicBezTo>
                <a:lnTo>
                  <a:pt x="7508188" y="2148621"/>
                </a:lnTo>
                <a:lnTo>
                  <a:pt x="7496943" y="2150573"/>
                </a:lnTo>
                <a:lnTo>
                  <a:pt x="7219707" y="2156680"/>
                </a:lnTo>
                <a:lnTo>
                  <a:pt x="7202249" y="2161230"/>
                </a:lnTo>
                <a:lnTo>
                  <a:pt x="7198152" y="2166588"/>
                </a:lnTo>
                <a:cubicBezTo>
                  <a:pt x="7193259" y="2170111"/>
                  <a:pt x="7185654" y="2172250"/>
                  <a:pt x="7171956" y="2171236"/>
                </a:cubicBezTo>
                <a:lnTo>
                  <a:pt x="7098136" y="2183464"/>
                </a:lnTo>
                <a:cubicBezTo>
                  <a:pt x="7062296" y="2184442"/>
                  <a:pt x="7051336" y="2185419"/>
                  <a:pt x="7019644" y="2183090"/>
                </a:cubicBezTo>
                <a:cubicBezTo>
                  <a:pt x="6938675" y="2194028"/>
                  <a:pt x="6944793" y="2218194"/>
                  <a:pt x="6905294" y="2212596"/>
                </a:cubicBezTo>
                <a:cubicBezTo>
                  <a:pt x="6873070" y="2207388"/>
                  <a:pt x="6789137" y="2226462"/>
                  <a:pt x="6709370" y="2240551"/>
                </a:cubicBezTo>
                <a:cubicBezTo>
                  <a:pt x="6650254" y="2250006"/>
                  <a:pt x="6629253" y="2264107"/>
                  <a:pt x="6550602" y="2269327"/>
                </a:cubicBezTo>
                <a:cubicBezTo>
                  <a:pt x="6473302" y="2313417"/>
                  <a:pt x="6410843" y="2289694"/>
                  <a:pt x="6318708" y="2316127"/>
                </a:cubicBezTo>
                <a:cubicBezTo>
                  <a:pt x="6298698" y="2331649"/>
                  <a:pt x="6210439" y="2314456"/>
                  <a:pt x="6169822" y="2318214"/>
                </a:cubicBezTo>
                <a:cubicBezTo>
                  <a:pt x="6129203" y="2321972"/>
                  <a:pt x="6091688" y="2335520"/>
                  <a:pt x="6074996" y="2338676"/>
                </a:cubicBezTo>
                <a:lnTo>
                  <a:pt x="6069677" y="2337139"/>
                </a:lnTo>
                <a:lnTo>
                  <a:pt x="6049786" y="2337822"/>
                </a:lnTo>
                <a:lnTo>
                  <a:pt x="6042433" y="2329473"/>
                </a:lnTo>
                <a:lnTo>
                  <a:pt x="6011238" y="2324380"/>
                </a:lnTo>
                <a:cubicBezTo>
                  <a:pt x="5999830" y="2323793"/>
                  <a:pt x="5971276" y="2324706"/>
                  <a:pt x="5958523" y="2328024"/>
                </a:cubicBezTo>
                <a:lnTo>
                  <a:pt x="5760067" y="2343716"/>
                </a:lnTo>
                <a:lnTo>
                  <a:pt x="5628108" y="2344739"/>
                </a:lnTo>
                <a:lnTo>
                  <a:pt x="5472054" y="2330719"/>
                </a:lnTo>
                <a:cubicBezTo>
                  <a:pt x="5479284" y="2317691"/>
                  <a:pt x="5440157" y="2331757"/>
                  <a:pt x="5433909" y="2319466"/>
                </a:cubicBezTo>
                <a:cubicBezTo>
                  <a:pt x="5430517" y="2309434"/>
                  <a:pt x="5392976" y="2304750"/>
                  <a:pt x="5382817" y="2301764"/>
                </a:cubicBezTo>
                <a:lnTo>
                  <a:pt x="5262912" y="2281347"/>
                </a:lnTo>
                <a:cubicBezTo>
                  <a:pt x="5252746" y="2281163"/>
                  <a:pt x="5231699" y="2272853"/>
                  <a:pt x="5224109" y="2270223"/>
                </a:cubicBezTo>
                <a:lnTo>
                  <a:pt x="5175808" y="2267233"/>
                </a:lnTo>
                <a:lnTo>
                  <a:pt x="5157702" y="2260010"/>
                </a:lnTo>
                <a:lnTo>
                  <a:pt x="5143747" y="2256610"/>
                </a:lnTo>
                <a:lnTo>
                  <a:pt x="5140744" y="2254509"/>
                </a:lnTo>
                <a:cubicBezTo>
                  <a:pt x="5135026" y="2250469"/>
                  <a:pt x="5129229" y="2246658"/>
                  <a:pt x="5122807" y="2243656"/>
                </a:cubicBezTo>
                <a:cubicBezTo>
                  <a:pt x="5109467" y="2272275"/>
                  <a:pt x="5066004" y="2222839"/>
                  <a:pt x="5066938" y="2250227"/>
                </a:cubicBezTo>
                <a:cubicBezTo>
                  <a:pt x="5029345" y="2238711"/>
                  <a:pt x="5040096" y="2267800"/>
                  <a:pt x="5012662" y="2233846"/>
                </a:cubicBezTo>
                <a:cubicBezTo>
                  <a:pt x="4938174" y="2234229"/>
                  <a:pt x="4917504" y="2247236"/>
                  <a:pt x="4841589" y="2209829"/>
                </a:cubicBezTo>
                <a:cubicBezTo>
                  <a:pt x="4807890" y="2193187"/>
                  <a:pt x="4785258" y="2182041"/>
                  <a:pt x="4763595" y="2182061"/>
                </a:cubicBezTo>
                <a:cubicBezTo>
                  <a:pt x="4742475" y="2177561"/>
                  <a:pt x="4730631" y="2174738"/>
                  <a:pt x="4724334" y="2173047"/>
                </a:cubicBezTo>
                <a:lnTo>
                  <a:pt x="4722324" y="2172298"/>
                </a:lnTo>
                <a:lnTo>
                  <a:pt x="4723259" y="2172087"/>
                </a:lnTo>
                <a:cubicBezTo>
                  <a:pt x="4722296" y="2171445"/>
                  <a:pt x="4719415" y="2170839"/>
                  <a:pt x="4718350" y="2170817"/>
                </a:cubicBezTo>
                <a:lnTo>
                  <a:pt x="4722324" y="2172298"/>
                </a:lnTo>
                <a:lnTo>
                  <a:pt x="4716674" y="2173573"/>
                </a:lnTo>
                <a:cubicBezTo>
                  <a:pt x="4681300" y="2166617"/>
                  <a:pt x="4525895" y="2165809"/>
                  <a:pt x="4516962" y="2163671"/>
                </a:cubicBezTo>
                <a:cubicBezTo>
                  <a:pt x="4458971" y="2150559"/>
                  <a:pt x="4463810" y="2149818"/>
                  <a:pt x="4429691" y="2153020"/>
                </a:cubicBezTo>
                <a:cubicBezTo>
                  <a:pt x="4424455" y="2156391"/>
                  <a:pt x="4370126" y="2150097"/>
                  <a:pt x="4364023" y="2151674"/>
                </a:cubicBezTo>
                <a:lnTo>
                  <a:pt x="4318114" y="2158289"/>
                </a:lnTo>
                <a:lnTo>
                  <a:pt x="4316258" y="2156948"/>
                </a:lnTo>
                <a:cubicBezTo>
                  <a:pt x="4307275" y="2153577"/>
                  <a:pt x="4301145" y="2153578"/>
                  <a:pt x="4296292" y="2155069"/>
                </a:cubicBezTo>
                <a:lnTo>
                  <a:pt x="4291212" y="2157986"/>
                </a:lnTo>
                <a:lnTo>
                  <a:pt x="4277290" y="2157740"/>
                </a:lnTo>
                <a:lnTo>
                  <a:pt x="4249265" y="2160064"/>
                </a:lnTo>
                <a:lnTo>
                  <a:pt x="4203199" y="2157269"/>
                </a:lnTo>
                <a:cubicBezTo>
                  <a:pt x="4203096" y="2156849"/>
                  <a:pt x="4202995" y="2156430"/>
                  <a:pt x="4202893" y="2156010"/>
                </a:cubicBezTo>
                <a:cubicBezTo>
                  <a:pt x="4201267" y="2153173"/>
                  <a:pt x="4198292" y="2151054"/>
                  <a:pt x="4192396" y="2150376"/>
                </a:cubicBezTo>
                <a:cubicBezTo>
                  <a:pt x="4205365" y="2133087"/>
                  <a:pt x="4162425" y="2134982"/>
                  <a:pt x="4143893" y="2134511"/>
                </a:cubicBezTo>
                <a:cubicBezTo>
                  <a:pt x="4125868" y="2127445"/>
                  <a:pt x="4100250" y="2113865"/>
                  <a:pt x="4084245" y="2107978"/>
                </a:cubicBezTo>
                <a:lnTo>
                  <a:pt x="4075694" y="2107143"/>
                </a:lnTo>
                <a:cubicBezTo>
                  <a:pt x="4075655" y="2107042"/>
                  <a:pt x="4075614" y="2106943"/>
                  <a:pt x="4075575" y="2106844"/>
                </a:cubicBezTo>
                <a:cubicBezTo>
                  <a:pt x="4073829" y="2106060"/>
                  <a:pt x="4071057" y="2105559"/>
                  <a:pt x="4066658" y="2105400"/>
                </a:cubicBezTo>
                <a:lnTo>
                  <a:pt x="4060102" y="2105618"/>
                </a:lnTo>
                <a:lnTo>
                  <a:pt x="4043512" y="2103997"/>
                </a:lnTo>
                <a:lnTo>
                  <a:pt x="4038145" y="2101563"/>
                </a:lnTo>
                <a:lnTo>
                  <a:pt x="4036511" y="2097896"/>
                </a:lnTo>
                <a:lnTo>
                  <a:pt x="4034926" y="2098131"/>
                </a:lnTo>
                <a:cubicBezTo>
                  <a:pt x="4022576" y="2102995"/>
                  <a:pt x="4018025" y="2111371"/>
                  <a:pt x="4005686" y="2085563"/>
                </a:cubicBezTo>
                <a:lnTo>
                  <a:pt x="3937994" y="2068106"/>
                </a:lnTo>
                <a:cubicBezTo>
                  <a:pt x="3921658" y="2075830"/>
                  <a:pt x="3909686" y="2071141"/>
                  <a:pt x="3898423" y="2062451"/>
                </a:cubicBezTo>
                <a:cubicBezTo>
                  <a:pt x="3862243" y="2062947"/>
                  <a:pt x="3830779" y="2049077"/>
                  <a:pt x="3790908" y="2042213"/>
                </a:cubicBezTo>
                <a:cubicBezTo>
                  <a:pt x="3742158" y="2027507"/>
                  <a:pt x="3726280" y="2025530"/>
                  <a:pt x="3683661" y="2018290"/>
                </a:cubicBezTo>
                <a:lnTo>
                  <a:pt x="3611183" y="1986019"/>
                </a:lnTo>
                <a:lnTo>
                  <a:pt x="3605003" y="1987381"/>
                </a:lnTo>
                <a:cubicBezTo>
                  <a:pt x="3600731" y="1988000"/>
                  <a:pt x="3597877" y="1988000"/>
                  <a:pt x="3595884" y="1987545"/>
                </a:cubicBezTo>
                <a:lnTo>
                  <a:pt x="3595649" y="1987276"/>
                </a:lnTo>
                <a:lnTo>
                  <a:pt x="3587126" y="1987966"/>
                </a:lnTo>
                <a:cubicBezTo>
                  <a:pt x="3572774" y="1989757"/>
                  <a:pt x="3550540" y="1975558"/>
                  <a:pt x="3537283" y="1978267"/>
                </a:cubicBezTo>
                <a:cubicBezTo>
                  <a:pt x="3515092" y="1973971"/>
                  <a:pt x="3489773" y="1980236"/>
                  <a:pt x="3474371" y="1974606"/>
                </a:cubicBezTo>
                <a:lnTo>
                  <a:pt x="3401876" y="1962558"/>
                </a:lnTo>
                <a:lnTo>
                  <a:pt x="3365036" y="1979510"/>
                </a:lnTo>
                <a:cubicBezTo>
                  <a:pt x="3361007" y="1981808"/>
                  <a:pt x="3355145" y="1982886"/>
                  <a:pt x="3345174" y="1981192"/>
                </a:cubicBezTo>
                <a:lnTo>
                  <a:pt x="3342846" y="1980217"/>
                </a:lnTo>
                <a:cubicBezTo>
                  <a:pt x="3337528" y="1982688"/>
                  <a:pt x="3296694" y="1983818"/>
                  <a:pt x="3263504" y="1986094"/>
                </a:cubicBezTo>
                <a:cubicBezTo>
                  <a:pt x="3210873" y="1988435"/>
                  <a:pt x="3204538" y="1996407"/>
                  <a:pt x="3143704" y="1993869"/>
                </a:cubicBezTo>
                <a:cubicBezTo>
                  <a:pt x="3083839" y="1995098"/>
                  <a:pt x="3073438" y="2001104"/>
                  <a:pt x="3031439" y="1996512"/>
                </a:cubicBezTo>
                <a:lnTo>
                  <a:pt x="2782717" y="2018333"/>
                </a:lnTo>
                <a:cubicBezTo>
                  <a:pt x="2720447" y="2045988"/>
                  <a:pt x="2718750" y="2015419"/>
                  <a:pt x="2647675" y="2028869"/>
                </a:cubicBezTo>
                <a:cubicBezTo>
                  <a:pt x="2583664" y="1968934"/>
                  <a:pt x="2609849" y="2007202"/>
                  <a:pt x="2569176" y="2002628"/>
                </a:cubicBezTo>
                <a:lnTo>
                  <a:pt x="2444403" y="2016529"/>
                </a:lnTo>
                <a:cubicBezTo>
                  <a:pt x="2412730" y="2033089"/>
                  <a:pt x="2355175" y="2003000"/>
                  <a:pt x="2316260" y="2024996"/>
                </a:cubicBezTo>
                <a:cubicBezTo>
                  <a:pt x="2277148" y="2025534"/>
                  <a:pt x="2234330" y="2021339"/>
                  <a:pt x="2209726" y="2019763"/>
                </a:cubicBezTo>
                <a:cubicBezTo>
                  <a:pt x="2172984" y="2016106"/>
                  <a:pt x="2131016" y="2007174"/>
                  <a:pt x="2095813" y="2003052"/>
                </a:cubicBezTo>
                <a:cubicBezTo>
                  <a:pt x="2078687" y="2016661"/>
                  <a:pt x="2046700" y="1994357"/>
                  <a:pt x="1998504" y="1995032"/>
                </a:cubicBezTo>
                <a:cubicBezTo>
                  <a:pt x="1979851" y="2010679"/>
                  <a:pt x="1965997" y="1995296"/>
                  <a:pt x="1929320" y="2016977"/>
                </a:cubicBezTo>
                <a:cubicBezTo>
                  <a:pt x="1927506" y="2015185"/>
                  <a:pt x="1925308" y="2013558"/>
                  <a:pt x="1922798" y="2012146"/>
                </a:cubicBezTo>
                <a:cubicBezTo>
                  <a:pt x="1908224" y="2003952"/>
                  <a:pt x="1886476" y="2004665"/>
                  <a:pt x="1874228" y="2013741"/>
                </a:cubicBezTo>
                <a:cubicBezTo>
                  <a:pt x="1844711" y="2028500"/>
                  <a:pt x="1815838" y="2036277"/>
                  <a:pt x="1787803" y="2041363"/>
                </a:cubicBezTo>
                <a:lnTo>
                  <a:pt x="1739352" y="2036312"/>
                </a:lnTo>
                <a:cubicBezTo>
                  <a:pt x="1720756" y="2032746"/>
                  <a:pt x="1697809" y="2023837"/>
                  <a:pt x="1676219" y="2019963"/>
                </a:cubicBezTo>
                <a:cubicBezTo>
                  <a:pt x="1653856" y="2018758"/>
                  <a:pt x="1629782" y="2025363"/>
                  <a:pt x="1609817" y="2013066"/>
                </a:cubicBezTo>
                <a:cubicBezTo>
                  <a:pt x="1570834" y="2001390"/>
                  <a:pt x="1525521" y="2021545"/>
                  <a:pt x="1497258" y="1987476"/>
                </a:cubicBezTo>
                <a:cubicBezTo>
                  <a:pt x="1419429" y="1972767"/>
                  <a:pt x="1265224" y="1952754"/>
                  <a:pt x="1151127" y="1938041"/>
                </a:cubicBezTo>
                <a:cubicBezTo>
                  <a:pt x="1044820" y="1928230"/>
                  <a:pt x="911490" y="1929978"/>
                  <a:pt x="859417" y="1928608"/>
                </a:cubicBezTo>
                <a:lnTo>
                  <a:pt x="838688" y="1929821"/>
                </a:lnTo>
                <a:cubicBezTo>
                  <a:pt x="829380" y="1926412"/>
                  <a:pt x="823010" y="1926387"/>
                  <a:pt x="817957" y="1927857"/>
                </a:cubicBezTo>
                <a:lnTo>
                  <a:pt x="812654" y="1930751"/>
                </a:lnTo>
                <a:lnTo>
                  <a:pt x="721195" y="1929661"/>
                </a:lnTo>
                <a:cubicBezTo>
                  <a:pt x="721095" y="1929241"/>
                  <a:pt x="720991" y="1928820"/>
                  <a:pt x="720890" y="1928399"/>
                </a:cubicBezTo>
                <a:cubicBezTo>
                  <a:pt x="719222" y="1925556"/>
                  <a:pt x="716144" y="1923424"/>
                  <a:pt x="710023" y="1922722"/>
                </a:cubicBezTo>
                <a:cubicBezTo>
                  <a:pt x="689532" y="1914633"/>
                  <a:pt x="619665" y="1887450"/>
                  <a:pt x="597940" y="1879864"/>
                </a:cubicBezTo>
                <a:cubicBezTo>
                  <a:pt x="587430" y="1879265"/>
                  <a:pt x="583862" y="1877622"/>
                  <a:pt x="579683" y="1877212"/>
                </a:cubicBezTo>
                <a:lnTo>
                  <a:pt x="572865" y="1877401"/>
                </a:lnTo>
                <a:cubicBezTo>
                  <a:pt x="550627" y="1871095"/>
                  <a:pt x="474197" y="1846680"/>
                  <a:pt x="446247" y="1839371"/>
                </a:cubicBezTo>
                <a:cubicBezTo>
                  <a:pt x="429213" y="1847023"/>
                  <a:pt x="416808" y="1842285"/>
                  <a:pt x="405163" y="1833548"/>
                </a:cubicBezTo>
                <a:cubicBezTo>
                  <a:pt x="367566" y="1833890"/>
                  <a:pt x="334968" y="1819885"/>
                  <a:pt x="293583" y="1812852"/>
                </a:cubicBezTo>
                <a:lnTo>
                  <a:pt x="119529" y="1761047"/>
                </a:lnTo>
                <a:cubicBezTo>
                  <a:pt x="73377" y="1751937"/>
                  <a:pt x="36403" y="1759579"/>
                  <a:pt x="16674" y="1758191"/>
                </a:cubicBezTo>
                <a:lnTo>
                  <a:pt x="1150" y="1752722"/>
                </a:lnTo>
                <a:cubicBezTo>
                  <a:pt x="-1438" y="1496726"/>
                  <a:pt x="1148" y="514333"/>
                  <a:pt x="1148" y="222213"/>
                </a:cubicBezTo>
                <a:lnTo>
                  <a:pt x="1148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D3B361-9CB4-064A-902B-6DDE6154F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158" y="609601"/>
            <a:ext cx="7513091" cy="1216024"/>
          </a:xfrm>
        </p:spPr>
        <p:txBody>
          <a:bodyPr>
            <a:noAutofit/>
          </a:bodyPr>
          <a:lstStyle/>
          <a:p>
            <a:pPr lvl="0" algn="ctr"/>
            <a:r>
              <a:rPr lang="en-US" sz="4000" dirty="0"/>
              <a:t>How to ensure our words are proper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B7FAB-5887-9A4E-9A39-8A6D568D6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158" y="2435226"/>
            <a:ext cx="7410734" cy="3819151"/>
          </a:xfrm>
        </p:spPr>
        <p:txBody>
          <a:bodyPr anchor="t">
            <a:normAutofit/>
          </a:bodyPr>
          <a:lstStyle/>
          <a:p>
            <a:pPr lvl="1"/>
            <a:r>
              <a:rPr lang="en-US" sz="2800" b="1" i="1" dirty="0"/>
              <a:t>James 1:19-26</a:t>
            </a:r>
            <a:endParaRPr lang="en-US" sz="2800" dirty="0"/>
          </a:p>
          <a:p>
            <a:pPr lvl="2"/>
            <a:r>
              <a:rPr lang="en-US" sz="2400" dirty="0"/>
              <a:t>Hear the word</a:t>
            </a:r>
          </a:p>
          <a:p>
            <a:pPr lvl="2"/>
            <a:r>
              <a:rPr lang="en-US" sz="2400" dirty="0"/>
              <a:t>Receive the word</a:t>
            </a:r>
          </a:p>
          <a:p>
            <a:pPr lvl="2"/>
            <a:r>
              <a:rPr lang="en-US" sz="2400" dirty="0"/>
              <a:t>Be doers of the word</a:t>
            </a:r>
          </a:p>
          <a:p>
            <a:pPr lvl="2"/>
            <a:r>
              <a:rPr lang="en-US" sz="2400" dirty="0"/>
              <a:t>Bridle (hold in check, restrain) our tongue</a:t>
            </a:r>
          </a:p>
          <a:p>
            <a:pPr lvl="2"/>
            <a:r>
              <a:rPr lang="en-US" sz="2400" dirty="0"/>
              <a:t>Be slow to speak (James 1:19) </a:t>
            </a:r>
          </a:p>
          <a:p>
            <a:pPr marL="320040" lvl="2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62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459807F-B6FA-44D3-9A53-C55B6B568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80681"/>
            <a:ext cx="9144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95F237-523F-A64B-9602-A85AA0B82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5755341"/>
            <a:ext cx="7620000" cy="884518"/>
          </a:xfrm>
        </p:spPr>
        <p:txBody>
          <a:bodyPr anchor="t">
            <a:normAutofit/>
          </a:bodyPr>
          <a:lstStyle/>
          <a:p>
            <a:r>
              <a:rPr lang="en-US" sz="4000" dirty="0"/>
              <a:t>The Words We Say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F618B8-D4FF-AB45-A588-CB56088C94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0469" y="5149516"/>
            <a:ext cx="4326212" cy="505326"/>
          </a:xfrm>
        </p:spPr>
        <p:txBody>
          <a:bodyPr anchor="b">
            <a:noAutofit/>
          </a:bodyPr>
          <a:lstStyle/>
          <a:p>
            <a:r>
              <a:rPr lang="en-US" sz="3200" dirty="0"/>
              <a:t>Matthew 12:33-37</a:t>
            </a:r>
          </a:p>
        </p:txBody>
      </p:sp>
      <p:pic>
        <p:nvPicPr>
          <p:cNvPr id="4" name="Picture 3" descr="Chart, scatter chart&#10;&#10;Description automatically generated">
            <a:extLst>
              <a:ext uri="{FF2B5EF4-FFF2-40B4-BE49-F238E27FC236}">
                <a16:creationId xmlns:a16="http://schemas.microsoft.com/office/drawing/2014/main" id="{0DA7998E-4644-400B-9AC5-A89A3E22F2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557"/>
          <a:stretch/>
        </p:blipFill>
        <p:spPr>
          <a:xfrm>
            <a:off x="20" y="10"/>
            <a:ext cx="9143979" cy="5886523"/>
          </a:xfrm>
          <a:custGeom>
            <a:avLst/>
            <a:gdLst/>
            <a:ahLst/>
            <a:cxnLst/>
            <a:rect l="l" t="t" r="r" b="b"/>
            <a:pathLst>
              <a:path w="12191999" h="5886533">
                <a:moveTo>
                  <a:pt x="4721173" y="4907914"/>
                </a:moveTo>
                <a:lnTo>
                  <a:pt x="4722109" y="4908125"/>
                </a:lnTo>
                <a:cubicBezTo>
                  <a:pt x="4721143" y="4908767"/>
                  <a:pt x="4718263" y="4909373"/>
                  <a:pt x="4717199" y="4909396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751311"/>
                </a:lnTo>
                <a:lnTo>
                  <a:pt x="12140860" y="5770509"/>
                </a:lnTo>
                <a:cubicBezTo>
                  <a:pt x="12126656" y="5772723"/>
                  <a:pt x="12093589" y="5827925"/>
                  <a:pt x="12080161" y="5826358"/>
                </a:cubicBezTo>
                <a:cubicBezTo>
                  <a:pt x="11978188" y="5850511"/>
                  <a:pt x="11967361" y="5873564"/>
                  <a:pt x="11917885" y="5861578"/>
                </a:cubicBezTo>
                <a:cubicBezTo>
                  <a:pt x="11872779" y="5859863"/>
                  <a:pt x="11928861" y="5896778"/>
                  <a:pt x="11894610" y="5883738"/>
                </a:cubicBezTo>
                <a:cubicBezTo>
                  <a:pt x="11860359" y="5870698"/>
                  <a:pt x="11736091" y="5807232"/>
                  <a:pt x="11712379" y="5783337"/>
                </a:cubicBezTo>
                <a:cubicBezTo>
                  <a:pt x="11688667" y="5759442"/>
                  <a:pt x="11627912" y="5782933"/>
                  <a:pt x="11585366" y="5740371"/>
                </a:cubicBezTo>
                <a:lnTo>
                  <a:pt x="11516470" y="5663679"/>
                </a:lnTo>
                <a:cubicBezTo>
                  <a:pt x="11468274" y="5661847"/>
                  <a:pt x="11507335" y="5626593"/>
                  <a:pt x="11462692" y="5610127"/>
                </a:cubicBezTo>
                <a:cubicBezTo>
                  <a:pt x="11417567" y="5608500"/>
                  <a:pt x="11408021" y="5556613"/>
                  <a:pt x="11369712" y="5548654"/>
                </a:cubicBezTo>
                <a:cubicBezTo>
                  <a:pt x="11354317" y="5554704"/>
                  <a:pt x="11288328" y="5499810"/>
                  <a:pt x="11273969" y="5488986"/>
                </a:cubicBezTo>
                <a:cubicBezTo>
                  <a:pt x="11231913" y="5490378"/>
                  <a:pt x="11221973" y="5480544"/>
                  <a:pt x="11195084" y="5467967"/>
                </a:cubicBezTo>
                <a:cubicBezTo>
                  <a:pt x="11164086" y="5497749"/>
                  <a:pt x="11171649" y="5471790"/>
                  <a:pt x="11143408" y="5468614"/>
                </a:cubicBezTo>
                <a:cubicBezTo>
                  <a:pt x="11125906" y="5464975"/>
                  <a:pt x="11102603" y="5460835"/>
                  <a:pt x="11085935" y="5459365"/>
                </a:cubicBezTo>
                <a:cubicBezTo>
                  <a:pt x="11057493" y="5459661"/>
                  <a:pt x="11029906" y="5441496"/>
                  <a:pt x="11030953" y="5456484"/>
                </a:cubicBezTo>
                <a:cubicBezTo>
                  <a:pt x="11007784" y="5459001"/>
                  <a:pt x="10982005" y="5463178"/>
                  <a:pt x="10951060" y="5461240"/>
                </a:cubicBezTo>
                <a:cubicBezTo>
                  <a:pt x="10885365" y="5424406"/>
                  <a:pt x="10915288" y="5460968"/>
                  <a:pt x="10857721" y="5448157"/>
                </a:cubicBezTo>
                <a:cubicBezTo>
                  <a:pt x="10806646" y="5435790"/>
                  <a:pt x="10707075" y="5402712"/>
                  <a:pt x="10644616" y="5387039"/>
                </a:cubicBezTo>
                <a:cubicBezTo>
                  <a:pt x="10616446" y="5382224"/>
                  <a:pt x="10558603" y="5371613"/>
                  <a:pt x="10519277" y="5366793"/>
                </a:cubicBezTo>
                <a:cubicBezTo>
                  <a:pt x="10495461" y="5368312"/>
                  <a:pt x="10473830" y="5354868"/>
                  <a:pt x="10445981" y="5364735"/>
                </a:cubicBezTo>
                <a:cubicBezTo>
                  <a:pt x="10436536" y="5368773"/>
                  <a:pt x="10409281" y="5367966"/>
                  <a:pt x="10383865" y="5360888"/>
                </a:cubicBezTo>
                <a:cubicBezTo>
                  <a:pt x="10374827" y="5369095"/>
                  <a:pt x="10347864" y="5360432"/>
                  <a:pt x="10336852" y="5360277"/>
                </a:cubicBezTo>
                <a:cubicBezTo>
                  <a:pt x="10323586" y="5366987"/>
                  <a:pt x="10274741" y="5357921"/>
                  <a:pt x="10261098" y="5350526"/>
                </a:cubicBezTo>
                <a:lnTo>
                  <a:pt x="10126497" y="5339011"/>
                </a:lnTo>
                <a:lnTo>
                  <a:pt x="10082166" y="5336916"/>
                </a:lnTo>
                <a:cubicBezTo>
                  <a:pt x="10074567" y="5338985"/>
                  <a:pt x="10046860" y="5337657"/>
                  <a:pt x="10039237" y="5338580"/>
                </a:cubicBezTo>
                <a:cubicBezTo>
                  <a:pt x="9998458" y="5328479"/>
                  <a:pt x="9984394" y="5327989"/>
                  <a:pt x="9960016" y="5323065"/>
                </a:cubicBezTo>
                <a:cubicBezTo>
                  <a:pt x="9918980" y="5322923"/>
                  <a:pt x="9888741" y="5326122"/>
                  <a:pt x="9847789" y="5316297"/>
                </a:cubicBezTo>
                <a:lnTo>
                  <a:pt x="9728306" y="5296090"/>
                </a:lnTo>
                <a:cubicBezTo>
                  <a:pt x="9675056" y="5305676"/>
                  <a:pt x="9602035" y="5297282"/>
                  <a:pt x="9584504" y="5284670"/>
                </a:cubicBezTo>
                <a:cubicBezTo>
                  <a:pt x="9518952" y="5270394"/>
                  <a:pt x="9415429" y="5244268"/>
                  <a:pt x="9343049" y="5238968"/>
                </a:cubicBezTo>
                <a:lnTo>
                  <a:pt x="9231367" y="5187063"/>
                </a:lnTo>
                <a:lnTo>
                  <a:pt x="9194807" y="5176984"/>
                </a:lnTo>
                <a:lnTo>
                  <a:pt x="9189243" y="5167745"/>
                </a:lnTo>
                <a:lnTo>
                  <a:pt x="9151229" y="5156543"/>
                </a:lnTo>
                <a:lnTo>
                  <a:pt x="9150207" y="5157608"/>
                </a:lnTo>
                <a:cubicBezTo>
                  <a:pt x="9147045" y="5159739"/>
                  <a:pt x="9143081" y="5160831"/>
                  <a:pt x="9137315" y="5159777"/>
                </a:cubicBezTo>
                <a:cubicBezTo>
                  <a:pt x="9138862" y="5179261"/>
                  <a:pt x="9130952" y="5165972"/>
                  <a:pt x="9113809" y="5161143"/>
                </a:cubicBezTo>
                <a:cubicBezTo>
                  <a:pt x="9112388" y="5190326"/>
                  <a:pt x="9068114" y="5155892"/>
                  <a:pt x="9053450" y="5169457"/>
                </a:cubicBezTo>
                <a:lnTo>
                  <a:pt x="9005483" y="5166172"/>
                </a:lnTo>
                <a:lnTo>
                  <a:pt x="9005198" y="5166412"/>
                </a:lnTo>
                <a:cubicBezTo>
                  <a:pt x="9003143" y="5166632"/>
                  <a:pt x="9000324" y="5166304"/>
                  <a:pt x="8996229" y="5165201"/>
                </a:cubicBezTo>
                <a:lnTo>
                  <a:pt x="8990391" y="5163140"/>
                </a:lnTo>
                <a:lnTo>
                  <a:pt x="8974334" y="5159914"/>
                </a:lnTo>
                <a:lnTo>
                  <a:pt x="8968008" y="5160614"/>
                </a:lnTo>
                <a:lnTo>
                  <a:pt x="8963045" y="5162839"/>
                </a:lnTo>
                <a:cubicBezTo>
                  <a:pt x="8954690" y="5154888"/>
                  <a:pt x="8955517" y="5145940"/>
                  <a:pt x="8928985" y="5166027"/>
                </a:cubicBezTo>
                <a:cubicBezTo>
                  <a:pt x="8898031" y="5165007"/>
                  <a:pt x="8789300" y="5150352"/>
                  <a:pt x="8752441" y="5146795"/>
                </a:cubicBezTo>
                <a:cubicBezTo>
                  <a:pt x="8719819" y="5136075"/>
                  <a:pt x="8748194" y="5149736"/>
                  <a:pt x="8707844" y="5144694"/>
                </a:cubicBezTo>
                <a:cubicBezTo>
                  <a:pt x="8671606" y="5125159"/>
                  <a:pt x="8639142" y="5141599"/>
                  <a:pt x="8596068" y="5136122"/>
                </a:cubicBezTo>
                <a:lnTo>
                  <a:pt x="8525227" y="5150964"/>
                </a:lnTo>
                <a:lnTo>
                  <a:pt x="8510980" y="5145049"/>
                </a:lnTo>
                <a:lnTo>
                  <a:pt x="8506164" y="5142048"/>
                </a:lnTo>
                <a:cubicBezTo>
                  <a:pt x="8502646" y="5140271"/>
                  <a:pt x="8500045" y="5139460"/>
                  <a:pt x="8497965" y="5139310"/>
                </a:cubicBezTo>
                <a:lnTo>
                  <a:pt x="8497591" y="5139489"/>
                </a:lnTo>
                <a:lnTo>
                  <a:pt x="8490246" y="5136439"/>
                </a:lnTo>
                <a:lnTo>
                  <a:pt x="8367179" y="5122397"/>
                </a:lnTo>
                <a:cubicBezTo>
                  <a:pt x="8362021" y="5120372"/>
                  <a:pt x="8357730" y="5120720"/>
                  <a:pt x="8353796" y="5122203"/>
                </a:cubicBezTo>
                <a:lnTo>
                  <a:pt x="8352369" y="5123043"/>
                </a:lnTo>
                <a:lnTo>
                  <a:pt x="8320101" y="5105625"/>
                </a:lnTo>
                <a:lnTo>
                  <a:pt x="8314429" y="5105299"/>
                </a:lnTo>
                <a:lnTo>
                  <a:pt x="8295170" y="5091404"/>
                </a:lnTo>
                <a:lnTo>
                  <a:pt x="8284273" y="5085581"/>
                </a:lnTo>
                <a:lnTo>
                  <a:pt x="8283146" y="5081138"/>
                </a:lnTo>
                <a:cubicBezTo>
                  <a:pt x="8280842" y="5077893"/>
                  <a:pt x="8276148" y="5075245"/>
                  <a:pt x="8266072" y="5073963"/>
                </a:cubicBezTo>
                <a:lnTo>
                  <a:pt x="8263373" y="5074193"/>
                </a:lnTo>
                <a:lnTo>
                  <a:pt x="8252030" y="5064350"/>
                </a:lnTo>
                <a:cubicBezTo>
                  <a:pt x="8248856" y="5060500"/>
                  <a:pt x="8246644" y="5056218"/>
                  <a:pt x="8245831" y="5051358"/>
                </a:cubicBezTo>
                <a:cubicBezTo>
                  <a:pt x="8181824" y="5054265"/>
                  <a:pt x="8147127" y="5020143"/>
                  <a:pt x="8090268" y="5005197"/>
                </a:cubicBezTo>
                <a:cubicBezTo>
                  <a:pt x="8025464" y="4982055"/>
                  <a:pt x="7967067" y="4960819"/>
                  <a:pt x="7905404" y="4963224"/>
                </a:cubicBezTo>
                <a:cubicBezTo>
                  <a:pt x="7835116" y="4948312"/>
                  <a:pt x="7780962" y="4946081"/>
                  <a:pt x="7718741" y="4937509"/>
                </a:cubicBezTo>
                <a:lnTo>
                  <a:pt x="7614343" y="4940980"/>
                </a:lnTo>
                <a:lnTo>
                  <a:pt x="7527539" y="4935152"/>
                </a:lnTo>
                <a:lnTo>
                  <a:pt x="7519567" y="4932599"/>
                </a:lnTo>
                <a:cubicBezTo>
                  <a:pt x="7513989" y="4931260"/>
                  <a:pt x="7510169" y="4930910"/>
                  <a:pt x="7507408" y="4931264"/>
                </a:cubicBezTo>
                <a:lnTo>
                  <a:pt x="7507036" y="4931591"/>
                </a:lnTo>
                <a:lnTo>
                  <a:pt x="7495791" y="4929639"/>
                </a:lnTo>
                <a:cubicBezTo>
                  <a:pt x="7476982" y="4925521"/>
                  <a:pt x="7422524" y="4942937"/>
                  <a:pt x="7405387" y="4937744"/>
                </a:cubicBezTo>
                <a:cubicBezTo>
                  <a:pt x="7374785" y="4940694"/>
                  <a:pt x="7333986" y="4941799"/>
                  <a:pt x="7312176" y="4947339"/>
                </a:cubicBezTo>
                <a:lnTo>
                  <a:pt x="7310849" y="4948781"/>
                </a:lnTo>
                <a:lnTo>
                  <a:pt x="7218556" y="4923532"/>
                </a:lnTo>
                <a:lnTo>
                  <a:pt x="7201098" y="4918982"/>
                </a:lnTo>
                <a:lnTo>
                  <a:pt x="7197000" y="4913624"/>
                </a:lnTo>
                <a:cubicBezTo>
                  <a:pt x="7192108" y="4910101"/>
                  <a:pt x="7184502" y="4907962"/>
                  <a:pt x="7170804" y="4908976"/>
                </a:cubicBezTo>
                <a:lnTo>
                  <a:pt x="7096984" y="4896748"/>
                </a:lnTo>
                <a:cubicBezTo>
                  <a:pt x="7061144" y="4895770"/>
                  <a:pt x="7050185" y="4894793"/>
                  <a:pt x="7018492" y="4897122"/>
                </a:cubicBezTo>
                <a:cubicBezTo>
                  <a:pt x="6937524" y="4886184"/>
                  <a:pt x="6943641" y="4862018"/>
                  <a:pt x="6904142" y="4867616"/>
                </a:cubicBezTo>
                <a:cubicBezTo>
                  <a:pt x="6871918" y="4872824"/>
                  <a:pt x="6787985" y="4853750"/>
                  <a:pt x="6708218" y="4839661"/>
                </a:cubicBezTo>
                <a:cubicBezTo>
                  <a:pt x="6649102" y="4830206"/>
                  <a:pt x="6628102" y="4816105"/>
                  <a:pt x="6549451" y="4810885"/>
                </a:cubicBezTo>
                <a:cubicBezTo>
                  <a:pt x="6472150" y="4766795"/>
                  <a:pt x="6409692" y="4790518"/>
                  <a:pt x="6317556" y="4764085"/>
                </a:cubicBezTo>
                <a:cubicBezTo>
                  <a:pt x="6297547" y="4748563"/>
                  <a:pt x="6209288" y="4765756"/>
                  <a:pt x="6168670" y="4761998"/>
                </a:cubicBezTo>
                <a:cubicBezTo>
                  <a:pt x="6128052" y="4758240"/>
                  <a:pt x="6090536" y="4744692"/>
                  <a:pt x="6073844" y="4741536"/>
                </a:cubicBezTo>
                <a:lnTo>
                  <a:pt x="6068526" y="4743073"/>
                </a:lnTo>
                <a:lnTo>
                  <a:pt x="6048634" y="4742390"/>
                </a:lnTo>
                <a:lnTo>
                  <a:pt x="6041279" y="4750739"/>
                </a:lnTo>
                <a:lnTo>
                  <a:pt x="6010088" y="4755832"/>
                </a:lnTo>
                <a:cubicBezTo>
                  <a:pt x="5998677" y="4756419"/>
                  <a:pt x="5970124" y="4755506"/>
                  <a:pt x="5957373" y="4752188"/>
                </a:cubicBezTo>
                <a:lnTo>
                  <a:pt x="5758915" y="4736496"/>
                </a:lnTo>
                <a:lnTo>
                  <a:pt x="5626957" y="4735473"/>
                </a:lnTo>
                <a:lnTo>
                  <a:pt x="5470902" y="4749493"/>
                </a:lnTo>
                <a:cubicBezTo>
                  <a:pt x="5478131" y="4762521"/>
                  <a:pt x="5439006" y="4748455"/>
                  <a:pt x="5432757" y="4760746"/>
                </a:cubicBezTo>
                <a:cubicBezTo>
                  <a:pt x="5429365" y="4770778"/>
                  <a:pt x="5391824" y="4775462"/>
                  <a:pt x="5381664" y="4778448"/>
                </a:cubicBezTo>
                <a:lnTo>
                  <a:pt x="5261760" y="4798865"/>
                </a:lnTo>
                <a:cubicBezTo>
                  <a:pt x="5251595" y="4799049"/>
                  <a:pt x="5230547" y="4807359"/>
                  <a:pt x="5222959" y="4809989"/>
                </a:cubicBezTo>
                <a:lnTo>
                  <a:pt x="5174657" y="4812979"/>
                </a:lnTo>
                <a:lnTo>
                  <a:pt x="5156551" y="4820202"/>
                </a:lnTo>
                <a:lnTo>
                  <a:pt x="5142595" y="4823602"/>
                </a:lnTo>
                <a:lnTo>
                  <a:pt x="5139593" y="4825703"/>
                </a:lnTo>
                <a:cubicBezTo>
                  <a:pt x="5133873" y="4829743"/>
                  <a:pt x="5128076" y="4833554"/>
                  <a:pt x="5121656" y="4836556"/>
                </a:cubicBezTo>
                <a:cubicBezTo>
                  <a:pt x="5108317" y="4807937"/>
                  <a:pt x="5064853" y="4857373"/>
                  <a:pt x="5065787" y="4829985"/>
                </a:cubicBezTo>
                <a:cubicBezTo>
                  <a:pt x="5028193" y="4841501"/>
                  <a:pt x="5038944" y="4812412"/>
                  <a:pt x="5011510" y="4846366"/>
                </a:cubicBezTo>
                <a:cubicBezTo>
                  <a:pt x="4937023" y="4845983"/>
                  <a:pt x="4916353" y="4832976"/>
                  <a:pt x="4840437" y="4870383"/>
                </a:cubicBezTo>
                <a:cubicBezTo>
                  <a:pt x="4806739" y="4887025"/>
                  <a:pt x="4784106" y="4898171"/>
                  <a:pt x="4762444" y="4898151"/>
                </a:cubicBezTo>
                <a:cubicBezTo>
                  <a:pt x="4741323" y="4902652"/>
                  <a:pt x="4729481" y="4905474"/>
                  <a:pt x="4723182" y="4907166"/>
                </a:cubicBezTo>
                <a:lnTo>
                  <a:pt x="4721173" y="4907914"/>
                </a:lnTo>
                <a:lnTo>
                  <a:pt x="4715524" y="4906639"/>
                </a:lnTo>
                <a:cubicBezTo>
                  <a:pt x="4680148" y="4913595"/>
                  <a:pt x="4524744" y="4914403"/>
                  <a:pt x="4515810" y="4916541"/>
                </a:cubicBezTo>
                <a:cubicBezTo>
                  <a:pt x="4457819" y="4929653"/>
                  <a:pt x="4462659" y="4930394"/>
                  <a:pt x="4428539" y="4927192"/>
                </a:cubicBezTo>
                <a:cubicBezTo>
                  <a:pt x="4423303" y="4923821"/>
                  <a:pt x="4368974" y="4930115"/>
                  <a:pt x="4362872" y="4928538"/>
                </a:cubicBezTo>
                <a:lnTo>
                  <a:pt x="4316962" y="4921923"/>
                </a:lnTo>
                <a:lnTo>
                  <a:pt x="4315106" y="4923264"/>
                </a:lnTo>
                <a:cubicBezTo>
                  <a:pt x="4306123" y="4926635"/>
                  <a:pt x="4299993" y="4926634"/>
                  <a:pt x="4295140" y="4925143"/>
                </a:cubicBezTo>
                <a:lnTo>
                  <a:pt x="4290059" y="4922226"/>
                </a:lnTo>
                <a:lnTo>
                  <a:pt x="4276138" y="4922472"/>
                </a:lnTo>
                <a:lnTo>
                  <a:pt x="4248113" y="4920148"/>
                </a:lnTo>
                <a:lnTo>
                  <a:pt x="4202046" y="4922943"/>
                </a:lnTo>
                <a:cubicBezTo>
                  <a:pt x="4201945" y="4923363"/>
                  <a:pt x="4201842" y="4923782"/>
                  <a:pt x="4201741" y="4924202"/>
                </a:cubicBezTo>
                <a:cubicBezTo>
                  <a:pt x="4200116" y="4927039"/>
                  <a:pt x="4197140" y="4929158"/>
                  <a:pt x="4191245" y="4929836"/>
                </a:cubicBezTo>
                <a:cubicBezTo>
                  <a:pt x="4204212" y="4947125"/>
                  <a:pt x="4161274" y="4945230"/>
                  <a:pt x="4142742" y="4945701"/>
                </a:cubicBezTo>
                <a:cubicBezTo>
                  <a:pt x="4124717" y="4952767"/>
                  <a:pt x="4099099" y="4966347"/>
                  <a:pt x="4083094" y="4972234"/>
                </a:cubicBezTo>
                <a:lnTo>
                  <a:pt x="4074543" y="4973069"/>
                </a:lnTo>
                <a:cubicBezTo>
                  <a:pt x="4074504" y="4973170"/>
                  <a:pt x="4074463" y="4973269"/>
                  <a:pt x="4074424" y="4973368"/>
                </a:cubicBezTo>
                <a:cubicBezTo>
                  <a:pt x="4072678" y="4974152"/>
                  <a:pt x="4069906" y="4974653"/>
                  <a:pt x="4065507" y="4974812"/>
                </a:cubicBezTo>
                <a:lnTo>
                  <a:pt x="4058951" y="4974594"/>
                </a:lnTo>
                <a:lnTo>
                  <a:pt x="4042361" y="4976215"/>
                </a:lnTo>
                <a:lnTo>
                  <a:pt x="4036993" y="4978649"/>
                </a:lnTo>
                <a:lnTo>
                  <a:pt x="4035360" y="4982316"/>
                </a:lnTo>
                <a:lnTo>
                  <a:pt x="4033775" y="4982081"/>
                </a:lnTo>
                <a:cubicBezTo>
                  <a:pt x="4021424" y="4977217"/>
                  <a:pt x="4016874" y="4968841"/>
                  <a:pt x="4004535" y="4994649"/>
                </a:cubicBezTo>
                <a:cubicBezTo>
                  <a:pt x="3976667" y="4987584"/>
                  <a:pt x="3972977" y="5002913"/>
                  <a:pt x="3936843" y="5012106"/>
                </a:cubicBezTo>
                <a:cubicBezTo>
                  <a:pt x="3920506" y="5004382"/>
                  <a:pt x="3908535" y="5009071"/>
                  <a:pt x="3897272" y="5017761"/>
                </a:cubicBezTo>
                <a:cubicBezTo>
                  <a:pt x="3861092" y="5017265"/>
                  <a:pt x="3829628" y="5031135"/>
                  <a:pt x="3789757" y="5037999"/>
                </a:cubicBezTo>
                <a:cubicBezTo>
                  <a:pt x="3741007" y="5052705"/>
                  <a:pt x="3725129" y="5054682"/>
                  <a:pt x="3682510" y="5061922"/>
                </a:cubicBezTo>
                <a:lnTo>
                  <a:pt x="3610032" y="5094193"/>
                </a:lnTo>
                <a:lnTo>
                  <a:pt x="3603852" y="5092831"/>
                </a:lnTo>
                <a:cubicBezTo>
                  <a:pt x="3599580" y="5092212"/>
                  <a:pt x="3596726" y="5092212"/>
                  <a:pt x="3594733" y="5092667"/>
                </a:cubicBezTo>
                <a:lnTo>
                  <a:pt x="3594498" y="5092936"/>
                </a:lnTo>
                <a:lnTo>
                  <a:pt x="3585975" y="5092246"/>
                </a:lnTo>
                <a:cubicBezTo>
                  <a:pt x="3571623" y="5090455"/>
                  <a:pt x="3549389" y="5104654"/>
                  <a:pt x="3536132" y="5101945"/>
                </a:cubicBezTo>
                <a:cubicBezTo>
                  <a:pt x="3513940" y="5106241"/>
                  <a:pt x="3488622" y="5099976"/>
                  <a:pt x="3473220" y="5105606"/>
                </a:cubicBezTo>
                <a:lnTo>
                  <a:pt x="3400725" y="5117654"/>
                </a:lnTo>
                <a:lnTo>
                  <a:pt x="3375935" y="5106247"/>
                </a:lnTo>
                <a:lnTo>
                  <a:pt x="3348219" y="5109860"/>
                </a:lnTo>
                <a:cubicBezTo>
                  <a:pt x="3337206" y="5110533"/>
                  <a:pt x="3327054" y="5111295"/>
                  <a:pt x="3319639" y="5114795"/>
                </a:cubicBezTo>
                <a:lnTo>
                  <a:pt x="3248529" y="5133347"/>
                </a:lnTo>
                <a:lnTo>
                  <a:pt x="3210308" y="5119794"/>
                </a:lnTo>
                <a:cubicBezTo>
                  <a:pt x="3206088" y="5117870"/>
                  <a:pt x="3200152" y="5117326"/>
                  <a:pt x="3190375" y="5119915"/>
                </a:cubicBezTo>
                <a:lnTo>
                  <a:pt x="3188145" y="5121096"/>
                </a:lnTo>
                <a:cubicBezTo>
                  <a:pt x="3182625" y="5119116"/>
                  <a:pt x="3141856" y="5121682"/>
                  <a:pt x="3108596" y="5122416"/>
                </a:cubicBezTo>
                <a:cubicBezTo>
                  <a:pt x="3055968" y="5124842"/>
                  <a:pt x="3048940" y="5117475"/>
                  <a:pt x="2988584" y="5125502"/>
                </a:cubicBezTo>
                <a:cubicBezTo>
                  <a:pt x="2928853" y="5129690"/>
                  <a:pt x="2917951" y="5124649"/>
                  <a:pt x="2876540" y="5133019"/>
                </a:cubicBezTo>
                <a:lnTo>
                  <a:pt x="2626864" y="5133771"/>
                </a:lnTo>
                <a:cubicBezTo>
                  <a:pt x="2562348" y="5111858"/>
                  <a:pt x="2563422" y="5142456"/>
                  <a:pt x="2491422" y="5135486"/>
                </a:cubicBezTo>
                <a:cubicBezTo>
                  <a:pt x="2433091" y="5200962"/>
                  <a:pt x="2455709" y="5160483"/>
                  <a:pt x="2415617" y="5168715"/>
                </a:cubicBezTo>
                <a:lnTo>
                  <a:pt x="2290098" y="5166151"/>
                </a:lnTo>
                <a:cubicBezTo>
                  <a:pt x="2257057" y="5152522"/>
                  <a:pt x="2202458" y="5187690"/>
                  <a:pt x="2161714" y="5169302"/>
                </a:cubicBezTo>
                <a:cubicBezTo>
                  <a:pt x="2122714" y="5172302"/>
                  <a:pt x="2080450" y="5180350"/>
                  <a:pt x="2056089" y="5184144"/>
                </a:cubicBezTo>
                <a:cubicBezTo>
                  <a:pt x="2019828" y="5191108"/>
                  <a:pt x="1978839" y="5203797"/>
                  <a:pt x="1944153" y="5211084"/>
                </a:cubicBezTo>
                <a:cubicBezTo>
                  <a:pt x="1925867" y="5199079"/>
                  <a:pt x="1896027" y="5224183"/>
                  <a:pt x="1847968" y="5227868"/>
                </a:cubicBezTo>
                <a:cubicBezTo>
                  <a:pt x="1827977" y="5213971"/>
                  <a:pt x="1815570" y="5230544"/>
                  <a:pt x="1777083" y="5212267"/>
                </a:cubicBezTo>
                <a:cubicBezTo>
                  <a:pt x="1775439" y="5214216"/>
                  <a:pt x="1773397" y="5216035"/>
                  <a:pt x="1771025" y="5217668"/>
                </a:cubicBezTo>
                <a:cubicBezTo>
                  <a:pt x="1757251" y="5227146"/>
                  <a:pt x="1735528" y="5228402"/>
                  <a:pt x="1722509" y="5220470"/>
                </a:cubicBezTo>
                <a:cubicBezTo>
                  <a:pt x="1691779" y="5208440"/>
                  <a:pt x="1662321" y="5203305"/>
                  <a:pt x="1633941" y="5200774"/>
                </a:cubicBezTo>
                <a:lnTo>
                  <a:pt x="1586145" y="5210184"/>
                </a:lnTo>
                <a:cubicBezTo>
                  <a:pt x="1567948" y="5215416"/>
                  <a:pt x="1545900" y="5226363"/>
                  <a:pt x="1524748" y="5232173"/>
                </a:cubicBezTo>
                <a:cubicBezTo>
                  <a:pt x="1502586" y="5235395"/>
                  <a:pt x="1478013" y="5230993"/>
                  <a:pt x="1459242" y="5245044"/>
                </a:cubicBezTo>
                <a:cubicBezTo>
                  <a:pt x="1421474" y="5260197"/>
                  <a:pt x="1374524" y="5244220"/>
                  <a:pt x="1349457" y="5280705"/>
                </a:cubicBezTo>
                <a:cubicBezTo>
                  <a:pt x="1273276" y="5302389"/>
                  <a:pt x="1121512" y="5336260"/>
                  <a:pt x="1009212" y="5361227"/>
                </a:cubicBezTo>
                <a:cubicBezTo>
                  <a:pt x="939016" y="5373529"/>
                  <a:pt x="866895" y="5370149"/>
                  <a:pt x="808572" y="5377024"/>
                </a:cubicBezTo>
                <a:cubicBezTo>
                  <a:pt x="802823" y="5374184"/>
                  <a:pt x="726016" y="5397963"/>
                  <a:pt x="719549" y="5396991"/>
                </a:cubicBezTo>
                <a:lnTo>
                  <a:pt x="698795" y="5397657"/>
                </a:lnTo>
                <a:cubicBezTo>
                  <a:pt x="689833" y="5401894"/>
                  <a:pt x="683492" y="5402495"/>
                  <a:pt x="678327" y="5401487"/>
                </a:cubicBezTo>
                <a:lnTo>
                  <a:pt x="672784" y="5399085"/>
                </a:lnTo>
                <a:lnTo>
                  <a:pt x="658406" y="5400696"/>
                </a:lnTo>
                <a:lnTo>
                  <a:pt x="629185" y="5401132"/>
                </a:lnTo>
                <a:lnTo>
                  <a:pt x="624558" y="5403782"/>
                </a:lnTo>
                <a:lnTo>
                  <a:pt x="581798" y="5408438"/>
                </a:lnTo>
                <a:cubicBezTo>
                  <a:pt x="581736" y="5408865"/>
                  <a:pt x="581671" y="5409294"/>
                  <a:pt x="581608" y="5409722"/>
                </a:cubicBezTo>
                <a:cubicBezTo>
                  <a:pt x="580204" y="5412704"/>
                  <a:pt x="577331" y="5415106"/>
                  <a:pt x="571299" y="5416358"/>
                </a:cubicBezTo>
                <a:cubicBezTo>
                  <a:pt x="551623" y="5426267"/>
                  <a:pt x="484499" y="5459654"/>
                  <a:pt x="463549" y="5469173"/>
                </a:cubicBezTo>
                <a:cubicBezTo>
                  <a:pt x="453136" y="5470720"/>
                  <a:pt x="449731" y="5472678"/>
                  <a:pt x="445606" y="5473465"/>
                </a:cubicBezTo>
                <a:lnTo>
                  <a:pt x="438799" y="5473893"/>
                </a:lnTo>
                <a:cubicBezTo>
                  <a:pt x="417222" y="5482183"/>
                  <a:pt x="343312" y="5513407"/>
                  <a:pt x="316138" y="5523213"/>
                </a:cubicBezTo>
                <a:cubicBezTo>
                  <a:pt x="298481" y="5517132"/>
                  <a:pt x="286556" y="5522972"/>
                  <a:pt x="275748" y="5532726"/>
                </a:cubicBezTo>
                <a:cubicBezTo>
                  <a:pt x="238274" y="5535784"/>
                  <a:pt x="207076" y="5552679"/>
                  <a:pt x="166496" y="5563424"/>
                </a:cubicBezTo>
                <a:lnTo>
                  <a:pt x="0" y="562988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3918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459807F-B6FA-44D3-9A53-C55B6B568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80681"/>
            <a:ext cx="9144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95F237-523F-A64B-9602-A85AA0B82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5755341"/>
            <a:ext cx="7620000" cy="884518"/>
          </a:xfrm>
        </p:spPr>
        <p:txBody>
          <a:bodyPr anchor="t">
            <a:normAutofit/>
          </a:bodyPr>
          <a:lstStyle/>
          <a:p>
            <a:r>
              <a:rPr lang="en-US" sz="4000" dirty="0"/>
              <a:t>The Words We Say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F618B8-D4FF-AB45-A588-CB56088C94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0469" y="5149516"/>
            <a:ext cx="4326212" cy="505326"/>
          </a:xfrm>
        </p:spPr>
        <p:txBody>
          <a:bodyPr anchor="b">
            <a:noAutofit/>
          </a:bodyPr>
          <a:lstStyle/>
          <a:p>
            <a:r>
              <a:rPr lang="en-US" sz="3200" dirty="0"/>
              <a:t>Matthew 12:33-37</a:t>
            </a:r>
          </a:p>
        </p:txBody>
      </p:sp>
      <p:pic>
        <p:nvPicPr>
          <p:cNvPr id="4" name="Picture 3" descr="Chart, scatter chart&#10;&#10;Description automatically generated">
            <a:extLst>
              <a:ext uri="{FF2B5EF4-FFF2-40B4-BE49-F238E27FC236}">
                <a16:creationId xmlns:a16="http://schemas.microsoft.com/office/drawing/2014/main" id="{0DA7998E-4644-400B-9AC5-A89A3E22F2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557"/>
          <a:stretch/>
        </p:blipFill>
        <p:spPr>
          <a:xfrm>
            <a:off x="20" y="10"/>
            <a:ext cx="9143979" cy="5886523"/>
          </a:xfrm>
          <a:custGeom>
            <a:avLst/>
            <a:gdLst/>
            <a:ahLst/>
            <a:cxnLst/>
            <a:rect l="l" t="t" r="r" b="b"/>
            <a:pathLst>
              <a:path w="12191999" h="5886533">
                <a:moveTo>
                  <a:pt x="4721173" y="4907914"/>
                </a:moveTo>
                <a:lnTo>
                  <a:pt x="4722109" y="4908125"/>
                </a:lnTo>
                <a:cubicBezTo>
                  <a:pt x="4721143" y="4908767"/>
                  <a:pt x="4718263" y="4909373"/>
                  <a:pt x="4717199" y="4909396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751311"/>
                </a:lnTo>
                <a:lnTo>
                  <a:pt x="12140860" y="5770509"/>
                </a:lnTo>
                <a:cubicBezTo>
                  <a:pt x="12126656" y="5772723"/>
                  <a:pt x="12093589" y="5827925"/>
                  <a:pt x="12080161" y="5826358"/>
                </a:cubicBezTo>
                <a:cubicBezTo>
                  <a:pt x="11978188" y="5850511"/>
                  <a:pt x="11967361" y="5873564"/>
                  <a:pt x="11917885" y="5861578"/>
                </a:cubicBezTo>
                <a:cubicBezTo>
                  <a:pt x="11872779" y="5859863"/>
                  <a:pt x="11928861" y="5896778"/>
                  <a:pt x="11894610" y="5883738"/>
                </a:cubicBezTo>
                <a:cubicBezTo>
                  <a:pt x="11860359" y="5870698"/>
                  <a:pt x="11736091" y="5807232"/>
                  <a:pt x="11712379" y="5783337"/>
                </a:cubicBezTo>
                <a:cubicBezTo>
                  <a:pt x="11688667" y="5759442"/>
                  <a:pt x="11627912" y="5782933"/>
                  <a:pt x="11585366" y="5740371"/>
                </a:cubicBezTo>
                <a:lnTo>
                  <a:pt x="11516470" y="5663679"/>
                </a:lnTo>
                <a:cubicBezTo>
                  <a:pt x="11468274" y="5661847"/>
                  <a:pt x="11507335" y="5626593"/>
                  <a:pt x="11462692" y="5610127"/>
                </a:cubicBezTo>
                <a:cubicBezTo>
                  <a:pt x="11417567" y="5608500"/>
                  <a:pt x="11408021" y="5556613"/>
                  <a:pt x="11369712" y="5548654"/>
                </a:cubicBezTo>
                <a:cubicBezTo>
                  <a:pt x="11354317" y="5554704"/>
                  <a:pt x="11288328" y="5499810"/>
                  <a:pt x="11273969" y="5488986"/>
                </a:cubicBezTo>
                <a:cubicBezTo>
                  <a:pt x="11231913" y="5490378"/>
                  <a:pt x="11221973" y="5480544"/>
                  <a:pt x="11195084" y="5467967"/>
                </a:cubicBezTo>
                <a:cubicBezTo>
                  <a:pt x="11164086" y="5497749"/>
                  <a:pt x="11171649" y="5471790"/>
                  <a:pt x="11143408" y="5468614"/>
                </a:cubicBezTo>
                <a:cubicBezTo>
                  <a:pt x="11125906" y="5464975"/>
                  <a:pt x="11102603" y="5460835"/>
                  <a:pt x="11085935" y="5459365"/>
                </a:cubicBezTo>
                <a:cubicBezTo>
                  <a:pt x="11057493" y="5459661"/>
                  <a:pt x="11029906" y="5441496"/>
                  <a:pt x="11030953" y="5456484"/>
                </a:cubicBezTo>
                <a:cubicBezTo>
                  <a:pt x="11007784" y="5459001"/>
                  <a:pt x="10982005" y="5463178"/>
                  <a:pt x="10951060" y="5461240"/>
                </a:cubicBezTo>
                <a:cubicBezTo>
                  <a:pt x="10885365" y="5424406"/>
                  <a:pt x="10915288" y="5460968"/>
                  <a:pt x="10857721" y="5448157"/>
                </a:cubicBezTo>
                <a:cubicBezTo>
                  <a:pt x="10806646" y="5435790"/>
                  <a:pt x="10707075" y="5402712"/>
                  <a:pt x="10644616" y="5387039"/>
                </a:cubicBezTo>
                <a:cubicBezTo>
                  <a:pt x="10616446" y="5382224"/>
                  <a:pt x="10558603" y="5371613"/>
                  <a:pt x="10519277" y="5366793"/>
                </a:cubicBezTo>
                <a:cubicBezTo>
                  <a:pt x="10495461" y="5368312"/>
                  <a:pt x="10473830" y="5354868"/>
                  <a:pt x="10445981" y="5364735"/>
                </a:cubicBezTo>
                <a:cubicBezTo>
                  <a:pt x="10436536" y="5368773"/>
                  <a:pt x="10409281" y="5367966"/>
                  <a:pt x="10383865" y="5360888"/>
                </a:cubicBezTo>
                <a:cubicBezTo>
                  <a:pt x="10374827" y="5369095"/>
                  <a:pt x="10347864" y="5360432"/>
                  <a:pt x="10336852" y="5360277"/>
                </a:cubicBezTo>
                <a:cubicBezTo>
                  <a:pt x="10323586" y="5366987"/>
                  <a:pt x="10274741" y="5357921"/>
                  <a:pt x="10261098" y="5350526"/>
                </a:cubicBezTo>
                <a:lnTo>
                  <a:pt x="10126497" y="5339011"/>
                </a:lnTo>
                <a:lnTo>
                  <a:pt x="10082166" y="5336916"/>
                </a:lnTo>
                <a:cubicBezTo>
                  <a:pt x="10074567" y="5338985"/>
                  <a:pt x="10046860" y="5337657"/>
                  <a:pt x="10039237" y="5338580"/>
                </a:cubicBezTo>
                <a:cubicBezTo>
                  <a:pt x="9998458" y="5328479"/>
                  <a:pt x="9984394" y="5327989"/>
                  <a:pt x="9960016" y="5323065"/>
                </a:cubicBezTo>
                <a:cubicBezTo>
                  <a:pt x="9918980" y="5322923"/>
                  <a:pt x="9888741" y="5326122"/>
                  <a:pt x="9847789" y="5316297"/>
                </a:cubicBezTo>
                <a:lnTo>
                  <a:pt x="9728306" y="5296090"/>
                </a:lnTo>
                <a:cubicBezTo>
                  <a:pt x="9675056" y="5305676"/>
                  <a:pt x="9602035" y="5297282"/>
                  <a:pt x="9584504" y="5284670"/>
                </a:cubicBezTo>
                <a:cubicBezTo>
                  <a:pt x="9518952" y="5270394"/>
                  <a:pt x="9415429" y="5244268"/>
                  <a:pt x="9343049" y="5238968"/>
                </a:cubicBezTo>
                <a:lnTo>
                  <a:pt x="9231367" y="5187063"/>
                </a:lnTo>
                <a:lnTo>
                  <a:pt x="9194807" y="5176984"/>
                </a:lnTo>
                <a:lnTo>
                  <a:pt x="9189243" y="5167745"/>
                </a:lnTo>
                <a:lnTo>
                  <a:pt x="9151229" y="5156543"/>
                </a:lnTo>
                <a:lnTo>
                  <a:pt x="9150207" y="5157608"/>
                </a:lnTo>
                <a:cubicBezTo>
                  <a:pt x="9147045" y="5159739"/>
                  <a:pt x="9143081" y="5160831"/>
                  <a:pt x="9137315" y="5159777"/>
                </a:cubicBezTo>
                <a:cubicBezTo>
                  <a:pt x="9138862" y="5179261"/>
                  <a:pt x="9130952" y="5165972"/>
                  <a:pt x="9113809" y="5161143"/>
                </a:cubicBezTo>
                <a:cubicBezTo>
                  <a:pt x="9112388" y="5190326"/>
                  <a:pt x="9068114" y="5155892"/>
                  <a:pt x="9053450" y="5169457"/>
                </a:cubicBezTo>
                <a:lnTo>
                  <a:pt x="9005483" y="5166172"/>
                </a:lnTo>
                <a:lnTo>
                  <a:pt x="9005198" y="5166412"/>
                </a:lnTo>
                <a:cubicBezTo>
                  <a:pt x="9003143" y="5166632"/>
                  <a:pt x="9000324" y="5166304"/>
                  <a:pt x="8996229" y="5165201"/>
                </a:cubicBezTo>
                <a:lnTo>
                  <a:pt x="8990391" y="5163140"/>
                </a:lnTo>
                <a:lnTo>
                  <a:pt x="8974334" y="5159914"/>
                </a:lnTo>
                <a:lnTo>
                  <a:pt x="8968008" y="5160614"/>
                </a:lnTo>
                <a:lnTo>
                  <a:pt x="8963045" y="5162839"/>
                </a:lnTo>
                <a:cubicBezTo>
                  <a:pt x="8954690" y="5154888"/>
                  <a:pt x="8955517" y="5145940"/>
                  <a:pt x="8928985" y="5166027"/>
                </a:cubicBezTo>
                <a:cubicBezTo>
                  <a:pt x="8898031" y="5165007"/>
                  <a:pt x="8789300" y="5150352"/>
                  <a:pt x="8752441" y="5146795"/>
                </a:cubicBezTo>
                <a:cubicBezTo>
                  <a:pt x="8719819" y="5136075"/>
                  <a:pt x="8748194" y="5149736"/>
                  <a:pt x="8707844" y="5144694"/>
                </a:cubicBezTo>
                <a:cubicBezTo>
                  <a:pt x="8671606" y="5125159"/>
                  <a:pt x="8639142" y="5141599"/>
                  <a:pt x="8596068" y="5136122"/>
                </a:cubicBezTo>
                <a:lnTo>
                  <a:pt x="8525227" y="5150964"/>
                </a:lnTo>
                <a:lnTo>
                  <a:pt x="8510980" y="5145049"/>
                </a:lnTo>
                <a:lnTo>
                  <a:pt x="8506164" y="5142048"/>
                </a:lnTo>
                <a:cubicBezTo>
                  <a:pt x="8502646" y="5140271"/>
                  <a:pt x="8500045" y="5139460"/>
                  <a:pt x="8497965" y="5139310"/>
                </a:cubicBezTo>
                <a:lnTo>
                  <a:pt x="8497591" y="5139489"/>
                </a:lnTo>
                <a:lnTo>
                  <a:pt x="8490246" y="5136439"/>
                </a:lnTo>
                <a:lnTo>
                  <a:pt x="8367179" y="5122397"/>
                </a:lnTo>
                <a:cubicBezTo>
                  <a:pt x="8362021" y="5120372"/>
                  <a:pt x="8357730" y="5120720"/>
                  <a:pt x="8353796" y="5122203"/>
                </a:cubicBezTo>
                <a:lnTo>
                  <a:pt x="8352369" y="5123043"/>
                </a:lnTo>
                <a:lnTo>
                  <a:pt x="8320101" y="5105625"/>
                </a:lnTo>
                <a:lnTo>
                  <a:pt x="8314429" y="5105299"/>
                </a:lnTo>
                <a:lnTo>
                  <a:pt x="8295170" y="5091404"/>
                </a:lnTo>
                <a:lnTo>
                  <a:pt x="8284273" y="5085581"/>
                </a:lnTo>
                <a:lnTo>
                  <a:pt x="8283146" y="5081138"/>
                </a:lnTo>
                <a:cubicBezTo>
                  <a:pt x="8280842" y="5077893"/>
                  <a:pt x="8276148" y="5075245"/>
                  <a:pt x="8266072" y="5073963"/>
                </a:cubicBezTo>
                <a:lnTo>
                  <a:pt x="8263373" y="5074193"/>
                </a:lnTo>
                <a:lnTo>
                  <a:pt x="8252030" y="5064350"/>
                </a:lnTo>
                <a:cubicBezTo>
                  <a:pt x="8248856" y="5060500"/>
                  <a:pt x="8246644" y="5056218"/>
                  <a:pt x="8245831" y="5051358"/>
                </a:cubicBezTo>
                <a:cubicBezTo>
                  <a:pt x="8181824" y="5054265"/>
                  <a:pt x="8147127" y="5020143"/>
                  <a:pt x="8090268" y="5005197"/>
                </a:cubicBezTo>
                <a:cubicBezTo>
                  <a:pt x="8025464" y="4982055"/>
                  <a:pt x="7967067" y="4960819"/>
                  <a:pt x="7905404" y="4963224"/>
                </a:cubicBezTo>
                <a:cubicBezTo>
                  <a:pt x="7835116" y="4948312"/>
                  <a:pt x="7780962" y="4946081"/>
                  <a:pt x="7718741" y="4937509"/>
                </a:cubicBezTo>
                <a:lnTo>
                  <a:pt x="7614343" y="4940980"/>
                </a:lnTo>
                <a:lnTo>
                  <a:pt x="7527539" y="4935152"/>
                </a:lnTo>
                <a:lnTo>
                  <a:pt x="7519567" y="4932599"/>
                </a:lnTo>
                <a:cubicBezTo>
                  <a:pt x="7513989" y="4931260"/>
                  <a:pt x="7510169" y="4930910"/>
                  <a:pt x="7507408" y="4931264"/>
                </a:cubicBezTo>
                <a:lnTo>
                  <a:pt x="7507036" y="4931591"/>
                </a:lnTo>
                <a:lnTo>
                  <a:pt x="7495791" y="4929639"/>
                </a:lnTo>
                <a:cubicBezTo>
                  <a:pt x="7476982" y="4925521"/>
                  <a:pt x="7422524" y="4942937"/>
                  <a:pt x="7405387" y="4937744"/>
                </a:cubicBezTo>
                <a:cubicBezTo>
                  <a:pt x="7374785" y="4940694"/>
                  <a:pt x="7333986" y="4941799"/>
                  <a:pt x="7312176" y="4947339"/>
                </a:cubicBezTo>
                <a:lnTo>
                  <a:pt x="7310849" y="4948781"/>
                </a:lnTo>
                <a:lnTo>
                  <a:pt x="7218556" y="4923532"/>
                </a:lnTo>
                <a:lnTo>
                  <a:pt x="7201098" y="4918982"/>
                </a:lnTo>
                <a:lnTo>
                  <a:pt x="7197000" y="4913624"/>
                </a:lnTo>
                <a:cubicBezTo>
                  <a:pt x="7192108" y="4910101"/>
                  <a:pt x="7184502" y="4907962"/>
                  <a:pt x="7170804" y="4908976"/>
                </a:cubicBezTo>
                <a:lnTo>
                  <a:pt x="7096984" y="4896748"/>
                </a:lnTo>
                <a:cubicBezTo>
                  <a:pt x="7061144" y="4895770"/>
                  <a:pt x="7050185" y="4894793"/>
                  <a:pt x="7018492" y="4897122"/>
                </a:cubicBezTo>
                <a:cubicBezTo>
                  <a:pt x="6937524" y="4886184"/>
                  <a:pt x="6943641" y="4862018"/>
                  <a:pt x="6904142" y="4867616"/>
                </a:cubicBezTo>
                <a:cubicBezTo>
                  <a:pt x="6871918" y="4872824"/>
                  <a:pt x="6787985" y="4853750"/>
                  <a:pt x="6708218" y="4839661"/>
                </a:cubicBezTo>
                <a:cubicBezTo>
                  <a:pt x="6649102" y="4830206"/>
                  <a:pt x="6628102" y="4816105"/>
                  <a:pt x="6549451" y="4810885"/>
                </a:cubicBezTo>
                <a:cubicBezTo>
                  <a:pt x="6472150" y="4766795"/>
                  <a:pt x="6409692" y="4790518"/>
                  <a:pt x="6317556" y="4764085"/>
                </a:cubicBezTo>
                <a:cubicBezTo>
                  <a:pt x="6297547" y="4748563"/>
                  <a:pt x="6209288" y="4765756"/>
                  <a:pt x="6168670" y="4761998"/>
                </a:cubicBezTo>
                <a:cubicBezTo>
                  <a:pt x="6128052" y="4758240"/>
                  <a:pt x="6090536" y="4744692"/>
                  <a:pt x="6073844" y="4741536"/>
                </a:cubicBezTo>
                <a:lnTo>
                  <a:pt x="6068526" y="4743073"/>
                </a:lnTo>
                <a:lnTo>
                  <a:pt x="6048634" y="4742390"/>
                </a:lnTo>
                <a:lnTo>
                  <a:pt x="6041279" y="4750739"/>
                </a:lnTo>
                <a:lnTo>
                  <a:pt x="6010088" y="4755832"/>
                </a:lnTo>
                <a:cubicBezTo>
                  <a:pt x="5998677" y="4756419"/>
                  <a:pt x="5970124" y="4755506"/>
                  <a:pt x="5957373" y="4752188"/>
                </a:cubicBezTo>
                <a:lnTo>
                  <a:pt x="5758915" y="4736496"/>
                </a:lnTo>
                <a:lnTo>
                  <a:pt x="5626957" y="4735473"/>
                </a:lnTo>
                <a:lnTo>
                  <a:pt x="5470902" y="4749493"/>
                </a:lnTo>
                <a:cubicBezTo>
                  <a:pt x="5478131" y="4762521"/>
                  <a:pt x="5439006" y="4748455"/>
                  <a:pt x="5432757" y="4760746"/>
                </a:cubicBezTo>
                <a:cubicBezTo>
                  <a:pt x="5429365" y="4770778"/>
                  <a:pt x="5391824" y="4775462"/>
                  <a:pt x="5381664" y="4778448"/>
                </a:cubicBezTo>
                <a:lnTo>
                  <a:pt x="5261760" y="4798865"/>
                </a:lnTo>
                <a:cubicBezTo>
                  <a:pt x="5251595" y="4799049"/>
                  <a:pt x="5230547" y="4807359"/>
                  <a:pt x="5222959" y="4809989"/>
                </a:cubicBezTo>
                <a:lnTo>
                  <a:pt x="5174657" y="4812979"/>
                </a:lnTo>
                <a:lnTo>
                  <a:pt x="5156551" y="4820202"/>
                </a:lnTo>
                <a:lnTo>
                  <a:pt x="5142595" y="4823602"/>
                </a:lnTo>
                <a:lnTo>
                  <a:pt x="5139593" y="4825703"/>
                </a:lnTo>
                <a:cubicBezTo>
                  <a:pt x="5133873" y="4829743"/>
                  <a:pt x="5128076" y="4833554"/>
                  <a:pt x="5121656" y="4836556"/>
                </a:cubicBezTo>
                <a:cubicBezTo>
                  <a:pt x="5108317" y="4807937"/>
                  <a:pt x="5064853" y="4857373"/>
                  <a:pt x="5065787" y="4829985"/>
                </a:cubicBezTo>
                <a:cubicBezTo>
                  <a:pt x="5028193" y="4841501"/>
                  <a:pt x="5038944" y="4812412"/>
                  <a:pt x="5011510" y="4846366"/>
                </a:cubicBezTo>
                <a:cubicBezTo>
                  <a:pt x="4937023" y="4845983"/>
                  <a:pt x="4916353" y="4832976"/>
                  <a:pt x="4840437" y="4870383"/>
                </a:cubicBezTo>
                <a:cubicBezTo>
                  <a:pt x="4806739" y="4887025"/>
                  <a:pt x="4784106" y="4898171"/>
                  <a:pt x="4762444" y="4898151"/>
                </a:cubicBezTo>
                <a:cubicBezTo>
                  <a:pt x="4741323" y="4902652"/>
                  <a:pt x="4729481" y="4905474"/>
                  <a:pt x="4723182" y="4907166"/>
                </a:cubicBezTo>
                <a:lnTo>
                  <a:pt x="4721173" y="4907914"/>
                </a:lnTo>
                <a:lnTo>
                  <a:pt x="4715524" y="4906639"/>
                </a:lnTo>
                <a:cubicBezTo>
                  <a:pt x="4680148" y="4913595"/>
                  <a:pt x="4524744" y="4914403"/>
                  <a:pt x="4515810" y="4916541"/>
                </a:cubicBezTo>
                <a:cubicBezTo>
                  <a:pt x="4457819" y="4929653"/>
                  <a:pt x="4462659" y="4930394"/>
                  <a:pt x="4428539" y="4927192"/>
                </a:cubicBezTo>
                <a:cubicBezTo>
                  <a:pt x="4423303" y="4923821"/>
                  <a:pt x="4368974" y="4930115"/>
                  <a:pt x="4362872" y="4928538"/>
                </a:cubicBezTo>
                <a:lnTo>
                  <a:pt x="4316962" y="4921923"/>
                </a:lnTo>
                <a:lnTo>
                  <a:pt x="4315106" y="4923264"/>
                </a:lnTo>
                <a:cubicBezTo>
                  <a:pt x="4306123" y="4926635"/>
                  <a:pt x="4299993" y="4926634"/>
                  <a:pt x="4295140" y="4925143"/>
                </a:cubicBezTo>
                <a:lnTo>
                  <a:pt x="4290059" y="4922226"/>
                </a:lnTo>
                <a:lnTo>
                  <a:pt x="4276138" y="4922472"/>
                </a:lnTo>
                <a:lnTo>
                  <a:pt x="4248113" y="4920148"/>
                </a:lnTo>
                <a:lnTo>
                  <a:pt x="4202046" y="4922943"/>
                </a:lnTo>
                <a:cubicBezTo>
                  <a:pt x="4201945" y="4923363"/>
                  <a:pt x="4201842" y="4923782"/>
                  <a:pt x="4201741" y="4924202"/>
                </a:cubicBezTo>
                <a:cubicBezTo>
                  <a:pt x="4200116" y="4927039"/>
                  <a:pt x="4197140" y="4929158"/>
                  <a:pt x="4191245" y="4929836"/>
                </a:cubicBezTo>
                <a:cubicBezTo>
                  <a:pt x="4204212" y="4947125"/>
                  <a:pt x="4161274" y="4945230"/>
                  <a:pt x="4142742" y="4945701"/>
                </a:cubicBezTo>
                <a:cubicBezTo>
                  <a:pt x="4124717" y="4952767"/>
                  <a:pt x="4099099" y="4966347"/>
                  <a:pt x="4083094" y="4972234"/>
                </a:cubicBezTo>
                <a:lnTo>
                  <a:pt x="4074543" y="4973069"/>
                </a:lnTo>
                <a:cubicBezTo>
                  <a:pt x="4074504" y="4973170"/>
                  <a:pt x="4074463" y="4973269"/>
                  <a:pt x="4074424" y="4973368"/>
                </a:cubicBezTo>
                <a:cubicBezTo>
                  <a:pt x="4072678" y="4974152"/>
                  <a:pt x="4069906" y="4974653"/>
                  <a:pt x="4065507" y="4974812"/>
                </a:cubicBezTo>
                <a:lnTo>
                  <a:pt x="4058951" y="4974594"/>
                </a:lnTo>
                <a:lnTo>
                  <a:pt x="4042361" y="4976215"/>
                </a:lnTo>
                <a:lnTo>
                  <a:pt x="4036993" y="4978649"/>
                </a:lnTo>
                <a:lnTo>
                  <a:pt x="4035360" y="4982316"/>
                </a:lnTo>
                <a:lnTo>
                  <a:pt x="4033775" y="4982081"/>
                </a:lnTo>
                <a:cubicBezTo>
                  <a:pt x="4021424" y="4977217"/>
                  <a:pt x="4016874" y="4968841"/>
                  <a:pt x="4004535" y="4994649"/>
                </a:cubicBezTo>
                <a:cubicBezTo>
                  <a:pt x="3976667" y="4987584"/>
                  <a:pt x="3972977" y="5002913"/>
                  <a:pt x="3936843" y="5012106"/>
                </a:cubicBezTo>
                <a:cubicBezTo>
                  <a:pt x="3920506" y="5004382"/>
                  <a:pt x="3908535" y="5009071"/>
                  <a:pt x="3897272" y="5017761"/>
                </a:cubicBezTo>
                <a:cubicBezTo>
                  <a:pt x="3861092" y="5017265"/>
                  <a:pt x="3829628" y="5031135"/>
                  <a:pt x="3789757" y="5037999"/>
                </a:cubicBezTo>
                <a:cubicBezTo>
                  <a:pt x="3741007" y="5052705"/>
                  <a:pt x="3725129" y="5054682"/>
                  <a:pt x="3682510" y="5061922"/>
                </a:cubicBezTo>
                <a:lnTo>
                  <a:pt x="3610032" y="5094193"/>
                </a:lnTo>
                <a:lnTo>
                  <a:pt x="3603852" y="5092831"/>
                </a:lnTo>
                <a:cubicBezTo>
                  <a:pt x="3599580" y="5092212"/>
                  <a:pt x="3596726" y="5092212"/>
                  <a:pt x="3594733" y="5092667"/>
                </a:cubicBezTo>
                <a:lnTo>
                  <a:pt x="3594498" y="5092936"/>
                </a:lnTo>
                <a:lnTo>
                  <a:pt x="3585975" y="5092246"/>
                </a:lnTo>
                <a:cubicBezTo>
                  <a:pt x="3571623" y="5090455"/>
                  <a:pt x="3549389" y="5104654"/>
                  <a:pt x="3536132" y="5101945"/>
                </a:cubicBezTo>
                <a:cubicBezTo>
                  <a:pt x="3513940" y="5106241"/>
                  <a:pt x="3488622" y="5099976"/>
                  <a:pt x="3473220" y="5105606"/>
                </a:cubicBezTo>
                <a:lnTo>
                  <a:pt x="3400725" y="5117654"/>
                </a:lnTo>
                <a:lnTo>
                  <a:pt x="3375935" y="5106247"/>
                </a:lnTo>
                <a:lnTo>
                  <a:pt x="3348219" y="5109860"/>
                </a:lnTo>
                <a:cubicBezTo>
                  <a:pt x="3337206" y="5110533"/>
                  <a:pt x="3327054" y="5111295"/>
                  <a:pt x="3319639" y="5114795"/>
                </a:cubicBezTo>
                <a:lnTo>
                  <a:pt x="3248529" y="5133347"/>
                </a:lnTo>
                <a:lnTo>
                  <a:pt x="3210308" y="5119794"/>
                </a:lnTo>
                <a:cubicBezTo>
                  <a:pt x="3206088" y="5117870"/>
                  <a:pt x="3200152" y="5117326"/>
                  <a:pt x="3190375" y="5119915"/>
                </a:cubicBezTo>
                <a:lnTo>
                  <a:pt x="3188145" y="5121096"/>
                </a:lnTo>
                <a:cubicBezTo>
                  <a:pt x="3182625" y="5119116"/>
                  <a:pt x="3141856" y="5121682"/>
                  <a:pt x="3108596" y="5122416"/>
                </a:cubicBezTo>
                <a:cubicBezTo>
                  <a:pt x="3055968" y="5124842"/>
                  <a:pt x="3048940" y="5117475"/>
                  <a:pt x="2988584" y="5125502"/>
                </a:cubicBezTo>
                <a:cubicBezTo>
                  <a:pt x="2928853" y="5129690"/>
                  <a:pt x="2917951" y="5124649"/>
                  <a:pt x="2876540" y="5133019"/>
                </a:cubicBezTo>
                <a:lnTo>
                  <a:pt x="2626864" y="5133771"/>
                </a:lnTo>
                <a:cubicBezTo>
                  <a:pt x="2562348" y="5111858"/>
                  <a:pt x="2563422" y="5142456"/>
                  <a:pt x="2491422" y="5135486"/>
                </a:cubicBezTo>
                <a:cubicBezTo>
                  <a:pt x="2433091" y="5200962"/>
                  <a:pt x="2455709" y="5160483"/>
                  <a:pt x="2415617" y="5168715"/>
                </a:cubicBezTo>
                <a:lnTo>
                  <a:pt x="2290098" y="5166151"/>
                </a:lnTo>
                <a:cubicBezTo>
                  <a:pt x="2257057" y="5152522"/>
                  <a:pt x="2202458" y="5187690"/>
                  <a:pt x="2161714" y="5169302"/>
                </a:cubicBezTo>
                <a:cubicBezTo>
                  <a:pt x="2122714" y="5172302"/>
                  <a:pt x="2080450" y="5180350"/>
                  <a:pt x="2056089" y="5184144"/>
                </a:cubicBezTo>
                <a:cubicBezTo>
                  <a:pt x="2019828" y="5191108"/>
                  <a:pt x="1978839" y="5203797"/>
                  <a:pt x="1944153" y="5211084"/>
                </a:cubicBezTo>
                <a:cubicBezTo>
                  <a:pt x="1925867" y="5199079"/>
                  <a:pt x="1896027" y="5224183"/>
                  <a:pt x="1847968" y="5227868"/>
                </a:cubicBezTo>
                <a:cubicBezTo>
                  <a:pt x="1827977" y="5213971"/>
                  <a:pt x="1815570" y="5230544"/>
                  <a:pt x="1777083" y="5212267"/>
                </a:cubicBezTo>
                <a:cubicBezTo>
                  <a:pt x="1775439" y="5214216"/>
                  <a:pt x="1773397" y="5216035"/>
                  <a:pt x="1771025" y="5217668"/>
                </a:cubicBezTo>
                <a:cubicBezTo>
                  <a:pt x="1757251" y="5227146"/>
                  <a:pt x="1735528" y="5228402"/>
                  <a:pt x="1722509" y="5220470"/>
                </a:cubicBezTo>
                <a:cubicBezTo>
                  <a:pt x="1691779" y="5208440"/>
                  <a:pt x="1662321" y="5203305"/>
                  <a:pt x="1633941" y="5200774"/>
                </a:cubicBezTo>
                <a:lnTo>
                  <a:pt x="1586145" y="5210184"/>
                </a:lnTo>
                <a:cubicBezTo>
                  <a:pt x="1567948" y="5215416"/>
                  <a:pt x="1545900" y="5226363"/>
                  <a:pt x="1524748" y="5232173"/>
                </a:cubicBezTo>
                <a:cubicBezTo>
                  <a:pt x="1502586" y="5235395"/>
                  <a:pt x="1478013" y="5230993"/>
                  <a:pt x="1459242" y="5245044"/>
                </a:cubicBezTo>
                <a:cubicBezTo>
                  <a:pt x="1421474" y="5260197"/>
                  <a:pt x="1374524" y="5244220"/>
                  <a:pt x="1349457" y="5280705"/>
                </a:cubicBezTo>
                <a:cubicBezTo>
                  <a:pt x="1273276" y="5302389"/>
                  <a:pt x="1121512" y="5336260"/>
                  <a:pt x="1009212" y="5361227"/>
                </a:cubicBezTo>
                <a:cubicBezTo>
                  <a:pt x="939016" y="5373529"/>
                  <a:pt x="866895" y="5370149"/>
                  <a:pt x="808572" y="5377024"/>
                </a:cubicBezTo>
                <a:cubicBezTo>
                  <a:pt x="802823" y="5374184"/>
                  <a:pt x="726016" y="5397963"/>
                  <a:pt x="719549" y="5396991"/>
                </a:cubicBezTo>
                <a:lnTo>
                  <a:pt x="698795" y="5397657"/>
                </a:lnTo>
                <a:cubicBezTo>
                  <a:pt x="689833" y="5401894"/>
                  <a:pt x="683492" y="5402495"/>
                  <a:pt x="678327" y="5401487"/>
                </a:cubicBezTo>
                <a:lnTo>
                  <a:pt x="672784" y="5399085"/>
                </a:lnTo>
                <a:lnTo>
                  <a:pt x="658406" y="5400696"/>
                </a:lnTo>
                <a:lnTo>
                  <a:pt x="629185" y="5401132"/>
                </a:lnTo>
                <a:lnTo>
                  <a:pt x="624558" y="5403782"/>
                </a:lnTo>
                <a:lnTo>
                  <a:pt x="581798" y="5408438"/>
                </a:lnTo>
                <a:cubicBezTo>
                  <a:pt x="581736" y="5408865"/>
                  <a:pt x="581671" y="5409294"/>
                  <a:pt x="581608" y="5409722"/>
                </a:cubicBezTo>
                <a:cubicBezTo>
                  <a:pt x="580204" y="5412704"/>
                  <a:pt x="577331" y="5415106"/>
                  <a:pt x="571299" y="5416358"/>
                </a:cubicBezTo>
                <a:cubicBezTo>
                  <a:pt x="551623" y="5426267"/>
                  <a:pt x="484499" y="5459654"/>
                  <a:pt x="463549" y="5469173"/>
                </a:cubicBezTo>
                <a:cubicBezTo>
                  <a:pt x="453136" y="5470720"/>
                  <a:pt x="449731" y="5472678"/>
                  <a:pt x="445606" y="5473465"/>
                </a:cubicBezTo>
                <a:lnTo>
                  <a:pt x="438799" y="5473893"/>
                </a:lnTo>
                <a:cubicBezTo>
                  <a:pt x="417222" y="5482183"/>
                  <a:pt x="343312" y="5513407"/>
                  <a:pt x="316138" y="5523213"/>
                </a:cubicBezTo>
                <a:cubicBezTo>
                  <a:pt x="298481" y="5517132"/>
                  <a:pt x="286556" y="5522972"/>
                  <a:pt x="275748" y="5532726"/>
                </a:cubicBezTo>
                <a:cubicBezTo>
                  <a:pt x="238274" y="5535784"/>
                  <a:pt x="207076" y="5552679"/>
                  <a:pt x="166496" y="5563424"/>
                </a:cubicBezTo>
                <a:lnTo>
                  <a:pt x="0" y="562988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5833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819EC06-95FA-4182-A069-1FA626C7A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8EB1A4A-D79A-42CF-8F0E-83C097672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60" y="2992"/>
            <a:ext cx="9144861" cy="2344739"/>
          </a:xfrm>
          <a:custGeom>
            <a:avLst/>
            <a:gdLst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50277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522499 w 12192001"/>
              <a:gd name="connsiteY26" fmla="*/ 1207528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37318 w 12192001"/>
              <a:gd name="connsiteY70" fmla="*/ 1920435 h 2344739"/>
              <a:gd name="connsiteX71" fmla="*/ 9113812 w 12192001"/>
              <a:gd name="connsiteY71" fmla="*/ 1919069 h 2344739"/>
              <a:gd name="connsiteX72" fmla="*/ 9053453 w 12192001"/>
              <a:gd name="connsiteY72" fmla="*/ 1910755 h 2344739"/>
              <a:gd name="connsiteX73" fmla="*/ 9005486 w 12192001"/>
              <a:gd name="connsiteY73" fmla="*/ 1914040 h 2344739"/>
              <a:gd name="connsiteX74" fmla="*/ 9005201 w 12192001"/>
              <a:gd name="connsiteY74" fmla="*/ 1913800 h 2344739"/>
              <a:gd name="connsiteX75" fmla="*/ 8996232 w 12192001"/>
              <a:gd name="connsiteY75" fmla="*/ 1915011 h 2344739"/>
              <a:gd name="connsiteX76" fmla="*/ 8990394 w 12192001"/>
              <a:gd name="connsiteY76" fmla="*/ 1917072 h 2344739"/>
              <a:gd name="connsiteX77" fmla="*/ 8974337 w 12192001"/>
              <a:gd name="connsiteY77" fmla="*/ 1920298 h 2344739"/>
              <a:gd name="connsiteX78" fmla="*/ 8968011 w 12192001"/>
              <a:gd name="connsiteY78" fmla="*/ 1919598 h 2344739"/>
              <a:gd name="connsiteX79" fmla="*/ 8963048 w 12192001"/>
              <a:gd name="connsiteY79" fmla="*/ 1917373 h 2344739"/>
              <a:gd name="connsiteX80" fmla="*/ 8928988 w 12192001"/>
              <a:gd name="connsiteY80" fmla="*/ 1914185 h 2344739"/>
              <a:gd name="connsiteX81" fmla="*/ 8752444 w 12192001"/>
              <a:gd name="connsiteY81" fmla="*/ 1933417 h 2344739"/>
              <a:gd name="connsiteX82" fmla="*/ 8707847 w 12192001"/>
              <a:gd name="connsiteY82" fmla="*/ 1935518 h 2344739"/>
              <a:gd name="connsiteX83" fmla="*/ 8596071 w 12192001"/>
              <a:gd name="connsiteY83" fmla="*/ 1944090 h 2344739"/>
              <a:gd name="connsiteX84" fmla="*/ 8525230 w 12192001"/>
              <a:gd name="connsiteY84" fmla="*/ 1929248 h 2344739"/>
              <a:gd name="connsiteX85" fmla="*/ 8510983 w 12192001"/>
              <a:gd name="connsiteY85" fmla="*/ 1935163 h 2344739"/>
              <a:gd name="connsiteX86" fmla="*/ 8506167 w 12192001"/>
              <a:gd name="connsiteY86" fmla="*/ 1938164 h 2344739"/>
              <a:gd name="connsiteX87" fmla="*/ 8497968 w 12192001"/>
              <a:gd name="connsiteY87" fmla="*/ 1940902 h 2344739"/>
              <a:gd name="connsiteX88" fmla="*/ 8497594 w 12192001"/>
              <a:gd name="connsiteY88" fmla="*/ 1940723 h 2344739"/>
              <a:gd name="connsiteX89" fmla="*/ 8490249 w 12192001"/>
              <a:gd name="connsiteY89" fmla="*/ 1943773 h 2344739"/>
              <a:gd name="connsiteX90" fmla="*/ 8367182 w 12192001"/>
              <a:gd name="connsiteY90" fmla="*/ 1957815 h 2344739"/>
              <a:gd name="connsiteX91" fmla="*/ 8353799 w 12192001"/>
              <a:gd name="connsiteY91" fmla="*/ 1958009 h 2344739"/>
              <a:gd name="connsiteX92" fmla="*/ 8352373 w 12192001"/>
              <a:gd name="connsiteY92" fmla="*/ 1957169 h 2344739"/>
              <a:gd name="connsiteX93" fmla="*/ 8320104 w 12192001"/>
              <a:gd name="connsiteY93" fmla="*/ 1974587 h 2344739"/>
              <a:gd name="connsiteX94" fmla="*/ 8314433 w 12192001"/>
              <a:gd name="connsiteY94" fmla="*/ 1974913 h 2344739"/>
              <a:gd name="connsiteX95" fmla="*/ 8295174 w 12192001"/>
              <a:gd name="connsiteY95" fmla="*/ 1988808 h 2344739"/>
              <a:gd name="connsiteX96" fmla="*/ 8284276 w 12192001"/>
              <a:gd name="connsiteY96" fmla="*/ 1994631 h 2344739"/>
              <a:gd name="connsiteX97" fmla="*/ 8283150 w 12192001"/>
              <a:gd name="connsiteY97" fmla="*/ 1999074 h 2344739"/>
              <a:gd name="connsiteX98" fmla="*/ 8266076 w 12192001"/>
              <a:gd name="connsiteY98" fmla="*/ 2006249 h 2344739"/>
              <a:gd name="connsiteX99" fmla="*/ 8263377 w 12192001"/>
              <a:gd name="connsiteY99" fmla="*/ 2006019 h 2344739"/>
              <a:gd name="connsiteX100" fmla="*/ 8252033 w 12192001"/>
              <a:gd name="connsiteY100" fmla="*/ 2015862 h 2344739"/>
              <a:gd name="connsiteX101" fmla="*/ 8245834 w 12192001"/>
              <a:gd name="connsiteY101" fmla="*/ 2028854 h 2344739"/>
              <a:gd name="connsiteX102" fmla="*/ 8090272 w 12192001"/>
              <a:gd name="connsiteY102" fmla="*/ 2075015 h 2344739"/>
              <a:gd name="connsiteX103" fmla="*/ 7905407 w 12192001"/>
              <a:gd name="connsiteY103" fmla="*/ 2116988 h 2344739"/>
              <a:gd name="connsiteX104" fmla="*/ 7718745 w 12192001"/>
              <a:gd name="connsiteY104" fmla="*/ 2142703 h 2344739"/>
              <a:gd name="connsiteX105" fmla="*/ 7614347 w 12192001"/>
              <a:gd name="connsiteY105" fmla="*/ 2139232 h 2344739"/>
              <a:gd name="connsiteX106" fmla="*/ 7527543 w 12192001"/>
              <a:gd name="connsiteY106" fmla="*/ 2145060 h 2344739"/>
              <a:gd name="connsiteX107" fmla="*/ 7519571 w 12192001"/>
              <a:gd name="connsiteY107" fmla="*/ 2147613 h 2344739"/>
              <a:gd name="connsiteX108" fmla="*/ 7507411 w 12192001"/>
              <a:gd name="connsiteY108" fmla="*/ 2148948 h 2344739"/>
              <a:gd name="connsiteX109" fmla="*/ 7507040 w 12192001"/>
              <a:gd name="connsiteY109" fmla="*/ 2148621 h 2344739"/>
              <a:gd name="connsiteX110" fmla="*/ 7495795 w 12192001"/>
              <a:gd name="connsiteY110" fmla="*/ 2150573 h 2344739"/>
              <a:gd name="connsiteX111" fmla="*/ 7405391 w 12192001"/>
              <a:gd name="connsiteY111" fmla="*/ 2142468 h 2344739"/>
              <a:gd name="connsiteX112" fmla="*/ 7312180 w 12192001"/>
              <a:gd name="connsiteY112" fmla="*/ 2132873 h 2344739"/>
              <a:gd name="connsiteX113" fmla="*/ 7310853 w 12192001"/>
              <a:gd name="connsiteY113" fmla="*/ 2131431 h 2344739"/>
              <a:gd name="connsiteX114" fmla="*/ 7218559 w 12192001"/>
              <a:gd name="connsiteY114" fmla="*/ 2156680 h 2344739"/>
              <a:gd name="connsiteX115" fmla="*/ 7201101 w 12192001"/>
              <a:gd name="connsiteY115" fmla="*/ 2161230 h 2344739"/>
              <a:gd name="connsiteX116" fmla="*/ 7197004 w 12192001"/>
              <a:gd name="connsiteY116" fmla="*/ 2166588 h 2344739"/>
              <a:gd name="connsiteX117" fmla="*/ 7170808 w 12192001"/>
              <a:gd name="connsiteY117" fmla="*/ 2171236 h 2344739"/>
              <a:gd name="connsiteX118" fmla="*/ 7096988 w 12192001"/>
              <a:gd name="connsiteY118" fmla="*/ 2183464 h 2344739"/>
              <a:gd name="connsiteX119" fmla="*/ 7018496 w 12192001"/>
              <a:gd name="connsiteY119" fmla="*/ 2183090 h 2344739"/>
              <a:gd name="connsiteX120" fmla="*/ 6904146 w 12192001"/>
              <a:gd name="connsiteY120" fmla="*/ 2212596 h 2344739"/>
              <a:gd name="connsiteX121" fmla="*/ 6708222 w 12192001"/>
              <a:gd name="connsiteY121" fmla="*/ 2240551 h 2344739"/>
              <a:gd name="connsiteX122" fmla="*/ 6549454 w 12192001"/>
              <a:gd name="connsiteY122" fmla="*/ 2269327 h 2344739"/>
              <a:gd name="connsiteX123" fmla="*/ 6317560 w 12192001"/>
              <a:gd name="connsiteY123" fmla="*/ 2316127 h 2344739"/>
              <a:gd name="connsiteX124" fmla="*/ 6168674 w 12192001"/>
              <a:gd name="connsiteY124" fmla="*/ 2318214 h 2344739"/>
              <a:gd name="connsiteX125" fmla="*/ 6073848 w 12192001"/>
              <a:gd name="connsiteY125" fmla="*/ 2338676 h 2344739"/>
              <a:gd name="connsiteX126" fmla="*/ 6068529 w 12192001"/>
              <a:gd name="connsiteY126" fmla="*/ 2337139 h 2344739"/>
              <a:gd name="connsiteX127" fmla="*/ 6048638 w 12192001"/>
              <a:gd name="connsiteY127" fmla="*/ 2337822 h 2344739"/>
              <a:gd name="connsiteX128" fmla="*/ 6041285 w 12192001"/>
              <a:gd name="connsiteY128" fmla="*/ 2329473 h 2344739"/>
              <a:gd name="connsiteX129" fmla="*/ 6010090 w 12192001"/>
              <a:gd name="connsiteY129" fmla="*/ 2324380 h 2344739"/>
              <a:gd name="connsiteX130" fmla="*/ 5957375 w 12192001"/>
              <a:gd name="connsiteY130" fmla="*/ 2328024 h 2344739"/>
              <a:gd name="connsiteX131" fmla="*/ 5758919 w 12192001"/>
              <a:gd name="connsiteY131" fmla="*/ 2343716 h 2344739"/>
              <a:gd name="connsiteX132" fmla="*/ 5626960 w 12192001"/>
              <a:gd name="connsiteY132" fmla="*/ 2344739 h 2344739"/>
              <a:gd name="connsiteX133" fmla="*/ 5470906 w 12192001"/>
              <a:gd name="connsiteY133" fmla="*/ 2330719 h 2344739"/>
              <a:gd name="connsiteX134" fmla="*/ 5432761 w 12192001"/>
              <a:gd name="connsiteY134" fmla="*/ 2319466 h 2344739"/>
              <a:gd name="connsiteX135" fmla="*/ 5381669 w 12192001"/>
              <a:gd name="connsiteY135" fmla="*/ 2301764 h 2344739"/>
              <a:gd name="connsiteX136" fmla="*/ 5261764 w 12192001"/>
              <a:gd name="connsiteY136" fmla="*/ 2281347 h 2344739"/>
              <a:gd name="connsiteX137" fmla="*/ 5222961 w 12192001"/>
              <a:gd name="connsiteY137" fmla="*/ 2270223 h 2344739"/>
              <a:gd name="connsiteX138" fmla="*/ 5174660 w 12192001"/>
              <a:gd name="connsiteY138" fmla="*/ 2267233 h 2344739"/>
              <a:gd name="connsiteX139" fmla="*/ 5156554 w 12192001"/>
              <a:gd name="connsiteY139" fmla="*/ 2260010 h 2344739"/>
              <a:gd name="connsiteX140" fmla="*/ 5142599 w 12192001"/>
              <a:gd name="connsiteY140" fmla="*/ 2256610 h 2344739"/>
              <a:gd name="connsiteX141" fmla="*/ 5139596 w 12192001"/>
              <a:gd name="connsiteY141" fmla="*/ 2254509 h 2344739"/>
              <a:gd name="connsiteX142" fmla="*/ 5121659 w 12192001"/>
              <a:gd name="connsiteY142" fmla="*/ 2243656 h 2344739"/>
              <a:gd name="connsiteX143" fmla="*/ 5065790 w 12192001"/>
              <a:gd name="connsiteY143" fmla="*/ 2250227 h 2344739"/>
              <a:gd name="connsiteX144" fmla="*/ 5011514 w 12192001"/>
              <a:gd name="connsiteY144" fmla="*/ 2233846 h 2344739"/>
              <a:gd name="connsiteX145" fmla="*/ 4840441 w 12192001"/>
              <a:gd name="connsiteY145" fmla="*/ 2209829 h 2344739"/>
              <a:gd name="connsiteX146" fmla="*/ 4762447 w 12192001"/>
              <a:gd name="connsiteY146" fmla="*/ 2182061 h 2344739"/>
              <a:gd name="connsiteX147" fmla="*/ 4723186 w 12192001"/>
              <a:gd name="connsiteY147" fmla="*/ 2173047 h 2344739"/>
              <a:gd name="connsiteX148" fmla="*/ 4721176 w 12192001"/>
              <a:gd name="connsiteY148" fmla="*/ 2172298 h 2344739"/>
              <a:gd name="connsiteX149" fmla="*/ 4722111 w 12192001"/>
              <a:gd name="connsiteY149" fmla="*/ 2172087 h 2344739"/>
              <a:gd name="connsiteX150" fmla="*/ 4717202 w 12192001"/>
              <a:gd name="connsiteY150" fmla="*/ 2170817 h 2344739"/>
              <a:gd name="connsiteX151" fmla="*/ 4721176 w 12192001"/>
              <a:gd name="connsiteY151" fmla="*/ 2172298 h 2344739"/>
              <a:gd name="connsiteX152" fmla="*/ 4715526 w 12192001"/>
              <a:gd name="connsiteY152" fmla="*/ 2173573 h 2344739"/>
              <a:gd name="connsiteX153" fmla="*/ 4515814 w 12192001"/>
              <a:gd name="connsiteY153" fmla="*/ 2163671 h 2344739"/>
              <a:gd name="connsiteX154" fmla="*/ 4428543 w 12192001"/>
              <a:gd name="connsiteY154" fmla="*/ 2153020 h 2344739"/>
              <a:gd name="connsiteX155" fmla="*/ 4362875 w 12192001"/>
              <a:gd name="connsiteY155" fmla="*/ 2151674 h 2344739"/>
              <a:gd name="connsiteX156" fmla="*/ 4316966 w 12192001"/>
              <a:gd name="connsiteY156" fmla="*/ 2158289 h 2344739"/>
              <a:gd name="connsiteX157" fmla="*/ 4315110 w 12192001"/>
              <a:gd name="connsiteY157" fmla="*/ 2156948 h 2344739"/>
              <a:gd name="connsiteX158" fmla="*/ 4295144 w 12192001"/>
              <a:gd name="connsiteY158" fmla="*/ 2155069 h 2344739"/>
              <a:gd name="connsiteX159" fmla="*/ 4290064 w 12192001"/>
              <a:gd name="connsiteY159" fmla="*/ 2157986 h 2344739"/>
              <a:gd name="connsiteX160" fmla="*/ 4276142 w 12192001"/>
              <a:gd name="connsiteY160" fmla="*/ 2157740 h 2344739"/>
              <a:gd name="connsiteX161" fmla="*/ 4248117 w 12192001"/>
              <a:gd name="connsiteY161" fmla="*/ 2160064 h 2344739"/>
              <a:gd name="connsiteX162" fmla="*/ 4202051 w 12192001"/>
              <a:gd name="connsiteY162" fmla="*/ 2157269 h 2344739"/>
              <a:gd name="connsiteX163" fmla="*/ 4201745 w 12192001"/>
              <a:gd name="connsiteY163" fmla="*/ 2156010 h 2344739"/>
              <a:gd name="connsiteX164" fmla="*/ 4191248 w 12192001"/>
              <a:gd name="connsiteY164" fmla="*/ 2150376 h 2344739"/>
              <a:gd name="connsiteX165" fmla="*/ 4142745 w 12192001"/>
              <a:gd name="connsiteY165" fmla="*/ 2134511 h 2344739"/>
              <a:gd name="connsiteX166" fmla="*/ 4083097 w 12192001"/>
              <a:gd name="connsiteY166" fmla="*/ 2107978 h 2344739"/>
              <a:gd name="connsiteX167" fmla="*/ 4074546 w 12192001"/>
              <a:gd name="connsiteY167" fmla="*/ 2107143 h 2344739"/>
              <a:gd name="connsiteX168" fmla="*/ 4074427 w 12192001"/>
              <a:gd name="connsiteY168" fmla="*/ 2106844 h 2344739"/>
              <a:gd name="connsiteX169" fmla="*/ 4065510 w 12192001"/>
              <a:gd name="connsiteY169" fmla="*/ 2105400 h 2344739"/>
              <a:gd name="connsiteX170" fmla="*/ 4058954 w 12192001"/>
              <a:gd name="connsiteY170" fmla="*/ 2105618 h 2344739"/>
              <a:gd name="connsiteX171" fmla="*/ 4042364 w 12192001"/>
              <a:gd name="connsiteY171" fmla="*/ 2103997 h 2344739"/>
              <a:gd name="connsiteX172" fmla="*/ 4036997 w 12192001"/>
              <a:gd name="connsiteY172" fmla="*/ 2101563 h 2344739"/>
              <a:gd name="connsiteX173" fmla="*/ 4035363 w 12192001"/>
              <a:gd name="connsiteY173" fmla="*/ 2097896 h 2344739"/>
              <a:gd name="connsiteX174" fmla="*/ 4033778 w 12192001"/>
              <a:gd name="connsiteY174" fmla="*/ 2098131 h 2344739"/>
              <a:gd name="connsiteX175" fmla="*/ 4004538 w 12192001"/>
              <a:gd name="connsiteY175" fmla="*/ 2085563 h 2344739"/>
              <a:gd name="connsiteX176" fmla="*/ 3936846 w 12192001"/>
              <a:gd name="connsiteY176" fmla="*/ 2068106 h 2344739"/>
              <a:gd name="connsiteX177" fmla="*/ 3897275 w 12192001"/>
              <a:gd name="connsiteY177" fmla="*/ 2062451 h 2344739"/>
              <a:gd name="connsiteX178" fmla="*/ 3789760 w 12192001"/>
              <a:gd name="connsiteY178" fmla="*/ 2042213 h 2344739"/>
              <a:gd name="connsiteX179" fmla="*/ 3682513 w 12192001"/>
              <a:gd name="connsiteY179" fmla="*/ 2018290 h 2344739"/>
              <a:gd name="connsiteX180" fmla="*/ 3610035 w 12192001"/>
              <a:gd name="connsiteY180" fmla="*/ 1986019 h 2344739"/>
              <a:gd name="connsiteX181" fmla="*/ 3603855 w 12192001"/>
              <a:gd name="connsiteY181" fmla="*/ 1987381 h 2344739"/>
              <a:gd name="connsiteX182" fmla="*/ 3594736 w 12192001"/>
              <a:gd name="connsiteY182" fmla="*/ 1987545 h 2344739"/>
              <a:gd name="connsiteX183" fmla="*/ 3594501 w 12192001"/>
              <a:gd name="connsiteY183" fmla="*/ 1987276 h 2344739"/>
              <a:gd name="connsiteX184" fmla="*/ 3585978 w 12192001"/>
              <a:gd name="connsiteY184" fmla="*/ 1987966 h 2344739"/>
              <a:gd name="connsiteX185" fmla="*/ 3536135 w 12192001"/>
              <a:gd name="connsiteY185" fmla="*/ 1978267 h 2344739"/>
              <a:gd name="connsiteX186" fmla="*/ 3473223 w 12192001"/>
              <a:gd name="connsiteY186" fmla="*/ 1974606 h 2344739"/>
              <a:gd name="connsiteX187" fmla="*/ 3400728 w 12192001"/>
              <a:gd name="connsiteY187" fmla="*/ 1962558 h 2344739"/>
              <a:gd name="connsiteX188" fmla="*/ 3363888 w 12192001"/>
              <a:gd name="connsiteY188" fmla="*/ 1979510 h 2344739"/>
              <a:gd name="connsiteX189" fmla="*/ 3344026 w 12192001"/>
              <a:gd name="connsiteY189" fmla="*/ 1981192 h 2344739"/>
              <a:gd name="connsiteX190" fmla="*/ 3341698 w 12192001"/>
              <a:gd name="connsiteY190" fmla="*/ 1980217 h 2344739"/>
              <a:gd name="connsiteX191" fmla="*/ 3262356 w 12192001"/>
              <a:gd name="connsiteY191" fmla="*/ 1986094 h 2344739"/>
              <a:gd name="connsiteX192" fmla="*/ 3142556 w 12192001"/>
              <a:gd name="connsiteY192" fmla="*/ 1993869 h 2344739"/>
              <a:gd name="connsiteX193" fmla="*/ 3030291 w 12192001"/>
              <a:gd name="connsiteY193" fmla="*/ 1996512 h 2344739"/>
              <a:gd name="connsiteX194" fmla="*/ 2781569 w 12192001"/>
              <a:gd name="connsiteY194" fmla="*/ 2018333 h 2344739"/>
              <a:gd name="connsiteX195" fmla="*/ 2646527 w 12192001"/>
              <a:gd name="connsiteY195" fmla="*/ 2028869 h 2344739"/>
              <a:gd name="connsiteX196" fmla="*/ 2568028 w 12192001"/>
              <a:gd name="connsiteY196" fmla="*/ 2002628 h 2344739"/>
              <a:gd name="connsiteX197" fmla="*/ 2443255 w 12192001"/>
              <a:gd name="connsiteY197" fmla="*/ 2016529 h 2344739"/>
              <a:gd name="connsiteX198" fmla="*/ 2315112 w 12192001"/>
              <a:gd name="connsiteY198" fmla="*/ 2024996 h 2344739"/>
              <a:gd name="connsiteX199" fmla="*/ 2208578 w 12192001"/>
              <a:gd name="connsiteY199" fmla="*/ 2019763 h 2344739"/>
              <a:gd name="connsiteX200" fmla="*/ 2094665 w 12192001"/>
              <a:gd name="connsiteY200" fmla="*/ 2003052 h 2344739"/>
              <a:gd name="connsiteX201" fmla="*/ 1997356 w 12192001"/>
              <a:gd name="connsiteY201" fmla="*/ 1995032 h 2344739"/>
              <a:gd name="connsiteX202" fmla="*/ 1928172 w 12192001"/>
              <a:gd name="connsiteY202" fmla="*/ 2016977 h 2344739"/>
              <a:gd name="connsiteX203" fmla="*/ 1921650 w 12192001"/>
              <a:gd name="connsiteY203" fmla="*/ 2012146 h 2344739"/>
              <a:gd name="connsiteX204" fmla="*/ 1873080 w 12192001"/>
              <a:gd name="connsiteY204" fmla="*/ 2013741 h 2344739"/>
              <a:gd name="connsiteX205" fmla="*/ 1786655 w 12192001"/>
              <a:gd name="connsiteY205" fmla="*/ 2041363 h 2344739"/>
              <a:gd name="connsiteX206" fmla="*/ 1738204 w 12192001"/>
              <a:gd name="connsiteY206" fmla="*/ 2036312 h 2344739"/>
              <a:gd name="connsiteX207" fmla="*/ 1675071 w 12192001"/>
              <a:gd name="connsiteY207" fmla="*/ 2019963 h 2344739"/>
              <a:gd name="connsiteX208" fmla="*/ 1608669 w 12192001"/>
              <a:gd name="connsiteY208" fmla="*/ 2013066 h 2344739"/>
              <a:gd name="connsiteX209" fmla="*/ 1496110 w 12192001"/>
              <a:gd name="connsiteY209" fmla="*/ 1987476 h 2344739"/>
              <a:gd name="connsiteX210" fmla="*/ 1149979 w 12192001"/>
              <a:gd name="connsiteY210" fmla="*/ 1938041 h 2344739"/>
              <a:gd name="connsiteX211" fmla="*/ 858269 w 12192001"/>
              <a:gd name="connsiteY211" fmla="*/ 1928608 h 2344739"/>
              <a:gd name="connsiteX212" fmla="*/ 837540 w 12192001"/>
              <a:gd name="connsiteY212" fmla="*/ 1929821 h 2344739"/>
              <a:gd name="connsiteX213" fmla="*/ 816809 w 12192001"/>
              <a:gd name="connsiteY213" fmla="*/ 1927857 h 2344739"/>
              <a:gd name="connsiteX214" fmla="*/ 811506 w 12192001"/>
              <a:gd name="connsiteY214" fmla="*/ 1930751 h 2344739"/>
              <a:gd name="connsiteX215" fmla="*/ 797041 w 12192001"/>
              <a:gd name="connsiteY215" fmla="*/ 1930446 h 2344739"/>
              <a:gd name="connsiteX216" fmla="*/ 767901 w 12192001"/>
              <a:gd name="connsiteY216" fmla="*/ 1932653 h 2344739"/>
              <a:gd name="connsiteX217" fmla="*/ 763053 w 12192001"/>
              <a:gd name="connsiteY217" fmla="*/ 1930432 h 2344739"/>
              <a:gd name="connsiteX218" fmla="*/ 720047 w 12192001"/>
              <a:gd name="connsiteY218" fmla="*/ 1929661 h 2344739"/>
              <a:gd name="connsiteX219" fmla="*/ 719742 w 12192001"/>
              <a:gd name="connsiteY219" fmla="*/ 1928399 h 2344739"/>
              <a:gd name="connsiteX220" fmla="*/ 708875 w 12192001"/>
              <a:gd name="connsiteY220" fmla="*/ 1922722 h 2344739"/>
              <a:gd name="connsiteX221" fmla="*/ 596792 w 12192001"/>
              <a:gd name="connsiteY221" fmla="*/ 1879864 h 2344739"/>
              <a:gd name="connsiteX222" fmla="*/ 578535 w 12192001"/>
              <a:gd name="connsiteY222" fmla="*/ 1877212 h 2344739"/>
              <a:gd name="connsiteX223" fmla="*/ 571717 w 12192001"/>
              <a:gd name="connsiteY223" fmla="*/ 1877401 h 2344739"/>
              <a:gd name="connsiteX224" fmla="*/ 445099 w 12192001"/>
              <a:gd name="connsiteY224" fmla="*/ 1839371 h 2344739"/>
              <a:gd name="connsiteX225" fmla="*/ 404015 w 12192001"/>
              <a:gd name="connsiteY225" fmla="*/ 1833548 h 2344739"/>
              <a:gd name="connsiteX226" fmla="*/ 292435 w 12192001"/>
              <a:gd name="connsiteY226" fmla="*/ 1812852 h 2344739"/>
              <a:gd name="connsiteX227" fmla="*/ 118381 w 12192001"/>
              <a:gd name="connsiteY227" fmla="*/ 1761047 h 2344739"/>
              <a:gd name="connsiteX228" fmla="*/ 15526 w 12192001"/>
              <a:gd name="connsiteY228" fmla="*/ 1758191 h 2344739"/>
              <a:gd name="connsiteX229" fmla="*/ 2 w 12192001"/>
              <a:gd name="connsiteY229" fmla="*/ 1752722 h 2344739"/>
              <a:gd name="connsiteX230" fmla="*/ 1 w 12192001"/>
              <a:gd name="connsiteY230" fmla="*/ 762497 h 2344739"/>
              <a:gd name="connsiteX231" fmla="*/ 0 w 12192001"/>
              <a:gd name="connsiteY231" fmla="*/ 762497 h 2344739"/>
              <a:gd name="connsiteX232" fmla="*/ 0 w 12192001"/>
              <a:gd name="connsiteY232" fmla="*/ 222213 h 2344739"/>
              <a:gd name="connsiteX233" fmla="*/ 0 w 12192001"/>
              <a:gd name="connsiteY233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13812 w 12192001"/>
              <a:gd name="connsiteY70" fmla="*/ 1919069 h 2344739"/>
              <a:gd name="connsiteX71" fmla="*/ 9053453 w 12192001"/>
              <a:gd name="connsiteY71" fmla="*/ 1910755 h 2344739"/>
              <a:gd name="connsiteX72" fmla="*/ 9005486 w 12192001"/>
              <a:gd name="connsiteY72" fmla="*/ 1914040 h 2344739"/>
              <a:gd name="connsiteX73" fmla="*/ 9005201 w 12192001"/>
              <a:gd name="connsiteY73" fmla="*/ 1913800 h 2344739"/>
              <a:gd name="connsiteX74" fmla="*/ 8996232 w 12192001"/>
              <a:gd name="connsiteY74" fmla="*/ 1915011 h 2344739"/>
              <a:gd name="connsiteX75" fmla="*/ 8990394 w 12192001"/>
              <a:gd name="connsiteY75" fmla="*/ 1917072 h 2344739"/>
              <a:gd name="connsiteX76" fmla="*/ 8974337 w 12192001"/>
              <a:gd name="connsiteY76" fmla="*/ 1920298 h 2344739"/>
              <a:gd name="connsiteX77" fmla="*/ 8968011 w 12192001"/>
              <a:gd name="connsiteY77" fmla="*/ 1919598 h 2344739"/>
              <a:gd name="connsiteX78" fmla="*/ 8963048 w 12192001"/>
              <a:gd name="connsiteY78" fmla="*/ 1917373 h 2344739"/>
              <a:gd name="connsiteX79" fmla="*/ 8928988 w 12192001"/>
              <a:gd name="connsiteY79" fmla="*/ 1914185 h 2344739"/>
              <a:gd name="connsiteX80" fmla="*/ 8752444 w 12192001"/>
              <a:gd name="connsiteY80" fmla="*/ 1933417 h 2344739"/>
              <a:gd name="connsiteX81" fmla="*/ 8707847 w 12192001"/>
              <a:gd name="connsiteY81" fmla="*/ 1935518 h 2344739"/>
              <a:gd name="connsiteX82" fmla="*/ 8596071 w 12192001"/>
              <a:gd name="connsiteY82" fmla="*/ 1944090 h 2344739"/>
              <a:gd name="connsiteX83" fmla="*/ 8525230 w 12192001"/>
              <a:gd name="connsiteY83" fmla="*/ 1929248 h 2344739"/>
              <a:gd name="connsiteX84" fmla="*/ 8510983 w 12192001"/>
              <a:gd name="connsiteY84" fmla="*/ 1935163 h 2344739"/>
              <a:gd name="connsiteX85" fmla="*/ 8506167 w 12192001"/>
              <a:gd name="connsiteY85" fmla="*/ 1938164 h 2344739"/>
              <a:gd name="connsiteX86" fmla="*/ 8497968 w 12192001"/>
              <a:gd name="connsiteY86" fmla="*/ 1940902 h 2344739"/>
              <a:gd name="connsiteX87" fmla="*/ 8497594 w 12192001"/>
              <a:gd name="connsiteY87" fmla="*/ 1940723 h 2344739"/>
              <a:gd name="connsiteX88" fmla="*/ 8490249 w 12192001"/>
              <a:gd name="connsiteY88" fmla="*/ 1943773 h 2344739"/>
              <a:gd name="connsiteX89" fmla="*/ 8367182 w 12192001"/>
              <a:gd name="connsiteY89" fmla="*/ 1957815 h 2344739"/>
              <a:gd name="connsiteX90" fmla="*/ 8353799 w 12192001"/>
              <a:gd name="connsiteY90" fmla="*/ 1958009 h 2344739"/>
              <a:gd name="connsiteX91" fmla="*/ 8352373 w 12192001"/>
              <a:gd name="connsiteY91" fmla="*/ 1957169 h 2344739"/>
              <a:gd name="connsiteX92" fmla="*/ 8320104 w 12192001"/>
              <a:gd name="connsiteY92" fmla="*/ 1974587 h 2344739"/>
              <a:gd name="connsiteX93" fmla="*/ 8314433 w 12192001"/>
              <a:gd name="connsiteY93" fmla="*/ 1974913 h 2344739"/>
              <a:gd name="connsiteX94" fmla="*/ 8295174 w 12192001"/>
              <a:gd name="connsiteY94" fmla="*/ 1988808 h 2344739"/>
              <a:gd name="connsiteX95" fmla="*/ 8284276 w 12192001"/>
              <a:gd name="connsiteY95" fmla="*/ 1994631 h 2344739"/>
              <a:gd name="connsiteX96" fmla="*/ 8283150 w 12192001"/>
              <a:gd name="connsiteY96" fmla="*/ 1999074 h 2344739"/>
              <a:gd name="connsiteX97" fmla="*/ 8266076 w 12192001"/>
              <a:gd name="connsiteY97" fmla="*/ 2006249 h 2344739"/>
              <a:gd name="connsiteX98" fmla="*/ 8263377 w 12192001"/>
              <a:gd name="connsiteY98" fmla="*/ 2006019 h 2344739"/>
              <a:gd name="connsiteX99" fmla="*/ 8252033 w 12192001"/>
              <a:gd name="connsiteY99" fmla="*/ 2015862 h 2344739"/>
              <a:gd name="connsiteX100" fmla="*/ 8245834 w 12192001"/>
              <a:gd name="connsiteY100" fmla="*/ 2028854 h 2344739"/>
              <a:gd name="connsiteX101" fmla="*/ 8090272 w 12192001"/>
              <a:gd name="connsiteY101" fmla="*/ 2075015 h 2344739"/>
              <a:gd name="connsiteX102" fmla="*/ 7905407 w 12192001"/>
              <a:gd name="connsiteY102" fmla="*/ 2116988 h 2344739"/>
              <a:gd name="connsiteX103" fmla="*/ 7718745 w 12192001"/>
              <a:gd name="connsiteY103" fmla="*/ 2142703 h 2344739"/>
              <a:gd name="connsiteX104" fmla="*/ 7614347 w 12192001"/>
              <a:gd name="connsiteY104" fmla="*/ 2139232 h 2344739"/>
              <a:gd name="connsiteX105" fmla="*/ 7527543 w 12192001"/>
              <a:gd name="connsiteY105" fmla="*/ 2145060 h 2344739"/>
              <a:gd name="connsiteX106" fmla="*/ 7519571 w 12192001"/>
              <a:gd name="connsiteY106" fmla="*/ 2147613 h 2344739"/>
              <a:gd name="connsiteX107" fmla="*/ 7507411 w 12192001"/>
              <a:gd name="connsiteY107" fmla="*/ 2148948 h 2344739"/>
              <a:gd name="connsiteX108" fmla="*/ 7507040 w 12192001"/>
              <a:gd name="connsiteY108" fmla="*/ 2148621 h 2344739"/>
              <a:gd name="connsiteX109" fmla="*/ 7495795 w 12192001"/>
              <a:gd name="connsiteY109" fmla="*/ 2150573 h 2344739"/>
              <a:gd name="connsiteX110" fmla="*/ 7405391 w 12192001"/>
              <a:gd name="connsiteY110" fmla="*/ 2142468 h 2344739"/>
              <a:gd name="connsiteX111" fmla="*/ 7312180 w 12192001"/>
              <a:gd name="connsiteY111" fmla="*/ 2132873 h 2344739"/>
              <a:gd name="connsiteX112" fmla="*/ 7310853 w 12192001"/>
              <a:gd name="connsiteY112" fmla="*/ 2131431 h 2344739"/>
              <a:gd name="connsiteX113" fmla="*/ 7218559 w 12192001"/>
              <a:gd name="connsiteY113" fmla="*/ 2156680 h 2344739"/>
              <a:gd name="connsiteX114" fmla="*/ 7201101 w 12192001"/>
              <a:gd name="connsiteY114" fmla="*/ 2161230 h 2344739"/>
              <a:gd name="connsiteX115" fmla="*/ 7197004 w 12192001"/>
              <a:gd name="connsiteY115" fmla="*/ 2166588 h 2344739"/>
              <a:gd name="connsiteX116" fmla="*/ 7170808 w 12192001"/>
              <a:gd name="connsiteY116" fmla="*/ 2171236 h 2344739"/>
              <a:gd name="connsiteX117" fmla="*/ 7096988 w 12192001"/>
              <a:gd name="connsiteY117" fmla="*/ 2183464 h 2344739"/>
              <a:gd name="connsiteX118" fmla="*/ 7018496 w 12192001"/>
              <a:gd name="connsiteY118" fmla="*/ 2183090 h 2344739"/>
              <a:gd name="connsiteX119" fmla="*/ 6904146 w 12192001"/>
              <a:gd name="connsiteY119" fmla="*/ 2212596 h 2344739"/>
              <a:gd name="connsiteX120" fmla="*/ 6708222 w 12192001"/>
              <a:gd name="connsiteY120" fmla="*/ 2240551 h 2344739"/>
              <a:gd name="connsiteX121" fmla="*/ 6549454 w 12192001"/>
              <a:gd name="connsiteY121" fmla="*/ 2269327 h 2344739"/>
              <a:gd name="connsiteX122" fmla="*/ 6317560 w 12192001"/>
              <a:gd name="connsiteY122" fmla="*/ 2316127 h 2344739"/>
              <a:gd name="connsiteX123" fmla="*/ 6168674 w 12192001"/>
              <a:gd name="connsiteY123" fmla="*/ 2318214 h 2344739"/>
              <a:gd name="connsiteX124" fmla="*/ 6073848 w 12192001"/>
              <a:gd name="connsiteY124" fmla="*/ 2338676 h 2344739"/>
              <a:gd name="connsiteX125" fmla="*/ 6068529 w 12192001"/>
              <a:gd name="connsiteY125" fmla="*/ 2337139 h 2344739"/>
              <a:gd name="connsiteX126" fmla="*/ 6048638 w 12192001"/>
              <a:gd name="connsiteY126" fmla="*/ 2337822 h 2344739"/>
              <a:gd name="connsiteX127" fmla="*/ 6041285 w 12192001"/>
              <a:gd name="connsiteY127" fmla="*/ 2329473 h 2344739"/>
              <a:gd name="connsiteX128" fmla="*/ 6010090 w 12192001"/>
              <a:gd name="connsiteY128" fmla="*/ 2324380 h 2344739"/>
              <a:gd name="connsiteX129" fmla="*/ 5957375 w 12192001"/>
              <a:gd name="connsiteY129" fmla="*/ 2328024 h 2344739"/>
              <a:gd name="connsiteX130" fmla="*/ 5758919 w 12192001"/>
              <a:gd name="connsiteY130" fmla="*/ 2343716 h 2344739"/>
              <a:gd name="connsiteX131" fmla="*/ 5626960 w 12192001"/>
              <a:gd name="connsiteY131" fmla="*/ 2344739 h 2344739"/>
              <a:gd name="connsiteX132" fmla="*/ 5470906 w 12192001"/>
              <a:gd name="connsiteY132" fmla="*/ 2330719 h 2344739"/>
              <a:gd name="connsiteX133" fmla="*/ 5432761 w 12192001"/>
              <a:gd name="connsiteY133" fmla="*/ 2319466 h 2344739"/>
              <a:gd name="connsiteX134" fmla="*/ 5381669 w 12192001"/>
              <a:gd name="connsiteY134" fmla="*/ 2301764 h 2344739"/>
              <a:gd name="connsiteX135" fmla="*/ 5261764 w 12192001"/>
              <a:gd name="connsiteY135" fmla="*/ 2281347 h 2344739"/>
              <a:gd name="connsiteX136" fmla="*/ 5222961 w 12192001"/>
              <a:gd name="connsiteY136" fmla="*/ 2270223 h 2344739"/>
              <a:gd name="connsiteX137" fmla="*/ 5174660 w 12192001"/>
              <a:gd name="connsiteY137" fmla="*/ 2267233 h 2344739"/>
              <a:gd name="connsiteX138" fmla="*/ 5156554 w 12192001"/>
              <a:gd name="connsiteY138" fmla="*/ 2260010 h 2344739"/>
              <a:gd name="connsiteX139" fmla="*/ 5142599 w 12192001"/>
              <a:gd name="connsiteY139" fmla="*/ 2256610 h 2344739"/>
              <a:gd name="connsiteX140" fmla="*/ 5139596 w 12192001"/>
              <a:gd name="connsiteY140" fmla="*/ 2254509 h 2344739"/>
              <a:gd name="connsiteX141" fmla="*/ 5121659 w 12192001"/>
              <a:gd name="connsiteY141" fmla="*/ 2243656 h 2344739"/>
              <a:gd name="connsiteX142" fmla="*/ 5065790 w 12192001"/>
              <a:gd name="connsiteY142" fmla="*/ 2250227 h 2344739"/>
              <a:gd name="connsiteX143" fmla="*/ 5011514 w 12192001"/>
              <a:gd name="connsiteY143" fmla="*/ 2233846 h 2344739"/>
              <a:gd name="connsiteX144" fmla="*/ 4840441 w 12192001"/>
              <a:gd name="connsiteY144" fmla="*/ 2209829 h 2344739"/>
              <a:gd name="connsiteX145" fmla="*/ 4762447 w 12192001"/>
              <a:gd name="connsiteY145" fmla="*/ 2182061 h 2344739"/>
              <a:gd name="connsiteX146" fmla="*/ 4723186 w 12192001"/>
              <a:gd name="connsiteY146" fmla="*/ 2173047 h 2344739"/>
              <a:gd name="connsiteX147" fmla="*/ 4721176 w 12192001"/>
              <a:gd name="connsiteY147" fmla="*/ 2172298 h 2344739"/>
              <a:gd name="connsiteX148" fmla="*/ 4722111 w 12192001"/>
              <a:gd name="connsiteY148" fmla="*/ 2172087 h 2344739"/>
              <a:gd name="connsiteX149" fmla="*/ 4717202 w 12192001"/>
              <a:gd name="connsiteY149" fmla="*/ 2170817 h 2344739"/>
              <a:gd name="connsiteX150" fmla="*/ 4721176 w 12192001"/>
              <a:gd name="connsiteY150" fmla="*/ 2172298 h 2344739"/>
              <a:gd name="connsiteX151" fmla="*/ 4715526 w 12192001"/>
              <a:gd name="connsiteY151" fmla="*/ 2173573 h 2344739"/>
              <a:gd name="connsiteX152" fmla="*/ 4515814 w 12192001"/>
              <a:gd name="connsiteY152" fmla="*/ 2163671 h 2344739"/>
              <a:gd name="connsiteX153" fmla="*/ 4428543 w 12192001"/>
              <a:gd name="connsiteY153" fmla="*/ 2153020 h 2344739"/>
              <a:gd name="connsiteX154" fmla="*/ 4362875 w 12192001"/>
              <a:gd name="connsiteY154" fmla="*/ 2151674 h 2344739"/>
              <a:gd name="connsiteX155" fmla="*/ 4316966 w 12192001"/>
              <a:gd name="connsiteY155" fmla="*/ 2158289 h 2344739"/>
              <a:gd name="connsiteX156" fmla="*/ 4315110 w 12192001"/>
              <a:gd name="connsiteY156" fmla="*/ 2156948 h 2344739"/>
              <a:gd name="connsiteX157" fmla="*/ 4295144 w 12192001"/>
              <a:gd name="connsiteY157" fmla="*/ 2155069 h 2344739"/>
              <a:gd name="connsiteX158" fmla="*/ 4290064 w 12192001"/>
              <a:gd name="connsiteY158" fmla="*/ 2157986 h 2344739"/>
              <a:gd name="connsiteX159" fmla="*/ 4276142 w 12192001"/>
              <a:gd name="connsiteY159" fmla="*/ 2157740 h 2344739"/>
              <a:gd name="connsiteX160" fmla="*/ 4248117 w 12192001"/>
              <a:gd name="connsiteY160" fmla="*/ 2160064 h 2344739"/>
              <a:gd name="connsiteX161" fmla="*/ 4202051 w 12192001"/>
              <a:gd name="connsiteY161" fmla="*/ 2157269 h 2344739"/>
              <a:gd name="connsiteX162" fmla="*/ 4201745 w 12192001"/>
              <a:gd name="connsiteY162" fmla="*/ 2156010 h 2344739"/>
              <a:gd name="connsiteX163" fmla="*/ 4191248 w 12192001"/>
              <a:gd name="connsiteY163" fmla="*/ 2150376 h 2344739"/>
              <a:gd name="connsiteX164" fmla="*/ 4142745 w 12192001"/>
              <a:gd name="connsiteY164" fmla="*/ 2134511 h 2344739"/>
              <a:gd name="connsiteX165" fmla="*/ 4083097 w 12192001"/>
              <a:gd name="connsiteY165" fmla="*/ 2107978 h 2344739"/>
              <a:gd name="connsiteX166" fmla="*/ 4074546 w 12192001"/>
              <a:gd name="connsiteY166" fmla="*/ 2107143 h 2344739"/>
              <a:gd name="connsiteX167" fmla="*/ 4074427 w 12192001"/>
              <a:gd name="connsiteY167" fmla="*/ 2106844 h 2344739"/>
              <a:gd name="connsiteX168" fmla="*/ 4065510 w 12192001"/>
              <a:gd name="connsiteY168" fmla="*/ 2105400 h 2344739"/>
              <a:gd name="connsiteX169" fmla="*/ 4058954 w 12192001"/>
              <a:gd name="connsiteY169" fmla="*/ 2105618 h 2344739"/>
              <a:gd name="connsiteX170" fmla="*/ 4042364 w 12192001"/>
              <a:gd name="connsiteY170" fmla="*/ 2103997 h 2344739"/>
              <a:gd name="connsiteX171" fmla="*/ 4036997 w 12192001"/>
              <a:gd name="connsiteY171" fmla="*/ 2101563 h 2344739"/>
              <a:gd name="connsiteX172" fmla="*/ 4035363 w 12192001"/>
              <a:gd name="connsiteY172" fmla="*/ 2097896 h 2344739"/>
              <a:gd name="connsiteX173" fmla="*/ 4033778 w 12192001"/>
              <a:gd name="connsiteY173" fmla="*/ 2098131 h 2344739"/>
              <a:gd name="connsiteX174" fmla="*/ 4004538 w 12192001"/>
              <a:gd name="connsiteY174" fmla="*/ 2085563 h 2344739"/>
              <a:gd name="connsiteX175" fmla="*/ 3936846 w 12192001"/>
              <a:gd name="connsiteY175" fmla="*/ 2068106 h 2344739"/>
              <a:gd name="connsiteX176" fmla="*/ 3897275 w 12192001"/>
              <a:gd name="connsiteY176" fmla="*/ 2062451 h 2344739"/>
              <a:gd name="connsiteX177" fmla="*/ 3789760 w 12192001"/>
              <a:gd name="connsiteY177" fmla="*/ 2042213 h 2344739"/>
              <a:gd name="connsiteX178" fmla="*/ 3682513 w 12192001"/>
              <a:gd name="connsiteY178" fmla="*/ 2018290 h 2344739"/>
              <a:gd name="connsiteX179" fmla="*/ 3610035 w 12192001"/>
              <a:gd name="connsiteY179" fmla="*/ 1986019 h 2344739"/>
              <a:gd name="connsiteX180" fmla="*/ 3603855 w 12192001"/>
              <a:gd name="connsiteY180" fmla="*/ 1987381 h 2344739"/>
              <a:gd name="connsiteX181" fmla="*/ 3594736 w 12192001"/>
              <a:gd name="connsiteY181" fmla="*/ 1987545 h 2344739"/>
              <a:gd name="connsiteX182" fmla="*/ 3594501 w 12192001"/>
              <a:gd name="connsiteY182" fmla="*/ 1987276 h 2344739"/>
              <a:gd name="connsiteX183" fmla="*/ 3585978 w 12192001"/>
              <a:gd name="connsiteY183" fmla="*/ 1987966 h 2344739"/>
              <a:gd name="connsiteX184" fmla="*/ 3536135 w 12192001"/>
              <a:gd name="connsiteY184" fmla="*/ 1978267 h 2344739"/>
              <a:gd name="connsiteX185" fmla="*/ 3473223 w 12192001"/>
              <a:gd name="connsiteY185" fmla="*/ 1974606 h 2344739"/>
              <a:gd name="connsiteX186" fmla="*/ 3400728 w 12192001"/>
              <a:gd name="connsiteY186" fmla="*/ 1962558 h 2344739"/>
              <a:gd name="connsiteX187" fmla="*/ 3363888 w 12192001"/>
              <a:gd name="connsiteY187" fmla="*/ 1979510 h 2344739"/>
              <a:gd name="connsiteX188" fmla="*/ 3344026 w 12192001"/>
              <a:gd name="connsiteY188" fmla="*/ 1981192 h 2344739"/>
              <a:gd name="connsiteX189" fmla="*/ 3341698 w 12192001"/>
              <a:gd name="connsiteY189" fmla="*/ 1980217 h 2344739"/>
              <a:gd name="connsiteX190" fmla="*/ 3262356 w 12192001"/>
              <a:gd name="connsiteY190" fmla="*/ 1986094 h 2344739"/>
              <a:gd name="connsiteX191" fmla="*/ 3142556 w 12192001"/>
              <a:gd name="connsiteY191" fmla="*/ 1993869 h 2344739"/>
              <a:gd name="connsiteX192" fmla="*/ 3030291 w 12192001"/>
              <a:gd name="connsiteY192" fmla="*/ 1996512 h 2344739"/>
              <a:gd name="connsiteX193" fmla="*/ 2781569 w 12192001"/>
              <a:gd name="connsiteY193" fmla="*/ 2018333 h 2344739"/>
              <a:gd name="connsiteX194" fmla="*/ 2646527 w 12192001"/>
              <a:gd name="connsiteY194" fmla="*/ 2028869 h 2344739"/>
              <a:gd name="connsiteX195" fmla="*/ 2568028 w 12192001"/>
              <a:gd name="connsiteY195" fmla="*/ 2002628 h 2344739"/>
              <a:gd name="connsiteX196" fmla="*/ 2443255 w 12192001"/>
              <a:gd name="connsiteY196" fmla="*/ 2016529 h 2344739"/>
              <a:gd name="connsiteX197" fmla="*/ 2315112 w 12192001"/>
              <a:gd name="connsiteY197" fmla="*/ 2024996 h 2344739"/>
              <a:gd name="connsiteX198" fmla="*/ 2208578 w 12192001"/>
              <a:gd name="connsiteY198" fmla="*/ 2019763 h 2344739"/>
              <a:gd name="connsiteX199" fmla="*/ 2094665 w 12192001"/>
              <a:gd name="connsiteY199" fmla="*/ 2003052 h 2344739"/>
              <a:gd name="connsiteX200" fmla="*/ 1997356 w 12192001"/>
              <a:gd name="connsiteY200" fmla="*/ 1995032 h 2344739"/>
              <a:gd name="connsiteX201" fmla="*/ 1928172 w 12192001"/>
              <a:gd name="connsiteY201" fmla="*/ 2016977 h 2344739"/>
              <a:gd name="connsiteX202" fmla="*/ 1921650 w 12192001"/>
              <a:gd name="connsiteY202" fmla="*/ 2012146 h 2344739"/>
              <a:gd name="connsiteX203" fmla="*/ 1873080 w 12192001"/>
              <a:gd name="connsiteY203" fmla="*/ 2013741 h 2344739"/>
              <a:gd name="connsiteX204" fmla="*/ 1786655 w 12192001"/>
              <a:gd name="connsiteY204" fmla="*/ 2041363 h 2344739"/>
              <a:gd name="connsiteX205" fmla="*/ 1738204 w 12192001"/>
              <a:gd name="connsiteY205" fmla="*/ 2036312 h 2344739"/>
              <a:gd name="connsiteX206" fmla="*/ 1675071 w 12192001"/>
              <a:gd name="connsiteY206" fmla="*/ 2019963 h 2344739"/>
              <a:gd name="connsiteX207" fmla="*/ 1608669 w 12192001"/>
              <a:gd name="connsiteY207" fmla="*/ 2013066 h 2344739"/>
              <a:gd name="connsiteX208" fmla="*/ 1496110 w 12192001"/>
              <a:gd name="connsiteY208" fmla="*/ 1987476 h 2344739"/>
              <a:gd name="connsiteX209" fmla="*/ 1149979 w 12192001"/>
              <a:gd name="connsiteY209" fmla="*/ 1938041 h 2344739"/>
              <a:gd name="connsiteX210" fmla="*/ 858269 w 12192001"/>
              <a:gd name="connsiteY210" fmla="*/ 1928608 h 2344739"/>
              <a:gd name="connsiteX211" fmla="*/ 837540 w 12192001"/>
              <a:gd name="connsiteY211" fmla="*/ 1929821 h 2344739"/>
              <a:gd name="connsiteX212" fmla="*/ 816809 w 12192001"/>
              <a:gd name="connsiteY212" fmla="*/ 1927857 h 2344739"/>
              <a:gd name="connsiteX213" fmla="*/ 811506 w 12192001"/>
              <a:gd name="connsiteY213" fmla="*/ 1930751 h 2344739"/>
              <a:gd name="connsiteX214" fmla="*/ 797041 w 12192001"/>
              <a:gd name="connsiteY214" fmla="*/ 1930446 h 2344739"/>
              <a:gd name="connsiteX215" fmla="*/ 767901 w 12192001"/>
              <a:gd name="connsiteY215" fmla="*/ 1932653 h 2344739"/>
              <a:gd name="connsiteX216" fmla="*/ 763053 w 12192001"/>
              <a:gd name="connsiteY216" fmla="*/ 1930432 h 2344739"/>
              <a:gd name="connsiteX217" fmla="*/ 720047 w 12192001"/>
              <a:gd name="connsiteY217" fmla="*/ 1929661 h 2344739"/>
              <a:gd name="connsiteX218" fmla="*/ 719742 w 12192001"/>
              <a:gd name="connsiteY218" fmla="*/ 1928399 h 2344739"/>
              <a:gd name="connsiteX219" fmla="*/ 708875 w 12192001"/>
              <a:gd name="connsiteY219" fmla="*/ 1922722 h 2344739"/>
              <a:gd name="connsiteX220" fmla="*/ 596792 w 12192001"/>
              <a:gd name="connsiteY220" fmla="*/ 1879864 h 2344739"/>
              <a:gd name="connsiteX221" fmla="*/ 578535 w 12192001"/>
              <a:gd name="connsiteY221" fmla="*/ 1877212 h 2344739"/>
              <a:gd name="connsiteX222" fmla="*/ 571717 w 12192001"/>
              <a:gd name="connsiteY222" fmla="*/ 1877401 h 2344739"/>
              <a:gd name="connsiteX223" fmla="*/ 445099 w 12192001"/>
              <a:gd name="connsiteY223" fmla="*/ 1839371 h 2344739"/>
              <a:gd name="connsiteX224" fmla="*/ 404015 w 12192001"/>
              <a:gd name="connsiteY224" fmla="*/ 1833548 h 2344739"/>
              <a:gd name="connsiteX225" fmla="*/ 292435 w 12192001"/>
              <a:gd name="connsiteY225" fmla="*/ 1812852 h 2344739"/>
              <a:gd name="connsiteX226" fmla="*/ 118381 w 12192001"/>
              <a:gd name="connsiteY226" fmla="*/ 1761047 h 2344739"/>
              <a:gd name="connsiteX227" fmla="*/ 15526 w 12192001"/>
              <a:gd name="connsiteY227" fmla="*/ 1758191 h 2344739"/>
              <a:gd name="connsiteX228" fmla="*/ 2 w 12192001"/>
              <a:gd name="connsiteY228" fmla="*/ 1752722 h 2344739"/>
              <a:gd name="connsiteX229" fmla="*/ 1 w 12192001"/>
              <a:gd name="connsiteY229" fmla="*/ 762497 h 2344739"/>
              <a:gd name="connsiteX230" fmla="*/ 0 w 12192001"/>
              <a:gd name="connsiteY230" fmla="*/ 762497 h 2344739"/>
              <a:gd name="connsiteX231" fmla="*/ 0 w 12192001"/>
              <a:gd name="connsiteY231" fmla="*/ 222213 h 2344739"/>
              <a:gd name="connsiteX232" fmla="*/ 0 w 12192001"/>
              <a:gd name="connsiteY232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310853 w 12192001"/>
              <a:gd name="connsiteY111" fmla="*/ 2131431 h 2344739"/>
              <a:gd name="connsiteX112" fmla="*/ 7218559 w 12192001"/>
              <a:gd name="connsiteY112" fmla="*/ 2156680 h 2344739"/>
              <a:gd name="connsiteX113" fmla="*/ 7201101 w 12192001"/>
              <a:gd name="connsiteY113" fmla="*/ 2161230 h 2344739"/>
              <a:gd name="connsiteX114" fmla="*/ 7197004 w 12192001"/>
              <a:gd name="connsiteY114" fmla="*/ 2166588 h 2344739"/>
              <a:gd name="connsiteX115" fmla="*/ 7170808 w 12192001"/>
              <a:gd name="connsiteY115" fmla="*/ 2171236 h 2344739"/>
              <a:gd name="connsiteX116" fmla="*/ 7096988 w 12192001"/>
              <a:gd name="connsiteY116" fmla="*/ 2183464 h 2344739"/>
              <a:gd name="connsiteX117" fmla="*/ 7018496 w 12192001"/>
              <a:gd name="connsiteY117" fmla="*/ 2183090 h 2344739"/>
              <a:gd name="connsiteX118" fmla="*/ 6904146 w 12192001"/>
              <a:gd name="connsiteY118" fmla="*/ 2212596 h 2344739"/>
              <a:gd name="connsiteX119" fmla="*/ 6708222 w 12192001"/>
              <a:gd name="connsiteY119" fmla="*/ 2240551 h 2344739"/>
              <a:gd name="connsiteX120" fmla="*/ 6549454 w 12192001"/>
              <a:gd name="connsiteY120" fmla="*/ 2269327 h 2344739"/>
              <a:gd name="connsiteX121" fmla="*/ 6317560 w 12192001"/>
              <a:gd name="connsiteY121" fmla="*/ 2316127 h 2344739"/>
              <a:gd name="connsiteX122" fmla="*/ 6168674 w 12192001"/>
              <a:gd name="connsiteY122" fmla="*/ 2318214 h 2344739"/>
              <a:gd name="connsiteX123" fmla="*/ 6073848 w 12192001"/>
              <a:gd name="connsiteY123" fmla="*/ 2338676 h 2344739"/>
              <a:gd name="connsiteX124" fmla="*/ 6068529 w 12192001"/>
              <a:gd name="connsiteY124" fmla="*/ 2337139 h 2344739"/>
              <a:gd name="connsiteX125" fmla="*/ 6048638 w 12192001"/>
              <a:gd name="connsiteY125" fmla="*/ 2337822 h 2344739"/>
              <a:gd name="connsiteX126" fmla="*/ 6041285 w 12192001"/>
              <a:gd name="connsiteY126" fmla="*/ 2329473 h 2344739"/>
              <a:gd name="connsiteX127" fmla="*/ 6010090 w 12192001"/>
              <a:gd name="connsiteY127" fmla="*/ 2324380 h 2344739"/>
              <a:gd name="connsiteX128" fmla="*/ 5957375 w 12192001"/>
              <a:gd name="connsiteY128" fmla="*/ 2328024 h 2344739"/>
              <a:gd name="connsiteX129" fmla="*/ 5758919 w 12192001"/>
              <a:gd name="connsiteY129" fmla="*/ 2343716 h 2344739"/>
              <a:gd name="connsiteX130" fmla="*/ 5626960 w 12192001"/>
              <a:gd name="connsiteY130" fmla="*/ 2344739 h 2344739"/>
              <a:gd name="connsiteX131" fmla="*/ 5470906 w 12192001"/>
              <a:gd name="connsiteY131" fmla="*/ 2330719 h 2344739"/>
              <a:gd name="connsiteX132" fmla="*/ 5432761 w 12192001"/>
              <a:gd name="connsiteY132" fmla="*/ 2319466 h 2344739"/>
              <a:gd name="connsiteX133" fmla="*/ 5381669 w 12192001"/>
              <a:gd name="connsiteY133" fmla="*/ 2301764 h 2344739"/>
              <a:gd name="connsiteX134" fmla="*/ 5261764 w 12192001"/>
              <a:gd name="connsiteY134" fmla="*/ 2281347 h 2344739"/>
              <a:gd name="connsiteX135" fmla="*/ 5222961 w 12192001"/>
              <a:gd name="connsiteY135" fmla="*/ 2270223 h 2344739"/>
              <a:gd name="connsiteX136" fmla="*/ 5174660 w 12192001"/>
              <a:gd name="connsiteY136" fmla="*/ 2267233 h 2344739"/>
              <a:gd name="connsiteX137" fmla="*/ 5156554 w 12192001"/>
              <a:gd name="connsiteY137" fmla="*/ 2260010 h 2344739"/>
              <a:gd name="connsiteX138" fmla="*/ 5142599 w 12192001"/>
              <a:gd name="connsiteY138" fmla="*/ 2256610 h 2344739"/>
              <a:gd name="connsiteX139" fmla="*/ 5139596 w 12192001"/>
              <a:gd name="connsiteY139" fmla="*/ 2254509 h 2344739"/>
              <a:gd name="connsiteX140" fmla="*/ 5121659 w 12192001"/>
              <a:gd name="connsiteY140" fmla="*/ 2243656 h 2344739"/>
              <a:gd name="connsiteX141" fmla="*/ 5065790 w 12192001"/>
              <a:gd name="connsiteY141" fmla="*/ 2250227 h 2344739"/>
              <a:gd name="connsiteX142" fmla="*/ 5011514 w 12192001"/>
              <a:gd name="connsiteY142" fmla="*/ 2233846 h 2344739"/>
              <a:gd name="connsiteX143" fmla="*/ 4840441 w 12192001"/>
              <a:gd name="connsiteY143" fmla="*/ 2209829 h 2344739"/>
              <a:gd name="connsiteX144" fmla="*/ 4762447 w 12192001"/>
              <a:gd name="connsiteY144" fmla="*/ 2182061 h 2344739"/>
              <a:gd name="connsiteX145" fmla="*/ 4723186 w 12192001"/>
              <a:gd name="connsiteY145" fmla="*/ 2173047 h 2344739"/>
              <a:gd name="connsiteX146" fmla="*/ 4721176 w 12192001"/>
              <a:gd name="connsiteY146" fmla="*/ 2172298 h 2344739"/>
              <a:gd name="connsiteX147" fmla="*/ 4722111 w 12192001"/>
              <a:gd name="connsiteY147" fmla="*/ 2172087 h 2344739"/>
              <a:gd name="connsiteX148" fmla="*/ 4717202 w 12192001"/>
              <a:gd name="connsiteY148" fmla="*/ 2170817 h 2344739"/>
              <a:gd name="connsiteX149" fmla="*/ 4721176 w 12192001"/>
              <a:gd name="connsiteY149" fmla="*/ 2172298 h 2344739"/>
              <a:gd name="connsiteX150" fmla="*/ 4715526 w 12192001"/>
              <a:gd name="connsiteY150" fmla="*/ 2173573 h 2344739"/>
              <a:gd name="connsiteX151" fmla="*/ 4515814 w 12192001"/>
              <a:gd name="connsiteY151" fmla="*/ 2163671 h 2344739"/>
              <a:gd name="connsiteX152" fmla="*/ 4428543 w 12192001"/>
              <a:gd name="connsiteY152" fmla="*/ 2153020 h 2344739"/>
              <a:gd name="connsiteX153" fmla="*/ 4362875 w 12192001"/>
              <a:gd name="connsiteY153" fmla="*/ 2151674 h 2344739"/>
              <a:gd name="connsiteX154" fmla="*/ 4316966 w 12192001"/>
              <a:gd name="connsiteY154" fmla="*/ 2158289 h 2344739"/>
              <a:gd name="connsiteX155" fmla="*/ 4315110 w 12192001"/>
              <a:gd name="connsiteY155" fmla="*/ 2156948 h 2344739"/>
              <a:gd name="connsiteX156" fmla="*/ 4295144 w 12192001"/>
              <a:gd name="connsiteY156" fmla="*/ 2155069 h 2344739"/>
              <a:gd name="connsiteX157" fmla="*/ 4290064 w 12192001"/>
              <a:gd name="connsiteY157" fmla="*/ 2157986 h 2344739"/>
              <a:gd name="connsiteX158" fmla="*/ 4276142 w 12192001"/>
              <a:gd name="connsiteY158" fmla="*/ 2157740 h 2344739"/>
              <a:gd name="connsiteX159" fmla="*/ 4248117 w 12192001"/>
              <a:gd name="connsiteY159" fmla="*/ 2160064 h 2344739"/>
              <a:gd name="connsiteX160" fmla="*/ 4202051 w 12192001"/>
              <a:gd name="connsiteY160" fmla="*/ 2157269 h 2344739"/>
              <a:gd name="connsiteX161" fmla="*/ 4201745 w 12192001"/>
              <a:gd name="connsiteY161" fmla="*/ 2156010 h 2344739"/>
              <a:gd name="connsiteX162" fmla="*/ 4191248 w 12192001"/>
              <a:gd name="connsiteY162" fmla="*/ 2150376 h 2344739"/>
              <a:gd name="connsiteX163" fmla="*/ 4142745 w 12192001"/>
              <a:gd name="connsiteY163" fmla="*/ 2134511 h 2344739"/>
              <a:gd name="connsiteX164" fmla="*/ 4083097 w 12192001"/>
              <a:gd name="connsiteY164" fmla="*/ 2107978 h 2344739"/>
              <a:gd name="connsiteX165" fmla="*/ 4074546 w 12192001"/>
              <a:gd name="connsiteY165" fmla="*/ 2107143 h 2344739"/>
              <a:gd name="connsiteX166" fmla="*/ 4074427 w 12192001"/>
              <a:gd name="connsiteY166" fmla="*/ 2106844 h 2344739"/>
              <a:gd name="connsiteX167" fmla="*/ 4065510 w 12192001"/>
              <a:gd name="connsiteY167" fmla="*/ 2105400 h 2344739"/>
              <a:gd name="connsiteX168" fmla="*/ 4058954 w 12192001"/>
              <a:gd name="connsiteY168" fmla="*/ 2105618 h 2344739"/>
              <a:gd name="connsiteX169" fmla="*/ 4042364 w 12192001"/>
              <a:gd name="connsiteY169" fmla="*/ 2103997 h 2344739"/>
              <a:gd name="connsiteX170" fmla="*/ 4036997 w 12192001"/>
              <a:gd name="connsiteY170" fmla="*/ 2101563 h 2344739"/>
              <a:gd name="connsiteX171" fmla="*/ 4035363 w 12192001"/>
              <a:gd name="connsiteY171" fmla="*/ 2097896 h 2344739"/>
              <a:gd name="connsiteX172" fmla="*/ 4033778 w 12192001"/>
              <a:gd name="connsiteY172" fmla="*/ 2098131 h 2344739"/>
              <a:gd name="connsiteX173" fmla="*/ 4004538 w 12192001"/>
              <a:gd name="connsiteY173" fmla="*/ 2085563 h 2344739"/>
              <a:gd name="connsiteX174" fmla="*/ 3936846 w 12192001"/>
              <a:gd name="connsiteY174" fmla="*/ 2068106 h 2344739"/>
              <a:gd name="connsiteX175" fmla="*/ 3897275 w 12192001"/>
              <a:gd name="connsiteY175" fmla="*/ 2062451 h 2344739"/>
              <a:gd name="connsiteX176" fmla="*/ 3789760 w 12192001"/>
              <a:gd name="connsiteY176" fmla="*/ 2042213 h 2344739"/>
              <a:gd name="connsiteX177" fmla="*/ 3682513 w 12192001"/>
              <a:gd name="connsiteY177" fmla="*/ 2018290 h 2344739"/>
              <a:gd name="connsiteX178" fmla="*/ 3610035 w 12192001"/>
              <a:gd name="connsiteY178" fmla="*/ 1986019 h 2344739"/>
              <a:gd name="connsiteX179" fmla="*/ 3603855 w 12192001"/>
              <a:gd name="connsiteY179" fmla="*/ 1987381 h 2344739"/>
              <a:gd name="connsiteX180" fmla="*/ 3594736 w 12192001"/>
              <a:gd name="connsiteY180" fmla="*/ 1987545 h 2344739"/>
              <a:gd name="connsiteX181" fmla="*/ 3594501 w 12192001"/>
              <a:gd name="connsiteY181" fmla="*/ 1987276 h 2344739"/>
              <a:gd name="connsiteX182" fmla="*/ 3585978 w 12192001"/>
              <a:gd name="connsiteY182" fmla="*/ 1987966 h 2344739"/>
              <a:gd name="connsiteX183" fmla="*/ 3536135 w 12192001"/>
              <a:gd name="connsiteY183" fmla="*/ 1978267 h 2344739"/>
              <a:gd name="connsiteX184" fmla="*/ 3473223 w 12192001"/>
              <a:gd name="connsiteY184" fmla="*/ 1974606 h 2344739"/>
              <a:gd name="connsiteX185" fmla="*/ 3400728 w 12192001"/>
              <a:gd name="connsiteY185" fmla="*/ 1962558 h 2344739"/>
              <a:gd name="connsiteX186" fmla="*/ 3363888 w 12192001"/>
              <a:gd name="connsiteY186" fmla="*/ 1979510 h 2344739"/>
              <a:gd name="connsiteX187" fmla="*/ 3344026 w 12192001"/>
              <a:gd name="connsiteY187" fmla="*/ 1981192 h 2344739"/>
              <a:gd name="connsiteX188" fmla="*/ 3341698 w 12192001"/>
              <a:gd name="connsiteY188" fmla="*/ 1980217 h 2344739"/>
              <a:gd name="connsiteX189" fmla="*/ 3262356 w 12192001"/>
              <a:gd name="connsiteY189" fmla="*/ 1986094 h 2344739"/>
              <a:gd name="connsiteX190" fmla="*/ 3142556 w 12192001"/>
              <a:gd name="connsiteY190" fmla="*/ 1993869 h 2344739"/>
              <a:gd name="connsiteX191" fmla="*/ 3030291 w 12192001"/>
              <a:gd name="connsiteY191" fmla="*/ 1996512 h 2344739"/>
              <a:gd name="connsiteX192" fmla="*/ 2781569 w 12192001"/>
              <a:gd name="connsiteY192" fmla="*/ 2018333 h 2344739"/>
              <a:gd name="connsiteX193" fmla="*/ 2646527 w 12192001"/>
              <a:gd name="connsiteY193" fmla="*/ 2028869 h 2344739"/>
              <a:gd name="connsiteX194" fmla="*/ 2568028 w 12192001"/>
              <a:gd name="connsiteY194" fmla="*/ 2002628 h 2344739"/>
              <a:gd name="connsiteX195" fmla="*/ 2443255 w 12192001"/>
              <a:gd name="connsiteY195" fmla="*/ 2016529 h 2344739"/>
              <a:gd name="connsiteX196" fmla="*/ 2315112 w 12192001"/>
              <a:gd name="connsiteY196" fmla="*/ 2024996 h 2344739"/>
              <a:gd name="connsiteX197" fmla="*/ 2208578 w 12192001"/>
              <a:gd name="connsiteY197" fmla="*/ 2019763 h 2344739"/>
              <a:gd name="connsiteX198" fmla="*/ 2094665 w 12192001"/>
              <a:gd name="connsiteY198" fmla="*/ 2003052 h 2344739"/>
              <a:gd name="connsiteX199" fmla="*/ 1997356 w 12192001"/>
              <a:gd name="connsiteY199" fmla="*/ 1995032 h 2344739"/>
              <a:gd name="connsiteX200" fmla="*/ 1928172 w 12192001"/>
              <a:gd name="connsiteY200" fmla="*/ 2016977 h 2344739"/>
              <a:gd name="connsiteX201" fmla="*/ 1921650 w 12192001"/>
              <a:gd name="connsiteY201" fmla="*/ 2012146 h 2344739"/>
              <a:gd name="connsiteX202" fmla="*/ 1873080 w 12192001"/>
              <a:gd name="connsiteY202" fmla="*/ 2013741 h 2344739"/>
              <a:gd name="connsiteX203" fmla="*/ 1786655 w 12192001"/>
              <a:gd name="connsiteY203" fmla="*/ 2041363 h 2344739"/>
              <a:gd name="connsiteX204" fmla="*/ 1738204 w 12192001"/>
              <a:gd name="connsiteY204" fmla="*/ 2036312 h 2344739"/>
              <a:gd name="connsiteX205" fmla="*/ 1675071 w 12192001"/>
              <a:gd name="connsiteY205" fmla="*/ 2019963 h 2344739"/>
              <a:gd name="connsiteX206" fmla="*/ 1608669 w 12192001"/>
              <a:gd name="connsiteY206" fmla="*/ 2013066 h 2344739"/>
              <a:gd name="connsiteX207" fmla="*/ 1496110 w 12192001"/>
              <a:gd name="connsiteY207" fmla="*/ 1987476 h 2344739"/>
              <a:gd name="connsiteX208" fmla="*/ 1149979 w 12192001"/>
              <a:gd name="connsiteY208" fmla="*/ 1938041 h 2344739"/>
              <a:gd name="connsiteX209" fmla="*/ 858269 w 12192001"/>
              <a:gd name="connsiteY209" fmla="*/ 1928608 h 2344739"/>
              <a:gd name="connsiteX210" fmla="*/ 837540 w 12192001"/>
              <a:gd name="connsiteY210" fmla="*/ 1929821 h 2344739"/>
              <a:gd name="connsiteX211" fmla="*/ 816809 w 12192001"/>
              <a:gd name="connsiteY211" fmla="*/ 1927857 h 2344739"/>
              <a:gd name="connsiteX212" fmla="*/ 811506 w 12192001"/>
              <a:gd name="connsiteY212" fmla="*/ 1930751 h 2344739"/>
              <a:gd name="connsiteX213" fmla="*/ 797041 w 12192001"/>
              <a:gd name="connsiteY213" fmla="*/ 1930446 h 2344739"/>
              <a:gd name="connsiteX214" fmla="*/ 767901 w 12192001"/>
              <a:gd name="connsiteY214" fmla="*/ 1932653 h 2344739"/>
              <a:gd name="connsiteX215" fmla="*/ 763053 w 12192001"/>
              <a:gd name="connsiteY215" fmla="*/ 1930432 h 2344739"/>
              <a:gd name="connsiteX216" fmla="*/ 720047 w 12192001"/>
              <a:gd name="connsiteY216" fmla="*/ 1929661 h 2344739"/>
              <a:gd name="connsiteX217" fmla="*/ 719742 w 12192001"/>
              <a:gd name="connsiteY217" fmla="*/ 1928399 h 2344739"/>
              <a:gd name="connsiteX218" fmla="*/ 708875 w 12192001"/>
              <a:gd name="connsiteY218" fmla="*/ 1922722 h 2344739"/>
              <a:gd name="connsiteX219" fmla="*/ 596792 w 12192001"/>
              <a:gd name="connsiteY219" fmla="*/ 1879864 h 2344739"/>
              <a:gd name="connsiteX220" fmla="*/ 578535 w 12192001"/>
              <a:gd name="connsiteY220" fmla="*/ 1877212 h 2344739"/>
              <a:gd name="connsiteX221" fmla="*/ 571717 w 12192001"/>
              <a:gd name="connsiteY221" fmla="*/ 1877401 h 2344739"/>
              <a:gd name="connsiteX222" fmla="*/ 445099 w 12192001"/>
              <a:gd name="connsiteY222" fmla="*/ 1839371 h 2344739"/>
              <a:gd name="connsiteX223" fmla="*/ 404015 w 12192001"/>
              <a:gd name="connsiteY223" fmla="*/ 1833548 h 2344739"/>
              <a:gd name="connsiteX224" fmla="*/ 292435 w 12192001"/>
              <a:gd name="connsiteY224" fmla="*/ 1812852 h 2344739"/>
              <a:gd name="connsiteX225" fmla="*/ 118381 w 12192001"/>
              <a:gd name="connsiteY225" fmla="*/ 1761047 h 2344739"/>
              <a:gd name="connsiteX226" fmla="*/ 15526 w 12192001"/>
              <a:gd name="connsiteY226" fmla="*/ 1758191 h 2344739"/>
              <a:gd name="connsiteX227" fmla="*/ 2 w 12192001"/>
              <a:gd name="connsiteY227" fmla="*/ 1752722 h 2344739"/>
              <a:gd name="connsiteX228" fmla="*/ 1 w 12192001"/>
              <a:gd name="connsiteY228" fmla="*/ 762497 h 2344739"/>
              <a:gd name="connsiteX229" fmla="*/ 0 w 12192001"/>
              <a:gd name="connsiteY229" fmla="*/ 762497 h 2344739"/>
              <a:gd name="connsiteX230" fmla="*/ 0 w 12192001"/>
              <a:gd name="connsiteY230" fmla="*/ 222213 h 2344739"/>
              <a:gd name="connsiteX231" fmla="*/ 0 w 12192001"/>
              <a:gd name="connsiteY231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218559 w 12192001"/>
              <a:gd name="connsiteY111" fmla="*/ 2156680 h 2344739"/>
              <a:gd name="connsiteX112" fmla="*/ 7201101 w 12192001"/>
              <a:gd name="connsiteY112" fmla="*/ 2161230 h 2344739"/>
              <a:gd name="connsiteX113" fmla="*/ 7197004 w 12192001"/>
              <a:gd name="connsiteY113" fmla="*/ 2166588 h 2344739"/>
              <a:gd name="connsiteX114" fmla="*/ 7170808 w 12192001"/>
              <a:gd name="connsiteY114" fmla="*/ 2171236 h 2344739"/>
              <a:gd name="connsiteX115" fmla="*/ 7096988 w 12192001"/>
              <a:gd name="connsiteY115" fmla="*/ 2183464 h 2344739"/>
              <a:gd name="connsiteX116" fmla="*/ 7018496 w 12192001"/>
              <a:gd name="connsiteY116" fmla="*/ 2183090 h 2344739"/>
              <a:gd name="connsiteX117" fmla="*/ 6904146 w 12192001"/>
              <a:gd name="connsiteY117" fmla="*/ 2212596 h 2344739"/>
              <a:gd name="connsiteX118" fmla="*/ 6708222 w 12192001"/>
              <a:gd name="connsiteY118" fmla="*/ 2240551 h 2344739"/>
              <a:gd name="connsiteX119" fmla="*/ 6549454 w 12192001"/>
              <a:gd name="connsiteY119" fmla="*/ 2269327 h 2344739"/>
              <a:gd name="connsiteX120" fmla="*/ 6317560 w 12192001"/>
              <a:gd name="connsiteY120" fmla="*/ 2316127 h 2344739"/>
              <a:gd name="connsiteX121" fmla="*/ 6168674 w 12192001"/>
              <a:gd name="connsiteY121" fmla="*/ 2318214 h 2344739"/>
              <a:gd name="connsiteX122" fmla="*/ 6073848 w 12192001"/>
              <a:gd name="connsiteY122" fmla="*/ 2338676 h 2344739"/>
              <a:gd name="connsiteX123" fmla="*/ 6068529 w 12192001"/>
              <a:gd name="connsiteY123" fmla="*/ 2337139 h 2344739"/>
              <a:gd name="connsiteX124" fmla="*/ 6048638 w 12192001"/>
              <a:gd name="connsiteY124" fmla="*/ 2337822 h 2344739"/>
              <a:gd name="connsiteX125" fmla="*/ 6041285 w 12192001"/>
              <a:gd name="connsiteY125" fmla="*/ 2329473 h 2344739"/>
              <a:gd name="connsiteX126" fmla="*/ 6010090 w 12192001"/>
              <a:gd name="connsiteY126" fmla="*/ 2324380 h 2344739"/>
              <a:gd name="connsiteX127" fmla="*/ 5957375 w 12192001"/>
              <a:gd name="connsiteY127" fmla="*/ 2328024 h 2344739"/>
              <a:gd name="connsiteX128" fmla="*/ 5758919 w 12192001"/>
              <a:gd name="connsiteY128" fmla="*/ 2343716 h 2344739"/>
              <a:gd name="connsiteX129" fmla="*/ 5626960 w 12192001"/>
              <a:gd name="connsiteY129" fmla="*/ 2344739 h 2344739"/>
              <a:gd name="connsiteX130" fmla="*/ 5470906 w 12192001"/>
              <a:gd name="connsiteY130" fmla="*/ 2330719 h 2344739"/>
              <a:gd name="connsiteX131" fmla="*/ 5432761 w 12192001"/>
              <a:gd name="connsiteY131" fmla="*/ 2319466 h 2344739"/>
              <a:gd name="connsiteX132" fmla="*/ 5381669 w 12192001"/>
              <a:gd name="connsiteY132" fmla="*/ 2301764 h 2344739"/>
              <a:gd name="connsiteX133" fmla="*/ 5261764 w 12192001"/>
              <a:gd name="connsiteY133" fmla="*/ 2281347 h 2344739"/>
              <a:gd name="connsiteX134" fmla="*/ 5222961 w 12192001"/>
              <a:gd name="connsiteY134" fmla="*/ 2270223 h 2344739"/>
              <a:gd name="connsiteX135" fmla="*/ 5174660 w 12192001"/>
              <a:gd name="connsiteY135" fmla="*/ 2267233 h 2344739"/>
              <a:gd name="connsiteX136" fmla="*/ 5156554 w 12192001"/>
              <a:gd name="connsiteY136" fmla="*/ 2260010 h 2344739"/>
              <a:gd name="connsiteX137" fmla="*/ 5142599 w 12192001"/>
              <a:gd name="connsiteY137" fmla="*/ 2256610 h 2344739"/>
              <a:gd name="connsiteX138" fmla="*/ 5139596 w 12192001"/>
              <a:gd name="connsiteY138" fmla="*/ 2254509 h 2344739"/>
              <a:gd name="connsiteX139" fmla="*/ 5121659 w 12192001"/>
              <a:gd name="connsiteY139" fmla="*/ 2243656 h 2344739"/>
              <a:gd name="connsiteX140" fmla="*/ 5065790 w 12192001"/>
              <a:gd name="connsiteY140" fmla="*/ 2250227 h 2344739"/>
              <a:gd name="connsiteX141" fmla="*/ 5011514 w 12192001"/>
              <a:gd name="connsiteY141" fmla="*/ 2233846 h 2344739"/>
              <a:gd name="connsiteX142" fmla="*/ 4840441 w 12192001"/>
              <a:gd name="connsiteY142" fmla="*/ 2209829 h 2344739"/>
              <a:gd name="connsiteX143" fmla="*/ 4762447 w 12192001"/>
              <a:gd name="connsiteY143" fmla="*/ 2182061 h 2344739"/>
              <a:gd name="connsiteX144" fmla="*/ 4723186 w 12192001"/>
              <a:gd name="connsiteY144" fmla="*/ 2173047 h 2344739"/>
              <a:gd name="connsiteX145" fmla="*/ 4721176 w 12192001"/>
              <a:gd name="connsiteY145" fmla="*/ 2172298 h 2344739"/>
              <a:gd name="connsiteX146" fmla="*/ 4722111 w 12192001"/>
              <a:gd name="connsiteY146" fmla="*/ 2172087 h 2344739"/>
              <a:gd name="connsiteX147" fmla="*/ 4717202 w 12192001"/>
              <a:gd name="connsiteY147" fmla="*/ 2170817 h 2344739"/>
              <a:gd name="connsiteX148" fmla="*/ 4721176 w 12192001"/>
              <a:gd name="connsiteY148" fmla="*/ 2172298 h 2344739"/>
              <a:gd name="connsiteX149" fmla="*/ 4715526 w 12192001"/>
              <a:gd name="connsiteY149" fmla="*/ 2173573 h 2344739"/>
              <a:gd name="connsiteX150" fmla="*/ 4515814 w 12192001"/>
              <a:gd name="connsiteY150" fmla="*/ 2163671 h 2344739"/>
              <a:gd name="connsiteX151" fmla="*/ 4428543 w 12192001"/>
              <a:gd name="connsiteY151" fmla="*/ 2153020 h 2344739"/>
              <a:gd name="connsiteX152" fmla="*/ 4362875 w 12192001"/>
              <a:gd name="connsiteY152" fmla="*/ 2151674 h 2344739"/>
              <a:gd name="connsiteX153" fmla="*/ 4316966 w 12192001"/>
              <a:gd name="connsiteY153" fmla="*/ 2158289 h 2344739"/>
              <a:gd name="connsiteX154" fmla="*/ 4315110 w 12192001"/>
              <a:gd name="connsiteY154" fmla="*/ 2156948 h 2344739"/>
              <a:gd name="connsiteX155" fmla="*/ 4295144 w 12192001"/>
              <a:gd name="connsiteY155" fmla="*/ 2155069 h 2344739"/>
              <a:gd name="connsiteX156" fmla="*/ 4290064 w 12192001"/>
              <a:gd name="connsiteY156" fmla="*/ 2157986 h 2344739"/>
              <a:gd name="connsiteX157" fmla="*/ 4276142 w 12192001"/>
              <a:gd name="connsiteY157" fmla="*/ 2157740 h 2344739"/>
              <a:gd name="connsiteX158" fmla="*/ 4248117 w 12192001"/>
              <a:gd name="connsiteY158" fmla="*/ 2160064 h 2344739"/>
              <a:gd name="connsiteX159" fmla="*/ 4202051 w 12192001"/>
              <a:gd name="connsiteY159" fmla="*/ 2157269 h 2344739"/>
              <a:gd name="connsiteX160" fmla="*/ 4201745 w 12192001"/>
              <a:gd name="connsiteY160" fmla="*/ 2156010 h 2344739"/>
              <a:gd name="connsiteX161" fmla="*/ 4191248 w 12192001"/>
              <a:gd name="connsiteY161" fmla="*/ 2150376 h 2344739"/>
              <a:gd name="connsiteX162" fmla="*/ 4142745 w 12192001"/>
              <a:gd name="connsiteY162" fmla="*/ 2134511 h 2344739"/>
              <a:gd name="connsiteX163" fmla="*/ 4083097 w 12192001"/>
              <a:gd name="connsiteY163" fmla="*/ 2107978 h 2344739"/>
              <a:gd name="connsiteX164" fmla="*/ 4074546 w 12192001"/>
              <a:gd name="connsiteY164" fmla="*/ 2107143 h 2344739"/>
              <a:gd name="connsiteX165" fmla="*/ 4074427 w 12192001"/>
              <a:gd name="connsiteY165" fmla="*/ 2106844 h 2344739"/>
              <a:gd name="connsiteX166" fmla="*/ 4065510 w 12192001"/>
              <a:gd name="connsiteY166" fmla="*/ 2105400 h 2344739"/>
              <a:gd name="connsiteX167" fmla="*/ 4058954 w 12192001"/>
              <a:gd name="connsiteY167" fmla="*/ 2105618 h 2344739"/>
              <a:gd name="connsiteX168" fmla="*/ 4042364 w 12192001"/>
              <a:gd name="connsiteY168" fmla="*/ 2103997 h 2344739"/>
              <a:gd name="connsiteX169" fmla="*/ 4036997 w 12192001"/>
              <a:gd name="connsiteY169" fmla="*/ 2101563 h 2344739"/>
              <a:gd name="connsiteX170" fmla="*/ 4035363 w 12192001"/>
              <a:gd name="connsiteY170" fmla="*/ 2097896 h 2344739"/>
              <a:gd name="connsiteX171" fmla="*/ 4033778 w 12192001"/>
              <a:gd name="connsiteY171" fmla="*/ 2098131 h 2344739"/>
              <a:gd name="connsiteX172" fmla="*/ 4004538 w 12192001"/>
              <a:gd name="connsiteY172" fmla="*/ 2085563 h 2344739"/>
              <a:gd name="connsiteX173" fmla="*/ 3936846 w 12192001"/>
              <a:gd name="connsiteY173" fmla="*/ 2068106 h 2344739"/>
              <a:gd name="connsiteX174" fmla="*/ 3897275 w 12192001"/>
              <a:gd name="connsiteY174" fmla="*/ 2062451 h 2344739"/>
              <a:gd name="connsiteX175" fmla="*/ 3789760 w 12192001"/>
              <a:gd name="connsiteY175" fmla="*/ 2042213 h 2344739"/>
              <a:gd name="connsiteX176" fmla="*/ 3682513 w 12192001"/>
              <a:gd name="connsiteY176" fmla="*/ 2018290 h 2344739"/>
              <a:gd name="connsiteX177" fmla="*/ 3610035 w 12192001"/>
              <a:gd name="connsiteY177" fmla="*/ 1986019 h 2344739"/>
              <a:gd name="connsiteX178" fmla="*/ 3603855 w 12192001"/>
              <a:gd name="connsiteY178" fmla="*/ 1987381 h 2344739"/>
              <a:gd name="connsiteX179" fmla="*/ 3594736 w 12192001"/>
              <a:gd name="connsiteY179" fmla="*/ 1987545 h 2344739"/>
              <a:gd name="connsiteX180" fmla="*/ 3594501 w 12192001"/>
              <a:gd name="connsiteY180" fmla="*/ 1987276 h 2344739"/>
              <a:gd name="connsiteX181" fmla="*/ 3585978 w 12192001"/>
              <a:gd name="connsiteY181" fmla="*/ 1987966 h 2344739"/>
              <a:gd name="connsiteX182" fmla="*/ 3536135 w 12192001"/>
              <a:gd name="connsiteY182" fmla="*/ 1978267 h 2344739"/>
              <a:gd name="connsiteX183" fmla="*/ 3473223 w 12192001"/>
              <a:gd name="connsiteY183" fmla="*/ 1974606 h 2344739"/>
              <a:gd name="connsiteX184" fmla="*/ 3400728 w 12192001"/>
              <a:gd name="connsiteY184" fmla="*/ 1962558 h 2344739"/>
              <a:gd name="connsiteX185" fmla="*/ 3363888 w 12192001"/>
              <a:gd name="connsiteY185" fmla="*/ 1979510 h 2344739"/>
              <a:gd name="connsiteX186" fmla="*/ 3344026 w 12192001"/>
              <a:gd name="connsiteY186" fmla="*/ 1981192 h 2344739"/>
              <a:gd name="connsiteX187" fmla="*/ 3341698 w 12192001"/>
              <a:gd name="connsiteY187" fmla="*/ 1980217 h 2344739"/>
              <a:gd name="connsiteX188" fmla="*/ 3262356 w 12192001"/>
              <a:gd name="connsiteY188" fmla="*/ 1986094 h 2344739"/>
              <a:gd name="connsiteX189" fmla="*/ 3142556 w 12192001"/>
              <a:gd name="connsiteY189" fmla="*/ 1993869 h 2344739"/>
              <a:gd name="connsiteX190" fmla="*/ 3030291 w 12192001"/>
              <a:gd name="connsiteY190" fmla="*/ 1996512 h 2344739"/>
              <a:gd name="connsiteX191" fmla="*/ 2781569 w 12192001"/>
              <a:gd name="connsiteY191" fmla="*/ 2018333 h 2344739"/>
              <a:gd name="connsiteX192" fmla="*/ 2646527 w 12192001"/>
              <a:gd name="connsiteY192" fmla="*/ 2028869 h 2344739"/>
              <a:gd name="connsiteX193" fmla="*/ 2568028 w 12192001"/>
              <a:gd name="connsiteY193" fmla="*/ 2002628 h 2344739"/>
              <a:gd name="connsiteX194" fmla="*/ 2443255 w 12192001"/>
              <a:gd name="connsiteY194" fmla="*/ 2016529 h 2344739"/>
              <a:gd name="connsiteX195" fmla="*/ 2315112 w 12192001"/>
              <a:gd name="connsiteY195" fmla="*/ 2024996 h 2344739"/>
              <a:gd name="connsiteX196" fmla="*/ 2208578 w 12192001"/>
              <a:gd name="connsiteY196" fmla="*/ 2019763 h 2344739"/>
              <a:gd name="connsiteX197" fmla="*/ 2094665 w 12192001"/>
              <a:gd name="connsiteY197" fmla="*/ 2003052 h 2344739"/>
              <a:gd name="connsiteX198" fmla="*/ 1997356 w 12192001"/>
              <a:gd name="connsiteY198" fmla="*/ 1995032 h 2344739"/>
              <a:gd name="connsiteX199" fmla="*/ 1928172 w 12192001"/>
              <a:gd name="connsiteY199" fmla="*/ 2016977 h 2344739"/>
              <a:gd name="connsiteX200" fmla="*/ 1921650 w 12192001"/>
              <a:gd name="connsiteY200" fmla="*/ 2012146 h 2344739"/>
              <a:gd name="connsiteX201" fmla="*/ 1873080 w 12192001"/>
              <a:gd name="connsiteY201" fmla="*/ 2013741 h 2344739"/>
              <a:gd name="connsiteX202" fmla="*/ 1786655 w 12192001"/>
              <a:gd name="connsiteY202" fmla="*/ 2041363 h 2344739"/>
              <a:gd name="connsiteX203" fmla="*/ 1738204 w 12192001"/>
              <a:gd name="connsiteY203" fmla="*/ 2036312 h 2344739"/>
              <a:gd name="connsiteX204" fmla="*/ 1675071 w 12192001"/>
              <a:gd name="connsiteY204" fmla="*/ 2019963 h 2344739"/>
              <a:gd name="connsiteX205" fmla="*/ 1608669 w 12192001"/>
              <a:gd name="connsiteY205" fmla="*/ 2013066 h 2344739"/>
              <a:gd name="connsiteX206" fmla="*/ 1496110 w 12192001"/>
              <a:gd name="connsiteY206" fmla="*/ 1987476 h 2344739"/>
              <a:gd name="connsiteX207" fmla="*/ 1149979 w 12192001"/>
              <a:gd name="connsiteY207" fmla="*/ 1938041 h 2344739"/>
              <a:gd name="connsiteX208" fmla="*/ 858269 w 12192001"/>
              <a:gd name="connsiteY208" fmla="*/ 1928608 h 2344739"/>
              <a:gd name="connsiteX209" fmla="*/ 837540 w 12192001"/>
              <a:gd name="connsiteY209" fmla="*/ 1929821 h 2344739"/>
              <a:gd name="connsiteX210" fmla="*/ 816809 w 12192001"/>
              <a:gd name="connsiteY210" fmla="*/ 1927857 h 2344739"/>
              <a:gd name="connsiteX211" fmla="*/ 811506 w 12192001"/>
              <a:gd name="connsiteY211" fmla="*/ 1930751 h 2344739"/>
              <a:gd name="connsiteX212" fmla="*/ 797041 w 12192001"/>
              <a:gd name="connsiteY212" fmla="*/ 1930446 h 2344739"/>
              <a:gd name="connsiteX213" fmla="*/ 767901 w 12192001"/>
              <a:gd name="connsiteY213" fmla="*/ 1932653 h 2344739"/>
              <a:gd name="connsiteX214" fmla="*/ 763053 w 12192001"/>
              <a:gd name="connsiteY214" fmla="*/ 1930432 h 2344739"/>
              <a:gd name="connsiteX215" fmla="*/ 720047 w 12192001"/>
              <a:gd name="connsiteY215" fmla="*/ 1929661 h 2344739"/>
              <a:gd name="connsiteX216" fmla="*/ 719742 w 12192001"/>
              <a:gd name="connsiteY216" fmla="*/ 1928399 h 2344739"/>
              <a:gd name="connsiteX217" fmla="*/ 708875 w 12192001"/>
              <a:gd name="connsiteY217" fmla="*/ 1922722 h 2344739"/>
              <a:gd name="connsiteX218" fmla="*/ 596792 w 12192001"/>
              <a:gd name="connsiteY218" fmla="*/ 1879864 h 2344739"/>
              <a:gd name="connsiteX219" fmla="*/ 578535 w 12192001"/>
              <a:gd name="connsiteY219" fmla="*/ 1877212 h 2344739"/>
              <a:gd name="connsiteX220" fmla="*/ 571717 w 12192001"/>
              <a:gd name="connsiteY220" fmla="*/ 1877401 h 2344739"/>
              <a:gd name="connsiteX221" fmla="*/ 445099 w 12192001"/>
              <a:gd name="connsiteY221" fmla="*/ 1839371 h 2344739"/>
              <a:gd name="connsiteX222" fmla="*/ 404015 w 12192001"/>
              <a:gd name="connsiteY222" fmla="*/ 1833548 h 2344739"/>
              <a:gd name="connsiteX223" fmla="*/ 292435 w 12192001"/>
              <a:gd name="connsiteY223" fmla="*/ 1812852 h 2344739"/>
              <a:gd name="connsiteX224" fmla="*/ 118381 w 12192001"/>
              <a:gd name="connsiteY224" fmla="*/ 1761047 h 2344739"/>
              <a:gd name="connsiteX225" fmla="*/ 15526 w 12192001"/>
              <a:gd name="connsiteY225" fmla="*/ 1758191 h 2344739"/>
              <a:gd name="connsiteX226" fmla="*/ 2 w 12192001"/>
              <a:gd name="connsiteY226" fmla="*/ 1752722 h 2344739"/>
              <a:gd name="connsiteX227" fmla="*/ 1 w 12192001"/>
              <a:gd name="connsiteY227" fmla="*/ 762497 h 2344739"/>
              <a:gd name="connsiteX228" fmla="*/ 0 w 12192001"/>
              <a:gd name="connsiteY228" fmla="*/ 762497 h 2344739"/>
              <a:gd name="connsiteX229" fmla="*/ 0 w 12192001"/>
              <a:gd name="connsiteY229" fmla="*/ 222213 h 2344739"/>
              <a:gd name="connsiteX230" fmla="*/ 0 w 12192001"/>
              <a:gd name="connsiteY230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20047 w 12192001"/>
              <a:gd name="connsiteY213" fmla="*/ 1929661 h 2344739"/>
              <a:gd name="connsiteX214" fmla="*/ 719742 w 12192001"/>
              <a:gd name="connsiteY214" fmla="*/ 1928399 h 2344739"/>
              <a:gd name="connsiteX215" fmla="*/ 708875 w 12192001"/>
              <a:gd name="connsiteY215" fmla="*/ 1922722 h 2344739"/>
              <a:gd name="connsiteX216" fmla="*/ 596792 w 12192001"/>
              <a:gd name="connsiteY216" fmla="*/ 1879864 h 2344739"/>
              <a:gd name="connsiteX217" fmla="*/ 578535 w 12192001"/>
              <a:gd name="connsiteY217" fmla="*/ 1877212 h 2344739"/>
              <a:gd name="connsiteX218" fmla="*/ 571717 w 12192001"/>
              <a:gd name="connsiteY218" fmla="*/ 1877401 h 2344739"/>
              <a:gd name="connsiteX219" fmla="*/ 445099 w 12192001"/>
              <a:gd name="connsiteY219" fmla="*/ 1839371 h 2344739"/>
              <a:gd name="connsiteX220" fmla="*/ 404015 w 12192001"/>
              <a:gd name="connsiteY220" fmla="*/ 1833548 h 2344739"/>
              <a:gd name="connsiteX221" fmla="*/ 292435 w 12192001"/>
              <a:gd name="connsiteY221" fmla="*/ 1812852 h 2344739"/>
              <a:gd name="connsiteX222" fmla="*/ 118381 w 12192001"/>
              <a:gd name="connsiteY222" fmla="*/ 1761047 h 2344739"/>
              <a:gd name="connsiteX223" fmla="*/ 15526 w 12192001"/>
              <a:gd name="connsiteY223" fmla="*/ 1758191 h 2344739"/>
              <a:gd name="connsiteX224" fmla="*/ 2 w 12192001"/>
              <a:gd name="connsiteY224" fmla="*/ 1752722 h 2344739"/>
              <a:gd name="connsiteX225" fmla="*/ 1 w 12192001"/>
              <a:gd name="connsiteY225" fmla="*/ 762497 h 2344739"/>
              <a:gd name="connsiteX226" fmla="*/ 0 w 12192001"/>
              <a:gd name="connsiteY226" fmla="*/ 762497 h 2344739"/>
              <a:gd name="connsiteX227" fmla="*/ 0 w 12192001"/>
              <a:gd name="connsiteY227" fmla="*/ 222213 h 2344739"/>
              <a:gd name="connsiteX228" fmla="*/ 0 w 12192001"/>
              <a:gd name="connsiteY228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67901 w 12192001"/>
              <a:gd name="connsiteY211" fmla="*/ 1932653 h 2344739"/>
              <a:gd name="connsiteX212" fmla="*/ 720047 w 12192001"/>
              <a:gd name="connsiteY212" fmla="*/ 1929661 h 2344739"/>
              <a:gd name="connsiteX213" fmla="*/ 719742 w 12192001"/>
              <a:gd name="connsiteY213" fmla="*/ 1928399 h 2344739"/>
              <a:gd name="connsiteX214" fmla="*/ 708875 w 12192001"/>
              <a:gd name="connsiteY214" fmla="*/ 1922722 h 2344739"/>
              <a:gd name="connsiteX215" fmla="*/ 596792 w 12192001"/>
              <a:gd name="connsiteY215" fmla="*/ 1879864 h 2344739"/>
              <a:gd name="connsiteX216" fmla="*/ 578535 w 12192001"/>
              <a:gd name="connsiteY216" fmla="*/ 1877212 h 2344739"/>
              <a:gd name="connsiteX217" fmla="*/ 571717 w 12192001"/>
              <a:gd name="connsiteY217" fmla="*/ 1877401 h 2344739"/>
              <a:gd name="connsiteX218" fmla="*/ 445099 w 12192001"/>
              <a:gd name="connsiteY218" fmla="*/ 1839371 h 2344739"/>
              <a:gd name="connsiteX219" fmla="*/ 404015 w 12192001"/>
              <a:gd name="connsiteY219" fmla="*/ 1833548 h 2344739"/>
              <a:gd name="connsiteX220" fmla="*/ 292435 w 12192001"/>
              <a:gd name="connsiteY220" fmla="*/ 1812852 h 2344739"/>
              <a:gd name="connsiteX221" fmla="*/ 118381 w 12192001"/>
              <a:gd name="connsiteY221" fmla="*/ 1761047 h 2344739"/>
              <a:gd name="connsiteX222" fmla="*/ 15526 w 12192001"/>
              <a:gd name="connsiteY222" fmla="*/ 1758191 h 2344739"/>
              <a:gd name="connsiteX223" fmla="*/ 2 w 12192001"/>
              <a:gd name="connsiteY223" fmla="*/ 1752722 h 2344739"/>
              <a:gd name="connsiteX224" fmla="*/ 1 w 12192001"/>
              <a:gd name="connsiteY224" fmla="*/ 762497 h 2344739"/>
              <a:gd name="connsiteX225" fmla="*/ 0 w 12192001"/>
              <a:gd name="connsiteY225" fmla="*/ 762497 h 2344739"/>
              <a:gd name="connsiteX226" fmla="*/ 0 w 12192001"/>
              <a:gd name="connsiteY226" fmla="*/ 222213 h 2344739"/>
              <a:gd name="connsiteX227" fmla="*/ 0 w 12192001"/>
              <a:gd name="connsiteY227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762497 h 2344739"/>
              <a:gd name="connsiteX225" fmla="*/ 0 w 12192001"/>
              <a:gd name="connsiteY225" fmla="*/ 222213 h 2344739"/>
              <a:gd name="connsiteX226" fmla="*/ 0 w 12192001"/>
              <a:gd name="connsiteY22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222213 h 2344739"/>
              <a:gd name="connsiteX225" fmla="*/ 0 w 12192001"/>
              <a:gd name="connsiteY225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53521 w 12193149"/>
              <a:gd name="connsiteY90" fmla="*/ 1957169 h 2344739"/>
              <a:gd name="connsiteX91" fmla="*/ 8321252 w 12193149"/>
              <a:gd name="connsiteY91" fmla="*/ 1974587 h 2344739"/>
              <a:gd name="connsiteX92" fmla="*/ 8315581 w 12193149"/>
              <a:gd name="connsiteY92" fmla="*/ 1974913 h 2344739"/>
              <a:gd name="connsiteX93" fmla="*/ 8296322 w 12193149"/>
              <a:gd name="connsiteY93" fmla="*/ 1988808 h 2344739"/>
              <a:gd name="connsiteX94" fmla="*/ 8285424 w 12193149"/>
              <a:gd name="connsiteY94" fmla="*/ 1994631 h 2344739"/>
              <a:gd name="connsiteX95" fmla="*/ 8284298 w 12193149"/>
              <a:gd name="connsiteY95" fmla="*/ 1999074 h 2344739"/>
              <a:gd name="connsiteX96" fmla="*/ 8267224 w 12193149"/>
              <a:gd name="connsiteY96" fmla="*/ 2006249 h 2344739"/>
              <a:gd name="connsiteX97" fmla="*/ 8264525 w 12193149"/>
              <a:gd name="connsiteY97" fmla="*/ 2006019 h 2344739"/>
              <a:gd name="connsiteX98" fmla="*/ 8253181 w 12193149"/>
              <a:gd name="connsiteY98" fmla="*/ 2015862 h 2344739"/>
              <a:gd name="connsiteX99" fmla="*/ 8246982 w 12193149"/>
              <a:gd name="connsiteY99" fmla="*/ 2028854 h 2344739"/>
              <a:gd name="connsiteX100" fmla="*/ 8091420 w 12193149"/>
              <a:gd name="connsiteY100" fmla="*/ 2075015 h 2344739"/>
              <a:gd name="connsiteX101" fmla="*/ 7906555 w 12193149"/>
              <a:gd name="connsiteY101" fmla="*/ 2116988 h 2344739"/>
              <a:gd name="connsiteX102" fmla="*/ 7719893 w 12193149"/>
              <a:gd name="connsiteY102" fmla="*/ 2142703 h 2344739"/>
              <a:gd name="connsiteX103" fmla="*/ 7615495 w 12193149"/>
              <a:gd name="connsiteY103" fmla="*/ 2139232 h 2344739"/>
              <a:gd name="connsiteX104" fmla="*/ 7528691 w 12193149"/>
              <a:gd name="connsiteY104" fmla="*/ 2145060 h 2344739"/>
              <a:gd name="connsiteX105" fmla="*/ 7520719 w 12193149"/>
              <a:gd name="connsiteY105" fmla="*/ 2147613 h 2344739"/>
              <a:gd name="connsiteX106" fmla="*/ 7508559 w 12193149"/>
              <a:gd name="connsiteY106" fmla="*/ 2148948 h 2344739"/>
              <a:gd name="connsiteX107" fmla="*/ 7508188 w 12193149"/>
              <a:gd name="connsiteY107" fmla="*/ 2148621 h 2344739"/>
              <a:gd name="connsiteX108" fmla="*/ 7496943 w 12193149"/>
              <a:gd name="connsiteY108" fmla="*/ 2150573 h 2344739"/>
              <a:gd name="connsiteX109" fmla="*/ 7406539 w 12193149"/>
              <a:gd name="connsiteY109" fmla="*/ 2142468 h 2344739"/>
              <a:gd name="connsiteX110" fmla="*/ 7219707 w 12193149"/>
              <a:gd name="connsiteY110" fmla="*/ 2156680 h 2344739"/>
              <a:gd name="connsiteX111" fmla="*/ 7202249 w 12193149"/>
              <a:gd name="connsiteY111" fmla="*/ 2161230 h 2344739"/>
              <a:gd name="connsiteX112" fmla="*/ 7198152 w 12193149"/>
              <a:gd name="connsiteY112" fmla="*/ 2166588 h 2344739"/>
              <a:gd name="connsiteX113" fmla="*/ 7171956 w 12193149"/>
              <a:gd name="connsiteY113" fmla="*/ 2171236 h 2344739"/>
              <a:gd name="connsiteX114" fmla="*/ 7098136 w 12193149"/>
              <a:gd name="connsiteY114" fmla="*/ 2183464 h 2344739"/>
              <a:gd name="connsiteX115" fmla="*/ 7019644 w 12193149"/>
              <a:gd name="connsiteY115" fmla="*/ 2183090 h 2344739"/>
              <a:gd name="connsiteX116" fmla="*/ 6905294 w 12193149"/>
              <a:gd name="connsiteY116" fmla="*/ 2212596 h 2344739"/>
              <a:gd name="connsiteX117" fmla="*/ 6709370 w 12193149"/>
              <a:gd name="connsiteY117" fmla="*/ 2240551 h 2344739"/>
              <a:gd name="connsiteX118" fmla="*/ 6550602 w 12193149"/>
              <a:gd name="connsiteY118" fmla="*/ 2269327 h 2344739"/>
              <a:gd name="connsiteX119" fmla="*/ 6318708 w 12193149"/>
              <a:gd name="connsiteY119" fmla="*/ 2316127 h 2344739"/>
              <a:gd name="connsiteX120" fmla="*/ 6169822 w 12193149"/>
              <a:gd name="connsiteY120" fmla="*/ 2318214 h 2344739"/>
              <a:gd name="connsiteX121" fmla="*/ 6074996 w 12193149"/>
              <a:gd name="connsiteY121" fmla="*/ 2338676 h 2344739"/>
              <a:gd name="connsiteX122" fmla="*/ 6069677 w 12193149"/>
              <a:gd name="connsiteY122" fmla="*/ 2337139 h 2344739"/>
              <a:gd name="connsiteX123" fmla="*/ 6049786 w 12193149"/>
              <a:gd name="connsiteY123" fmla="*/ 2337822 h 2344739"/>
              <a:gd name="connsiteX124" fmla="*/ 6042433 w 12193149"/>
              <a:gd name="connsiteY124" fmla="*/ 2329473 h 2344739"/>
              <a:gd name="connsiteX125" fmla="*/ 6011238 w 12193149"/>
              <a:gd name="connsiteY125" fmla="*/ 2324380 h 2344739"/>
              <a:gd name="connsiteX126" fmla="*/ 5958523 w 12193149"/>
              <a:gd name="connsiteY126" fmla="*/ 2328024 h 2344739"/>
              <a:gd name="connsiteX127" fmla="*/ 5760067 w 12193149"/>
              <a:gd name="connsiteY127" fmla="*/ 2343716 h 2344739"/>
              <a:gd name="connsiteX128" fmla="*/ 5628108 w 12193149"/>
              <a:gd name="connsiteY128" fmla="*/ 2344739 h 2344739"/>
              <a:gd name="connsiteX129" fmla="*/ 5472054 w 12193149"/>
              <a:gd name="connsiteY129" fmla="*/ 2330719 h 2344739"/>
              <a:gd name="connsiteX130" fmla="*/ 5433909 w 12193149"/>
              <a:gd name="connsiteY130" fmla="*/ 2319466 h 2344739"/>
              <a:gd name="connsiteX131" fmla="*/ 5382817 w 12193149"/>
              <a:gd name="connsiteY131" fmla="*/ 2301764 h 2344739"/>
              <a:gd name="connsiteX132" fmla="*/ 5262912 w 12193149"/>
              <a:gd name="connsiteY132" fmla="*/ 2281347 h 2344739"/>
              <a:gd name="connsiteX133" fmla="*/ 5224109 w 12193149"/>
              <a:gd name="connsiteY133" fmla="*/ 2270223 h 2344739"/>
              <a:gd name="connsiteX134" fmla="*/ 5175808 w 12193149"/>
              <a:gd name="connsiteY134" fmla="*/ 2267233 h 2344739"/>
              <a:gd name="connsiteX135" fmla="*/ 5157702 w 12193149"/>
              <a:gd name="connsiteY135" fmla="*/ 2260010 h 2344739"/>
              <a:gd name="connsiteX136" fmla="*/ 5143747 w 12193149"/>
              <a:gd name="connsiteY136" fmla="*/ 2256610 h 2344739"/>
              <a:gd name="connsiteX137" fmla="*/ 5140744 w 12193149"/>
              <a:gd name="connsiteY137" fmla="*/ 2254509 h 2344739"/>
              <a:gd name="connsiteX138" fmla="*/ 5122807 w 12193149"/>
              <a:gd name="connsiteY138" fmla="*/ 2243656 h 2344739"/>
              <a:gd name="connsiteX139" fmla="*/ 5066938 w 12193149"/>
              <a:gd name="connsiteY139" fmla="*/ 2250227 h 2344739"/>
              <a:gd name="connsiteX140" fmla="*/ 5012662 w 12193149"/>
              <a:gd name="connsiteY140" fmla="*/ 2233846 h 2344739"/>
              <a:gd name="connsiteX141" fmla="*/ 4841589 w 12193149"/>
              <a:gd name="connsiteY141" fmla="*/ 2209829 h 2344739"/>
              <a:gd name="connsiteX142" fmla="*/ 4763595 w 12193149"/>
              <a:gd name="connsiteY142" fmla="*/ 2182061 h 2344739"/>
              <a:gd name="connsiteX143" fmla="*/ 4724334 w 12193149"/>
              <a:gd name="connsiteY143" fmla="*/ 2173047 h 2344739"/>
              <a:gd name="connsiteX144" fmla="*/ 4722324 w 12193149"/>
              <a:gd name="connsiteY144" fmla="*/ 2172298 h 2344739"/>
              <a:gd name="connsiteX145" fmla="*/ 4723259 w 12193149"/>
              <a:gd name="connsiteY145" fmla="*/ 2172087 h 2344739"/>
              <a:gd name="connsiteX146" fmla="*/ 4718350 w 12193149"/>
              <a:gd name="connsiteY146" fmla="*/ 2170817 h 2344739"/>
              <a:gd name="connsiteX147" fmla="*/ 4722324 w 12193149"/>
              <a:gd name="connsiteY147" fmla="*/ 2172298 h 2344739"/>
              <a:gd name="connsiteX148" fmla="*/ 4716674 w 12193149"/>
              <a:gd name="connsiteY148" fmla="*/ 2173573 h 2344739"/>
              <a:gd name="connsiteX149" fmla="*/ 4516962 w 12193149"/>
              <a:gd name="connsiteY149" fmla="*/ 2163671 h 2344739"/>
              <a:gd name="connsiteX150" fmla="*/ 4429691 w 12193149"/>
              <a:gd name="connsiteY150" fmla="*/ 2153020 h 2344739"/>
              <a:gd name="connsiteX151" fmla="*/ 4364023 w 12193149"/>
              <a:gd name="connsiteY151" fmla="*/ 2151674 h 2344739"/>
              <a:gd name="connsiteX152" fmla="*/ 4318114 w 12193149"/>
              <a:gd name="connsiteY152" fmla="*/ 2158289 h 2344739"/>
              <a:gd name="connsiteX153" fmla="*/ 4316258 w 12193149"/>
              <a:gd name="connsiteY153" fmla="*/ 2156948 h 2344739"/>
              <a:gd name="connsiteX154" fmla="*/ 4296292 w 12193149"/>
              <a:gd name="connsiteY154" fmla="*/ 2155069 h 2344739"/>
              <a:gd name="connsiteX155" fmla="*/ 4291212 w 12193149"/>
              <a:gd name="connsiteY155" fmla="*/ 2157986 h 2344739"/>
              <a:gd name="connsiteX156" fmla="*/ 4277290 w 12193149"/>
              <a:gd name="connsiteY156" fmla="*/ 2157740 h 2344739"/>
              <a:gd name="connsiteX157" fmla="*/ 4249265 w 12193149"/>
              <a:gd name="connsiteY157" fmla="*/ 2160064 h 2344739"/>
              <a:gd name="connsiteX158" fmla="*/ 4203199 w 12193149"/>
              <a:gd name="connsiteY158" fmla="*/ 2157269 h 2344739"/>
              <a:gd name="connsiteX159" fmla="*/ 4202893 w 12193149"/>
              <a:gd name="connsiteY159" fmla="*/ 2156010 h 2344739"/>
              <a:gd name="connsiteX160" fmla="*/ 4192396 w 12193149"/>
              <a:gd name="connsiteY160" fmla="*/ 2150376 h 2344739"/>
              <a:gd name="connsiteX161" fmla="*/ 4143893 w 12193149"/>
              <a:gd name="connsiteY161" fmla="*/ 2134511 h 2344739"/>
              <a:gd name="connsiteX162" fmla="*/ 4084245 w 12193149"/>
              <a:gd name="connsiteY162" fmla="*/ 2107978 h 2344739"/>
              <a:gd name="connsiteX163" fmla="*/ 4075694 w 12193149"/>
              <a:gd name="connsiteY163" fmla="*/ 2107143 h 2344739"/>
              <a:gd name="connsiteX164" fmla="*/ 4075575 w 12193149"/>
              <a:gd name="connsiteY164" fmla="*/ 2106844 h 2344739"/>
              <a:gd name="connsiteX165" fmla="*/ 4066658 w 12193149"/>
              <a:gd name="connsiteY165" fmla="*/ 2105400 h 2344739"/>
              <a:gd name="connsiteX166" fmla="*/ 4060102 w 12193149"/>
              <a:gd name="connsiteY166" fmla="*/ 2105618 h 2344739"/>
              <a:gd name="connsiteX167" fmla="*/ 4043512 w 12193149"/>
              <a:gd name="connsiteY167" fmla="*/ 2103997 h 2344739"/>
              <a:gd name="connsiteX168" fmla="*/ 4038145 w 12193149"/>
              <a:gd name="connsiteY168" fmla="*/ 2101563 h 2344739"/>
              <a:gd name="connsiteX169" fmla="*/ 4036511 w 12193149"/>
              <a:gd name="connsiteY169" fmla="*/ 2097896 h 2344739"/>
              <a:gd name="connsiteX170" fmla="*/ 4034926 w 12193149"/>
              <a:gd name="connsiteY170" fmla="*/ 2098131 h 2344739"/>
              <a:gd name="connsiteX171" fmla="*/ 4005686 w 12193149"/>
              <a:gd name="connsiteY171" fmla="*/ 2085563 h 2344739"/>
              <a:gd name="connsiteX172" fmla="*/ 3937994 w 12193149"/>
              <a:gd name="connsiteY172" fmla="*/ 2068106 h 2344739"/>
              <a:gd name="connsiteX173" fmla="*/ 3898423 w 12193149"/>
              <a:gd name="connsiteY173" fmla="*/ 2062451 h 2344739"/>
              <a:gd name="connsiteX174" fmla="*/ 3790908 w 12193149"/>
              <a:gd name="connsiteY174" fmla="*/ 2042213 h 2344739"/>
              <a:gd name="connsiteX175" fmla="*/ 3683661 w 12193149"/>
              <a:gd name="connsiteY175" fmla="*/ 2018290 h 2344739"/>
              <a:gd name="connsiteX176" fmla="*/ 3611183 w 12193149"/>
              <a:gd name="connsiteY176" fmla="*/ 1986019 h 2344739"/>
              <a:gd name="connsiteX177" fmla="*/ 3605003 w 12193149"/>
              <a:gd name="connsiteY177" fmla="*/ 1987381 h 2344739"/>
              <a:gd name="connsiteX178" fmla="*/ 3595884 w 12193149"/>
              <a:gd name="connsiteY178" fmla="*/ 1987545 h 2344739"/>
              <a:gd name="connsiteX179" fmla="*/ 3595649 w 12193149"/>
              <a:gd name="connsiteY179" fmla="*/ 1987276 h 2344739"/>
              <a:gd name="connsiteX180" fmla="*/ 3587126 w 12193149"/>
              <a:gd name="connsiteY180" fmla="*/ 1987966 h 2344739"/>
              <a:gd name="connsiteX181" fmla="*/ 3537283 w 12193149"/>
              <a:gd name="connsiteY181" fmla="*/ 1978267 h 2344739"/>
              <a:gd name="connsiteX182" fmla="*/ 3474371 w 12193149"/>
              <a:gd name="connsiteY182" fmla="*/ 1974606 h 2344739"/>
              <a:gd name="connsiteX183" fmla="*/ 3401876 w 12193149"/>
              <a:gd name="connsiteY183" fmla="*/ 1962558 h 2344739"/>
              <a:gd name="connsiteX184" fmla="*/ 3365036 w 12193149"/>
              <a:gd name="connsiteY184" fmla="*/ 1979510 h 2344739"/>
              <a:gd name="connsiteX185" fmla="*/ 3345174 w 12193149"/>
              <a:gd name="connsiteY185" fmla="*/ 1981192 h 2344739"/>
              <a:gd name="connsiteX186" fmla="*/ 3342846 w 12193149"/>
              <a:gd name="connsiteY186" fmla="*/ 1980217 h 2344739"/>
              <a:gd name="connsiteX187" fmla="*/ 3263504 w 12193149"/>
              <a:gd name="connsiteY187" fmla="*/ 1986094 h 2344739"/>
              <a:gd name="connsiteX188" fmla="*/ 3143704 w 12193149"/>
              <a:gd name="connsiteY188" fmla="*/ 1993869 h 2344739"/>
              <a:gd name="connsiteX189" fmla="*/ 3031439 w 12193149"/>
              <a:gd name="connsiteY189" fmla="*/ 1996512 h 2344739"/>
              <a:gd name="connsiteX190" fmla="*/ 2782717 w 12193149"/>
              <a:gd name="connsiteY190" fmla="*/ 2018333 h 2344739"/>
              <a:gd name="connsiteX191" fmla="*/ 2647675 w 12193149"/>
              <a:gd name="connsiteY191" fmla="*/ 2028869 h 2344739"/>
              <a:gd name="connsiteX192" fmla="*/ 2569176 w 12193149"/>
              <a:gd name="connsiteY192" fmla="*/ 2002628 h 2344739"/>
              <a:gd name="connsiteX193" fmla="*/ 2444403 w 12193149"/>
              <a:gd name="connsiteY193" fmla="*/ 2016529 h 2344739"/>
              <a:gd name="connsiteX194" fmla="*/ 2316260 w 12193149"/>
              <a:gd name="connsiteY194" fmla="*/ 2024996 h 2344739"/>
              <a:gd name="connsiteX195" fmla="*/ 2209726 w 12193149"/>
              <a:gd name="connsiteY195" fmla="*/ 2019763 h 2344739"/>
              <a:gd name="connsiteX196" fmla="*/ 2095813 w 12193149"/>
              <a:gd name="connsiteY196" fmla="*/ 2003052 h 2344739"/>
              <a:gd name="connsiteX197" fmla="*/ 1998504 w 12193149"/>
              <a:gd name="connsiteY197" fmla="*/ 1995032 h 2344739"/>
              <a:gd name="connsiteX198" fmla="*/ 1929320 w 12193149"/>
              <a:gd name="connsiteY198" fmla="*/ 2016977 h 2344739"/>
              <a:gd name="connsiteX199" fmla="*/ 1922798 w 12193149"/>
              <a:gd name="connsiteY199" fmla="*/ 2012146 h 2344739"/>
              <a:gd name="connsiteX200" fmla="*/ 1874228 w 12193149"/>
              <a:gd name="connsiteY200" fmla="*/ 2013741 h 2344739"/>
              <a:gd name="connsiteX201" fmla="*/ 1787803 w 12193149"/>
              <a:gd name="connsiteY201" fmla="*/ 2041363 h 2344739"/>
              <a:gd name="connsiteX202" fmla="*/ 1739352 w 12193149"/>
              <a:gd name="connsiteY202" fmla="*/ 2036312 h 2344739"/>
              <a:gd name="connsiteX203" fmla="*/ 1676219 w 12193149"/>
              <a:gd name="connsiteY203" fmla="*/ 2019963 h 2344739"/>
              <a:gd name="connsiteX204" fmla="*/ 1609817 w 12193149"/>
              <a:gd name="connsiteY204" fmla="*/ 2013066 h 2344739"/>
              <a:gd name="connsiteX205" fmla="*/ 1497258 w 12193149"/>
              <a:gd name="connsiteY205" fmla="*/ 1987476 h 2344739"/>
              <a:gd name="connsiteX206" fmla="*/ 1151127 w 12193149"/>
              <a:gd name="connsiteY206" fmla="*/ 1938041 h 2344739"/>
              <a:gd name="connsiteX207" fmla="*/ 859417 w 12193149"/>
              <a:gd name="connsiteY207" fmla="*/ 1928608 h 2344739"/>
              <a:gd name="connsiteX208" fmla="*/ 838688 w 12193149"/>
              <a:gd name="connsiteY208" fmla="*/ 1929821 h 2344739"/>
              <a:gd name="connsiteX209" fmla="*/ 817957 w 12193149"/>
              <a:gd name="connsiteY209" fmla="*/ 1927857 h 2344739"/>
              <a:gd name="connsiteX210" fmla="*/ 812654 w 12193149"/>
              <a:gd name="connsiteY210" fmla="*/ 1930751 h 2344739"/>
              <a:gd name="connsiteX211" fmla="*/ 721195 w 12193149"/>
              <a:gd name="connsiteY211" fmla="*/ 1929661 h 2344739"/>
              <a:gd name="connsiteX212" fmla="*/ 720890 w 12193149"/>
              <a:gd name="connsiteY212" fmla="*/ 1928399 h 2344739"/>
              <a:gd name="connsiteX213" fmla="*/ 710023 w 12193149"/>
              <a:gd name="connsiteY213" fmla="*/ 1922722 h 2344739"/>
              <a:gd name="connsiteX214" fmla="*/ 597940 w 12193149"/>
              <a:gd name="connsiteY214" fmla="*/ 1879864 h 2344739"/>
              <a:gd name="connsiteX215" fmla="*/ 579683 w 12193149"/>
              <a:gd name="connsiteY215" fmla="*/ 1877212 h 2344739"/>
              <a:gd name="connsiteX216" fmla="*/ 572865 w 12193149"/>
              <a:gd name="connsiteY216" fmla="*/ 1877401 h 2344739"/>
              <a:gd name="connsiteX217" fmla="*/ 446247 w 12193149"/>
              <a:gd name="connsiteY217" fmla="*/ 1839371 h 2344739"/>
              <a:gd name="connsiteX218" fmla="*/ 405163 w 12193149"/>
              <a:gd name="connsiteY218" fmla="*/ 1833548 h 2344739"/>
              <a:gd name="connsiteX219" fmla="*/ 293583 w 12193149"/>
              <a:gd name="connsiteY219" fmla="*/ 1812852 h 2344739"/>
              <a:gd name="connsiteX220" fmla="*/ 119529 w 12193149"/>
              <a:gd name="connsiteY220" fmla="*/ 1761047 h 2344739"/>
              <a:gd name="connsiteX221" fmla="*/ 16674 w 12193149"/>
              <a:gd name="connsiteY221" fmla="*/ 1758191 h 2344739"/>
              <a:gd name="connsiteX222" fmla="*/ 1150 w 12193149"/>
              <a:gd name="connsiteY222" fmla="*/ 1752722 h 2344739"/>
              <a:gd name="connsiteX223" fmla="*/ 1148 w 12193149"/>
              <a:gd name="connsiteY223" fmla="*/ 222213 h 2344739"/>
              <a:gd name="connsiteX224" fmla="*/ 1148 w 12193149"/>
              <a:gd name="connsiteY224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21252 w 12193149"/>
              <a:gd name="connsiteY90" fmla="*/ 1974587 h 2344739"/>
              <a:gd name="connsiteX91" fmla="*/ 8315581 w 12193149"/>
              <a:gd name="connsiteY91" fmla="*/ 1974913 h 2344739"/>
              <a:gd name="connsiteX92" fmla="*/ 8296322 w 12193149"/>
              <a:gd name="connsiteY92" fmla="*/ 1988808 h 2344739"/>
              <a:gd name="connsiteX93" fmla="*/ 8285424 w 12193149"/>
              <a:gd name="connsiteY93" fmla="*/ 1994631 h 2344739"/>
              <a:gd name="connsiteX94" fmla="*/ 8284298 w 12193149"/>
              <a:gd name="connsiteY94" fmla="*/ 1999074 h 2344739"/>
              <a:gd name="connsiteX95" fmla="*/ 8267224 w 12193149"/>
              <a:gd name="connsiteY95" fmla="*/ 2006249 h 2344739"/>
              <a:gd name="connsiteX96" fmla="*/ 8264525 w 12193149"/>
              <a:gd name="connsiteY96" fmla="*/ 2006019 h 2344739"/>
              <a:gd name="connsiteX97" fmla="*/ 8253181 w 12193149"/>
              <a:gd name="connsiteY97" fmla="*/ 2015862 h 2344739"/>
              <a:gd name="connsiteX98" fmla="*/ 8246982 w 12193149"/>
              <a:gd name="connsiteY98" fmla="*/ 2028854 h 2344739"/>
              <a:gd name="connsiteX99" fmla="*/ 8091420 w 12193149"/>
              <a:gd name="connsiteY99" fmla="*/ 2075015 h 2344739"/>
              <a:gd name="connsiteX100" fmla="*/ 7906555 w 12193149"/>
              <a:gd name="connsiteY100" fmla="*/ 2116988 h 2344739"/>
              <a:gd name="connsiteX101" fmla="*/ 7719893 w 12193149"/>
              <a:gd name="connsiteY101" fmla="*/ 2142703 h 2344739"/>
              <a:gd name="connsiteX102" fmla="*/ 7615495 w 12193149"/>
              <a:gd name="connsiteY102" fmla="*/ 2139232 h 2344739"/>
              <a:gd name="connsiteX103" fmla="*/ 7528691 w 12193149"/>
              <a:gd name="connsiteY103" fmla="*/ 2145060 h 2344739"/>
              <a:gd name="connsiteX104" fmla="*/ 7520719 w 12193149"/>
              <a:gd name="connsiteY104" fmla="*/ 2147613 h 2344739"/>
              <a:gd name="connsiteX105" fmla="*/ 7508559 w 12193149"/>
              <a:gd name="connsiteY105" fmla="*/ 2148948 h 2344739"/>
              <a:gd name="connsiteX106" fmla="*/ 7508188 w 12193149"/>
              <a:gd name="connsiteY106" fmla="*/ 2148621 h 2344739"/>
              <a:gd name="connsiteX107" fmla="*/ 7496943 w 12193149"/>
              <a:gd name="connsiteY107" fmla="*/ 2150573 h 2344739"/>
              <a:gd name="connsiteX108" fmla="*/ 7406539 w 12193149"/>
              <a:gd name="connsiteY108" fmla="*/ 2142468 h 2344739"/>
              <a:gd name="connsiteX109" fmla="*/ 7219707 w 12193149"/>
              <a:gd name="connsiteY109" fmla="*/ 2156680 h 2344739"/>
              <a:gd name="connsiteX110" fmla="*/ 7202249 w 12193149"/>
              <a:gd name="connsiteY110" fmla="*/ 2161230 h 2344739"/>
              <a:gd name="connsiteX111" fmla="*/ 7198152 w 12193149"/>
              <a:gd name="connsiteY111" fmla="*/ 2166588 h 2344739"/>
              <a:gd name="connsiteX112" fmla="*/ 7171956 w 12193149"/>
              <a:gd name="connsiteY112" fmla="*/ 2171236 h 2344739"/>
              <a:gd name="connsiteX113" fmla="*/ 7098136 w 12193149"/>
              <a:gd name="connsiteY113" fmla="*/ 2183464 h 2344739"/>
              <a:gd name="connsiteX114" fmla="*/ 7019644 w 12193149"/>
              <a:gd name="connsiteY114" fmla="*/ 2183090 h 2344739"/>
              <a:gd name="connsiteX115" fmla="*/ 6905294 w 12193149"/>
              <a:gd name="connsiteY115" fmla="*/ 2212596 h 2344739"/>
              <a:gd name="connsiteX116" fmla="*/ 6709370 w 12193149"/>
              <a:gd name="connsiteY116" fmla="*/ 2240551 h 2344739"/>
              <a:gd name="connsiteX117" fmla="*/ 6550602 w 12193149"/>
              <a:gd name="connsiteY117" fmla="*/ 2269327 h 2344739"/>
              <a:gd name="connsiteX118" fmla="*/ 6318708 w 12193149"/>
              <a:gd name="connsiteY118" fmla="*/ 2316127 h 2344739"/>
              <a:gd name="connsiteX119" fmla="*/ 6169822 w 12193149"/>
              <a:gd name="connsiteY119" fmla="*/ 2318214 h 2344739"/>
              <a:gd name="connsiteX120" fmla="*/ 6074996 w 12193149"/>
              <a:gd name="connsiteY120" fmla="*/ 2338676 h 2344739"/>
              <a:gd name="connsiteX121" fmla="*/ 6069677 w 12193149"/>
              <a:gd name="connsiteY121" fmla="*/ 2337139 h 2344739"/>
              <a:gd name="connsiteX122" fmla="*/ 6049786 w 12193149"/>
              <a:gd name="connsiteY122" fmla="*/ 2337822 h 2344739"/>
              <a:gd name="connsiteX123" fmla="*/ 6042433 w 12193149"/>
              <a:gd name="connsiteY123" fmla="*/ 2329473 h 2344739"/>
              <a:gd name="connsiteX124" fmla="*/ 6011238 w 12193149"/>
              <a:gd name="connsiteY124" fmla="*/ 2324380 h 2344739"/>
              <a:gd name="connsiteX125" fmla="*/ 5958523 w 12193149"/>
              <a:gd name="connsiteY125" fmla="*/ 2328024 h 2344739"/>
              <a:gd name="connsiteX126" fmla="*/ 5760067 w 12193149"/>
              <a:gd name="connsiteY126" fmla="*/ 2343716 h 2344739"/>
              <a:gd name="connsiteX127" fmla="*/ 5628108 w 12193149"/>
              <a:gd name="connsiteY127" fmla="*/ 2344739 h 2344739"/>
              <a:gd name="connsiteX128" fmla="*/ 5472054 w 12193149"/>
              <a:gd name="connsiteY128" fmla="*/ 2330719 h 2344739"/>
              <a:gd name="connsiteX129" fmla="*/ 5433909 w 12193149"/>
              <a:gd name="connsiteY129" fmla="*/ 2319466 h 2344739"/>
              <a:gd name="connsiteX130" fmla="*/ 5382817 w 12193149"/>
              <a:gd name="connsiteY130" fmla="*/ 2301764 h 2344739"/>
              <a:gd name="connsiteX131" fmla="*/ 5262912 w 12193149"/>
              <a:gd name="connsiteY131" fmla="*/ 2281347 h 2344739"/>
              <a:gd name="connsiteX132" fmla="*/ 5224109 w 12193149"/>
              <a:gd name="connsiteY132" fmla="*/ 2270223 h 2344739"/>
              <a:gd name="connsiteX133" fmla="*/ 5175808 w 12193149"/>
              <a:gd name="connsiteY133" fmla="*/ 2267233 h 2344739"/>
              <a:gd name="connsiteX134" fmla="*/ 5157702 w 12193149"/>
              <a:gd name="connsiteY134" fmla="*/ 2260010 h 2344739"/>
              <a:gd name="connsiteX135" fmla="*/ 5143747 w 12193149"/>
              <a:gd name="connsiteY135" fmla="*/ 2256610 h 2344739"/>
              <a:gd name="connsiteX136" fmla="*/ 5140744 w 12193149"/>
              <a:gd name="connsiteY136" fmla="*/ 2254509 h 2344739"/>
              <a:gd name="connsiteX137" fmla="*/ 5122807 w 12193149"/>
              <a:gd name="connsiteY137" fmla="*/ 2243656 h 2344739"/>
              <a:gd name="connsiteX138" fmla="*/ 5066938 w 12193149"/>
              <a:gd name="connsiteY138" fmla="*/ 2250227 h 2344739"/>
              <a:gd name="connsiteX139" fmla="*/ 5012662 w 12193149"/>
              <a:gd name="connsiteY139" fmla="*/ 2233846 h 2344739"/>
              <a:gd name="connsiteX140" fmla="*/ 4841589 w 12193149"/>
              <a:gd name="connsiteY140" fmla="*/ 2209829 h 2344739"/>
              <a:gd name="connsiteX141" fmla="*/ 4763595 w 12193149"/>
              <a:gd name="connsiteY141" fmla="*/ 2182061 h 2344739"/>
              <a:gd name="connsiteX142" fmla="*/ 4724334 w 12193149"/>
              <a:gd name="connsiteY142" fmla="*/ 2173047 h 2344739"/>
              <a:gd name="connsiteX143" fmla="*/ 4722324 w 12193149"/>
              <a:gd name="connsiteY143" fmla="*/ 2172298 h 2344739"/>
              <a:gd name="connsiteX144" fmla="*/ 4723259 w 12193149"/>
              <a:gd name="connsiteY144" fmla="*/ 2172087 h 2344739"/>
              <a:gd name="connsiteX145" fmla="*/ 4718350 w 12193149"/>
              <a:gd name="connsiteY145" fmla="*/ 2170817 h 2344739"/>
              <a:gd name="connsiteX146" fmla="*/ 4722324 w 12193149"/>
              <a:gd name="connsiteY146" fmla="*/ 2172298 h 2344739"/>
              <a:gd name="connsiteX147" fmla="*/ 4716674 w 12193149"/>
              <a:gd name="connsiteY147" fmla="*/ 2173573 h 2344739"/>
              <a:gd name="connsiteX148" fmla="*/ 4516962 w 12193149"/>
              <a:gd name="connsiteY148" fmla="*/ 2163671 h 2344739"/>
              <a:gd name="connsiteX149" fmla="*/ 4429691 w 12193149"/>
              <a:gd name="connsiteY149" fmla="*/ 2153020 h 2344739"/>
              <a:gd name="connsiteX150" fmla="*/ 4364023 w 12193149"/>
              <a:gd name="connsiteY150" fmla="*/ 2151674 h 2344739"/>
              <a:gd name="connsiteX151" fmla="*/ 4318114 w 12193149"/>
              <a:gd name="connsiteY151" fmla="*/ 2158289 h 2344739"/>
              <a:gd name="connsiteX152" fmla="*/ 4316258 w 12193149"/>
              <a:gd name="connsiteY152" fmla="*/ 2156948 h 2344739"/>
              <a:gd name="connsiteX153" fmla="*/ 4296292 w 12193149"/>
              <a:gd name="connsiteY153" fmla="*/ 2155069 h 2344739"/>
              <a:gd name="connsiteX154" fmla="*/ 4291212 w 12193149"/>
              <a:gd name="connsiteY154" fmla="*/ 2157986 h 2344739"/>
              <a:gd name="connsiteX155" fmla="*/ 4277290 w 12193149"/>
              <a:gd name="connsiteY155" fmla="*/ 2157740 h 2344739"/>
              <a:gd name="connsiteX156" fmla="*/ 4249265 w 12193149"/>
              <a:gd name="connsiteY156" fmla="*/ 2160064 h 2344739"/>
              <a:gd name="connsiteX157" fmla="*/ 4203199 w 12193149"/>
              <a:gd name="connsiteY157" fmla="*/ 2157269 h 2344739"/>
              <a:gd name="connsiteX158" fmla="*/ 4202893 w 12193149"/>
              <a:gd name="connsiteY158" fmla="*/ 2156010 h 2344739"/>
              <a:gd name="connsiteX159" fmla="*/ 4192396 w 12193149"/>
              <a:gd name="connsiteY159" fmla="*/ 2150376 h 2344739"/>
              <a:gd name="connsiteX160" fmla="*/ 4143893 w 12193149"/>
              <a:gd name="connsiteY160" fmla="*/ 2134511 h 2344739"/>
              <a:gd name="connsiteX161" fmla="*/ 4084245 w 12193149"/>
              <a:gd name="connsiteY161" fmla="*/ 2107978 h 2344739"/>
              <a:gd name="connsiteX162" fmla="*/ 4075694 w 12193149"/>
              <a:gd name="connsiteY162" fmla="*/ 2107143 h 2344739"/>
              <a:gd name="connsiteX163" fmla="*/ 4075575 w 12193149"/>
              <a:gd name="connsiteY163" fmla="*/ 2106844 h 2344739"/>
              <a:gd name="connsiteX164" fmla="*/ 4066658 w 12193149"/>
              <a:gd name="connsiteY164" fmla="*/ 2105400 h 2344739"/>
              <a:gd name="connsiteX165" fmla="*/ 4060102 w 12193149"/>
              <a:gd name="connsiteY165" fmla="*/ 2105618 h 2344739"/>
              <a:gd name="connsiteX166" fmla="*/ 4043512 w 12193149"/>
              <a:gd name="connsiteY166" fmla="*/ 2103997 h 2344739"/>
              <a:gd name="connsiteX167" fmla="*/ 4038145 w 12193149"/>
              <a:gd name="connsiteY167" fmla="*/ 2101563 h 2344739"/>
              <a:gd name="connsiteX168" fmla="*/ 4036511 w 12193149"/>
              <a:gd name="connsiteY168" fmla="*/ 2097896 h 2344739"/>
              <a:gd name="connsiteX169" fmla="*/ 4034926 w 12193149"/>
              <a:gd name="connsiteY169" fmla="*/ 2098131 h 2344739"/>
              <a:gd name="connsiteX170" fmla="*/ 4005686 w 12193149"/>
              <a:gd name="connsiteY170" fmla="*/ 2085563 h 2344739"/>
              <a:gd name="connsiteX171" fmla="*/ 3937994 w 12193149"/>
              <a:gd name="connsiteY171" fmla="*/ 2068106 h 2344739"/>
              <a:gd name="connsiteX172" fmla="*/ 3898423 w 12193149"/>
              <a:gd name="connsiteY172" fmla="*/ 2062451 h 2344739"/>
              <a:gd name="connsiteX173" fmla="*/ 3790908 w 12193149"/>
              <a:gd name="connsiteY173" fmla="*/ 2042213 h 2344739"/>
              <a:gd name="connsiteX174" fmla="*/ 3683661 w 12193149"/>
              <a:gd name="connsiteY174" fmla="*/ 2018290 h 2344739"/>
              <a:gd name="connsiteX175" fmla="*/ 3611183 w 12193149"/>
              <a:gd name="connsiteY175" fmla="*/ 1986019 h 2344739"/>
              <a:gd name="connsiteX176" fmla="*/ 3605003 w 12193149"/>
              <a:gd name="connsiteY176" fmla="*/ 1987381 h 2344739"/>
              <a:gd name="connsiteX177" fmla="*/ 3595884 w 12193149"/>
              <a:gd name="connsiteY177" fmla="*/ 1987545 h 2344739"/>
              <a:gd name="connsiteX178" fmla="*/ 3595649 w 12193149"/>
              <a:gd name="connsiteY178" fmla="*/ 1987276 h 2344739"/>
              <a:gd name="connsiteX179" fmla="*/ 3587126 w 12193149"/>
              <a:gd name="connsiteY179" fmla="*/ 1987966 h 2344739"/>
              <a:gd name="connsiteX180" fmla="*/ 3537283 w 12193149"/>
              <a:gd name="connsiteY180" fmla="*/ 1978267 h 2344739"/>
              <a:gd name="connsiteX181" fmla="*/ 3474371 w 12193149"/>
              <a:gd name="connsiteY181" fmla="*/ 1974606 h 2344739"/>
              <a:gd name="connsiteX182" fmla="*/ 3401876 w 12193149"/>
              <a:gd name="connsiteY182" fmla="*/ 1962558 h 2344739"/>
              <a:gd name="connsiteX183" fmla="*/ 3365036 w 12193149"/>
              <a:gd name="connsiteY183" fmla="*/ 1979510 h 2344739"/>
              <a:gd name="connsiteX184" fmla="*/ 3345174 w 12193149"/>
              <a:gd name="connsiteY184" fmla="*/ 1981192 h 2344739"/>
              <a:gd name="connsiteX185" fmla="*/ 3342846 w 12193149"/>
              <a:gd name="connsiteY185" fmla="*/ 1980217 h 2344739"/>
              <a:gd name="connsiteX186" fmla="*/ 3263504 w 12193149"/>
              <a:gd name="connsiteY186" fmla="*/ 1986094 h 2344739"/>
              <a:gd name="connsiteX187" fmla="*/ 3143704 w 12193149"/>
              <a:gd name="connsiteY187" fmla="*/ 1993869 h 2344739"/>
              <a:gd name="connsiteX188" fmla="*/ 3031439 w 12193149"/>
              <a:gd name="connsiteY188" fmla="*/ 1996512 h 2344739"/>
              <a:gd name="connsiteX189" fmla="*/ 2782717 w 12193149"/>
              <a:gd name="connsiteY189" fmla="*/ 2018333 h 2344739"/>
              <a:gd name="connsiteX190" fmla="*/ 2647675 w 12193149"/>
              <a:gd name="connsiteY190" fmla="*/ 2028869 h 2344739"/>
              <a:gd name="connsiteX191" fmla="*/ 2569176 w 12193149"/>
              <a:gd name="connsiteY191" fmla="*/ 2002628 h 2344739"/>
              <a:gd name="connsiteX192" fmla="*/ 2444403 w 12193149"/>
              <a:gd name="connsiteY192" fmla="*/ 2016529 h 2344739"/>
              <a:gd name="connsiteX193" fmla="*/ 2316260 w 12193149"/>
              <a:gd name="connsiteY193" fmla="*/ 2024996 h 2344739"/>
              <a:gd name="connsiteX194" fmla="*/ 2209726 w 12193149"/>
              <a:gd name="connsiteY194" fmla="*/ 2019763 h 2344739"/>
              <a:gd name="connsiteX195" fmla="*/ 2095813 w 12193149"/>
              <a:gd name="connsiteY195" fmla="*/ 2003052 h 2344739"/>
              <a:gd name="connsiteX196" fmla="*/ 1998504 w 12193149"/>
              <a:gd name="connsiteY196" fmla="*/ 1995032 h 2344739"/>
              <a:gd name="connsiteX197" fmla="*/ 1929320 w 12193149"/>
              <a:gd name="connsiteY197" fmla="*/ 2016977 h 2344739"/>
              <a:gd name="connsiteX198" fmla="*/ 1922798 w 12193149"/>
              <a:gd name="connsiteY198" fmla="*/ 2012146 h 2344739"/>
              <a:gd name="connsiteX199" fmla="*/ 1874228 w 12193149"/>
              <a:gd name="connsiteY199" fmla="*/ 2013741 h 2344739"/>
              <a:gd name="connsiteX200" fmla="*/ 1787803 w 12193149"/>
              <a:gd name="connsiteY200" fmla="*/ 2041363 h 2344739"/>
              <a:gd name="connsiteX201" fmla="*/ 1739352 w 12193149"/>
              <a:gd name="connsiteY201" fmla="*/ 2036312 h 2344739"/>
              <a:gd name="connsiteX202" fmla="*/ 1676219 w 12193149"/>
              <a:gd name="connsiteY202" fmla="*/ 2019963 h 2344739"/>
              <a:gd name="connsiteX203" fmla="*/ 1609817 w 12193149"/>
              <a:gd name="connsiteY203" fmla="*/ 2013066 h 2344739"/>
              <a:gd name="connsiteX204" fmla="*/ 1497258 w 12193149"/>
              <a:gd name="connsiteY204" fmla="*/ 1987476 h 2344739"/>
              <a:gd name="connsiteX205" fmla="*/ 1151127 w 12193149"/>
              <a:gd name="connsiteY205" fmla="*/ 1938041 h 2344739"/>
              <a:gd name="connsiteX206" fmla="*/ 859417 w 12193149"/>
              <a:gd name="connsiteY206" fmla="*/ 1928608 h 2344739"/>
              <a:gd name="connsiteX207" fmla="*/ 838688 w 12193149"/>
              <a:gd name="connsiteY207" fmla="*/ 1929821 h 2344739"/>
              <a:gd name="connsiteX208" fmla="*/ 817957 w 12193149"/>
              <a:gd name="connsiteY208" fmla="*/ 1927857 h 2344739"/>
              <a:gd name="connsiteX209" fmla="*/ 812654 w 12193149"/>
              <a:gd name="connsiteY209" fmla="*/ 1930751 h 2344739"/>
              <a:gd name="connsiteX210" fmla="*/ 721195 w 12193149"/>
              <a:gd name="connsiteY210" fmla="*/ 1929661 h 2344739"/>
              <a:gd name="connsiteX211" fmla="*/ 720890 w 12193149"/>
              <a:gd name="connsiteY211" fmla="*/ 1928399 h 2344739"/>
              <a:gd name="connsiteX212" fmla="*/ 710023 w 12193149"/>
              <a:gd name="connsiteY212" fmla="*/ 1922722 h 2344739"/>
              <a:gd name="connsiteX213" fmla="*/ 597940 w 12193149"/>
              <a:gd name="connsiteY213" fmla="*/ 1879864 h 2344739"/>
              <a:gd name="connsiteX214" fmla="*/ 579683 w 12193149"/>
              <a:gd name="connsiteY214" fmla="*/ 1877212 h 2344739"/>
              <a:gd name="connsiteX215" fmla="*/ 572865 w 12193149"/>
              <a:gd name="connsiteY215" fmla="*/ 1877401 h 2344739"/>
              <a:gd name="connsiteX216" fmla="*/ 446247 w 12193149"/>
              <a:gd name="connsiteY216" fmla="*/ 1839371 h 2344739"/>
              <a:gd name="connsiteX217" fmla="*/ 405163 w 12193149"/>
              <a:gd name="connsiteY217" fmla="*/ 1833548 h 2344739"/>
              <a:gd name="connsiteX218" fmla="*/ 293583 w 12193149"/>
              <a:gd name="connsiteY218" fmla="*/ 1812852 h 2344739"/>
              <a:gd name="connsiteX219" fmla="*/ 119529 w 12193149"/>
              <a:gd name="connsiteY219" fmla="*/ 1761047 h 2344739"/>
              <a:gd name="connsiteX220" fmla="*/ 16674 w 12193149"/>
              <a:gd name="connsiteY220" fmla="*/ 1758191 h 2344739"/>
              <a:gd name="connsiteX221" fmla="*/ 1150 w 12193149"/>
              <a:gd name="connsiteY221" fmla="*/ 1752722 h 2344739"/>
              <a:gd name="connsiteX222" fmla="*/ 1148 w 12193149"/>
              <a:gd name="connsiteY222" fmla="*/ 222213 h 2344739"/>
              <a:gd name="connsiteX223" fmla="*/ 1148 w 12193149"/>
              <a:gd name="connsiteY223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14960 w 12193149"/>
              <a:gd name="connsiteY68" fmla="*/ 1919069 h 2344739"/>
              <a:gd name="connsiteX69" fmla="*/ 9054601 w 12193149"/>
              <a:gd name="connsiteY69" fmla="*/ 1910755 h 2344739"/>
              <a:gd name="connsiteX70" fmla="*/ 9006634 w 12193149"/>
              <a:gd name="connsiteY70" fmla="*/ 1914040 h 2344739"/>
              <a:gd name="connsiteX71" fmla="*/ 9006349 w 12193149"/>
              <a:gd name="connsiteY71" fmla="*/ 1913800 h 2344739"/>
              <a:gd name="connsiteX72" fmla="*/ 8997380 w 12193149"/>
              <a:gd name="connsiteY72" fmla="*/ 1915011 h 2344739"/>
              <a:gd name="connsiteX73" fmla="*/ 8991542 w 12193149"/>
              <a:gd name="connsiteY73" fmla="*/ 1917072 h 2344739"/>
              <a:gd name="connsiteX74" fmla="*/ 8975485 w 12193149"/>
              <a:gd name="connsiteY74" fmla="*/ 1920298 h 2344739"/>
              <a:gd name="connsiteX75" fmla="*/ 8969159 w 12193149"/>
              <a:gd name="connsiteY75" fmla="*/ 1919598 h 2344739"/>
              <a:gd name="connsiteX76" fmla="*/ 8964196 w 12193149"/>
              <a:gd name="connsiteY76" fmla="*/ 1917373 h 2344739"/>
              <a:gd name="connsiteX77" fmla="*/ 8930136 w 12193149"/>
              <a:gd name="connsiteY77" fmla="*/ 1914185 h 2344739"/>
              <a:gd name="connsiteX78" fmla="*/ 8753592 w 12193149"/>
              <a:gd name="connsiteY78" fmla="*/ 1933417 h 2344739"/>
              <a:gd name="connsiteX79" fmla="*/ 8708995 w 12193149"/>
              <a:gd name="connsiteY79" fmla="*/ 1935518 h 2344739"/>
              <a:gd name="connsiteX80" fmla="*/ 8597219 w 12193149"/>
              <a:gd name="connsiteY80" fmla="*/ 1944090 h 2344739"/>
              <a:gd name="connsiteX81" fmla="*/ 8526378 w 12193149"/>
              <a:gd name="connsiteY81" fmla="*/ 1929248 h 2344739"/>
              <a:gd name="connsiteX82" fmla="*/ 8512131 w 12193149"/>
              <a:gd name="connsiteY82" fmla="*/ 1935163 h 2344739"/>
              <a:gd name="connsiteX83" fmla="*/ 8507315 w 12193149"/>
              <a:gd name="connsiteY83" fmla="*/ 1938164 h 2344739"/>
              <a:gd name="connsiteX84" fmla="*/ 8499116 w 12193149"/>
              <a:gd name="connsiteY84" fmla="*/ 1940902 h 2344739"/>
              <a:gd name="connsiteX85" fmla="*/ 8498742 w 12193149"/>
              <a:gd name="connsiteY85" fmla="*/ 1940723 h 2344739"/>
              <a:gd name="connsiteX86" fmla="*/ 8491397 w 12193149"/>
              <a:gd name="connsiteY86" fmla="*/ 1943773 h 2344739"/>
              <a:gd name="connsiteX87" fmla="*/ 8368330 w 12193149"/>
              <a:gd name="connsiteY87" fmla="*/ 1957815 h 2344739"/>
              <a:gd name="connsiteX88" fmla="*/ 8354947 w 12193149"/>
              <a:gd name="connsiteY88" fmla="*/ 1958009 h 2344739"/>
              <a:gd name="connsiteX89" fmla="*/ 8321252 w 12193149"/>
              <a:gd name="connsiteY89" fmla="*/ 1974587 h 2344739"/>
              <a:gd name="connsiteX90" fmla="*/ 8315581 w 12193149"/>
              <a:gd name="connsiteY90" fmla="*/ 1974913 h 2344739"/>
              <a:gd name="connsiteX91" fmla="*/ 8296322 w 12193149"/>
              <a:gd name="connsiteY91" fmla="*/ 1988808 h 2344739"/>
              <a:gd name="connsiteX92" fmla="*/ 8285424 w 12193149"/>
              <a:gd name="connsiteY92" fmla="*/ 1994631 h 2344739"/>
              <a:gd name="connsiteX93" fmla="*/ 8284298 w 12193149"/>
              <a:gd name="connsiteY93" fmla="*/ 1999074 h 2344739"/>
              <a:gd name="connsiteX94" fmla="*/ 8267224 w 12193149"/>
              <a:gd name="connsiteY94" fmla="*/ 2006249 h 2344739"/>
              <a:gd name="connsiteX95" fmla="*/ 8264525 w 12193149"/>
              <a:gd name="connsiteY95" fmla="*/ 2006019 h 2344739"/>
              <a:gd name="connsiteX96" fmla="*/ 8253181 w 12193149"/>
              <a:gd name="connsiteY96" fmla="*/ 2015862 h 2344739"/>
              <a:gd name="connsiteX97" fmla="*/ 8246982 w 12193149"/>
              <a:gd name="connsiteY97" fmla="*/ 2028854 h 2344739"/>
              <a:gd name="connsiteX98" fmla="*/ 8091420 w 12193149"/>
              <a:gd name="connsiteY98" fmla="*/ 2075015 h 2344739"/>
              <a:gd name="connsiteX99" fmla="*/ 7906555 w 12193149"/>
              <a:gd name="connsiteY99" fmla="*/ 2116988 h 2344739"/>
              <a:gd name="connsiteX100" fmla="*/ 7719893 w 12193149"/>
              <a:gd name="connsiteY100" fmla="*/ 2142703 h 2344739"/>
              <a:gd name="connsiteX101" fmla="*/ 7615495 w 12193149"/>
              <a:gd name="connsiteY101" fmla="*/ 2139232 h 2344739"/>
              <a:gd name="connsiteX102" fmla="*/ 7528691 w 12193149"/>
              <a:gd name="connsiteY102" fmla="*/ 2145060 h 2344739"/>
              <a:gd name="connsiteX103" fmla="*/ 7520719 w 12193149"/>
              <a:gd name="connsiteY103" fmla="*/ 2147613 h 2344739"/>
              <a:gd name="connsiteX104" fmla="*/ 7508559 w 12193149"/>
              <a:gd name="connsiteY104" fmla="*/ 2148948 h 2344739"/>
              <a:gd name="connsiteX105" fmla="*/ 7508188 w 12193149"/>
              <a:gd name="connsiteY105" fmla="*/ 2148621 h 2344739"/>
              <a:gd name="connsiteX106" fmla="*/ 7496943 w 12193149"/>
              <a:gd name="connsiteY106" fmla="*/ 2150573 h 2344739"/>
              <a:gd name="connsiteX107" fmla="*/ 7406539 w 12193149"/>
              <a:gd name="connsiteY107" fmla="*/ 2142468 h 2344739"/>
              <a:gd name="connsiteX108" fmla="*/ 7219707 w 12193149"/>
              <a:gd name="connsiteY108" fmla="*/ 2156680 h 2344739"/>
              <a:gd name="connsiteX109" fmla="*/ 7202249 w 12193149"/>
              <a:gd name="connsiteY109" fmla="*/ 2161230 h 2344739"/>
              <a:gd name="connsiteX110" fmla="*/ 7198152 w 12193149"/>
              <a:gd name="connsiteY110" fmla="*/ 2166588 h 2344739"/>
              <a:gd name="connsiteX111" fmla="*/ 7171956 w 12193149"/>
              <a:gd name="connsiteY111" fmla="*/ 2171236 h 2344739"/>
              <a:gd name="connsiteX112" fmla="*/ 7098136 w 12193149"/>
              <a:gd name="connsiteY112" fmla="*/ 2183464 h 2344739"/>
              <a:gd name="connsiteX113" fmla="*/ 7019644 w 12193149"/>
              <a:gd name="connsiteY113" fmla="*/ 2183090 h 2344739"/>
              <a:gd name="connsiteX114" fmla="*/ 6905294 w 12193149"/>
              <a:gd name="connsiteY114" fmla="*/ 2212596 h 2344739"/>
              <a:gd name="connsiteX115" fmla="*/ 6709370 w 12193149"/>
              <a:gd name="connsiteY115" fmla="*/ 2240551 h 2344739"/>
              <a:gd name="connsiteX116" fmla="*/ 6550602 w 12193149"/>
              <a:gd name="connsiteY116" fmla="*/ 2269327 h 2344739"/>
              <a:gd name="connsiteX117" fmla="*/ 6318708 w 12193149"/>
              <a:gd name="connsiteY117" fmla="*/ 2316127 h 2344739"/>
              <a:gd name="connsiteX118" fmla="*/ 6169822 w 12193149"/>
              <a:gd name="connsiteY118" fmla="*/ 2318214 h 2344739"/>
              <a:gd name="connsiteX119" fmla="*/ 6074996 w 12193149"/>
              <a:gd name="connsiteY119" fmla="*/ 2338676 h 2344739"/>
              <a:gd name="connsiteX120" fmla="*/ 6069677 w 12193149"/>
              <a:gd name="connsiteY120" fmla="*/ 2337139 h 2344739"/>
              <a:gd name="connsiteX121" fmla="*/ 6049786 w 12193149"/>
              <a:gd name="connsiteY121" fmla="*/ 2337822 h 2344739"/>
              <a:gd name="connsiteX122" fmla="*/ 6042433 w 12193149"/>
              <a:gd name="connsiteY122" fmla="*/ 2329473 h 2344739"/>
              <a:gd name="connsiteX123" fmla="*/ 6011238 w 12193149"/>
              <a:gd name="connsiteY123" fmla="*/ 2324380 h 2344739"/>
              <a:gd name="connsiteX124" fmla="*/ 5958523 w 12193149"/>
              <a:gd name="connsiteY124" fmla="*/ 2328024 h 2344739"/>
              <a:gd name="connsiteX125" fmla="*/ 5760067 w 12193149"/>
              <a:gd name="connsiteY125" fmla="*/ 2343716 h 2344739"/>
              <a:gd name="connsiteX126" fmla="*/ 5628108 w 12193149"/>
              <a:gd name="connsiteY126" fmla="*/ 2344739 h 2344739"/>
              <a:gd name="connsiteX127" fmla="*/ 5472054 w 12193149"/>
              <a:gd name="connsiteY127" fmla="*/ 2330719 h 2344739"/>
              <a:gd name="connsiteX128" fmla="*/ 5433909 w 12193149"/>
              <a:gd name="connsiteY128" fmla="*/ 2319466 h 2344739"/>
              <a:gd name="connsiteX129" fmla="*/ 5382817 w 12193149"/>
              <a:gd name="connsiteY129" fmla="*/ 2301764 h 2344739"/>
              <a:gd name="connsiteX130" fmla="*/ 5262912 w 12193149"/>
              <a:gd name="connsiteY130" fmla="*/ 2281347 h 2344739"/>
              <a:gd name="connsiteX131" fmla="*/ 5224109 w 12193149"/>
              <a:gd name="connsiteY131" fmla="*/ 2270223 h 2344739"/>
              <a:gd name="connsiteX132" fmla="*/ 5175808 w 12193149"/>
              <a:gd name="connsiteY132" fmla="*/ 2267233 h 2344739"/>
              <a:gd name="connsiteX133" fmla="*/ 5157702 w 12193149"/>
              <a:gd name="connsiteY133" fmla="*/ 2260010 h 2344739"/>
              <a:gd name="connsiteX134" fmla="*/ 5143747 w 12193149"/>
              <a:gd name="connsiteY134" fmla="*/ 2256610 h 2344739"/>
              <a:gd name="connsiteX135" fmla="*/ 5140744 w 12193149"/>
              <a:gd name="connsiteY135" fmla="*/ 2254509 h 2344739"/>
              <a:gd name="connsiteX136" fmla="*/ 5122807 w 12193149"/>
              <a:gd name="connsiteY136" fmla="*/ 2243656 h 2344739"/>
              <a:gd name="connsiteX137" fmla="*/ 5066938 w 12193149"/>
              <a:gd name="connsiteY137" fmla="*/ 2250227 h 2344739"/>
              <a:gd name="connsiteX138" fmla="*/ 5012662 w 12193149"/>
              <a:gd name="connsiteY138" fmla="*/ 2233846 h 2344739"/>
              <a:gd name="connsiteX139" fmla="*/ 4841589 w 12193149"/>
              <a:gd name="connsiteY139" fmla="*/ 2209829 h 2344739"/>
              <a:gd name="connsiteX140" fmla="*/ 4763595 w 12193149"/>
              <a:gd name="connsiteY140" fmla="*/ 2182061 h 2344739"/>
              <a:gd name="connsiteX141" fmla="*/ 4724334 w 12193149"/>
              <a:gd name="connsiteY141" fmla="*/ 2173047 h 2344739"/>
              <a:gd name="connsiteX142" fmla="*/ 4722324 w 12193149"/>
              <a:gd name="connsiteY142" fmla="*/ 2172298 h 2344739"/>
              <a:gd name="connsiteX143" fmla="*/ 4723259 w 12193149"/>
              <a:gd name="connsiteY143" fmla="*/ 2172087 h 2344739"/>
              <a:gd name="connsiteX144" fmla="*/ 4718350 w 12193149"/>
              <a:gd name="connsiteY144" fmla="*/ 2170817 h 2344739"/>
              <a:gd name="connsiteX145" fmla="*/ 4722324 w 12193149"/>
              <a:gd name="connsiteY145" fmla="*/ 2172298 h 2344739"/>
              <a:gd name="connsiteX146" fmla="*/ 4716674 w 12193149"/>
              <a:gd name="connsiteY146" fmla="*/ 2173573 h 2344739"/>
              <a:gd name="connsiteX147" fmla="*/ 4516962 w 12193149"/>
              <a:gd name="connsiteY147" fmla="*/ 2163671 h 2344739"/>
              <a:gd name="connsiteX148" fmla="*/ 4429691 w 12193149"/>
              <a:gd name="connsiteY148" fmla="*/ 2153020 h 2344739"/>
              <a:gd name="connsiteX149" fmla="*/ 4364023 w 12193149"/>
              <a:gd name="connsiteY149" fmla="*/ 2151674 h 2344739"/>
              <a:gd name="connsiteX150" fmla="*/ 4318114 w 12193149"/>
              <a:gd name="connsiteY150" fmla="*/ 2158289 h 2344739"/>
              <a:gd name="connsiteX151" fmla="*/ 4316258 w 12193149"/>
              <a:gd name="connsiteY151" fmla="*/ 2156948 h 2344739"/>
              <a:gd name="connsiteX152" fmla="*/ 4296292 w 12193149"/>
              <a:gd name="connsiteY152" fmla="*/ 2155069 h 2344739"/>
              <a:gd name="connsiteX153" fmla="*/ 4291212 w 12193149"/>
              <a:gd name="connsiteY153" fmla="*/ 2157986 h 2344739"/>
              <a:gd name="connsiteX154" fmla="*/ 4277290 w 12193149"/>
              <a:gd name="connsiteY154" fmla="*/ 2157740 h 2344739"/>
              <a:gd name="connsiteX155" fmla="*/ 4249265 w 12193149"/>
              <a:gd name="connsiteY155" fmla="*/ 2160064 h 2344739"/>
              <a:gd name="connsiteX156" fmla="*/ 4203199 w 12193149"/>
              <a:gd name="connsiteY156" fmla="*/ 2157269 h 2344739"/>
              <a:gd name="connsiteX157" fmla="*/ 4202893 w 12193149"/>
              <a:gd name="connsiteY157" fmla="*/ 2156010 h 2344739"/>
              <a:gd name="connsiteX158" fmla="*/ 4192396 w 12193149"/>
              <a:gd name="connsiteY158" fmla="*/ 2150376 h 2344739"/>
              <a:gd name="connsiteX159" fmla="*/ 4143893 w 12193149"/>
              <a:gd name="connsiteY159" fmla="*/ 2134511 h 2344739"/>
              <a:gd name="connsiteX160" fmla="*/ 4084245 w 12193149"/>
              <a:gd name="connsiteY160" fmla="*/ 2107978 h 2344739"/>
              <a:gd name="connsiteX161" fmla="*/ 4075694 w 12193149"/>
              <a:gd name="connsiteY161" fmla="*/ 2107143 h 2344739"/>
              <a:gd name="connsiteX162" fmla="*/ 4075575 w 12193149"/>
              <a:gd name="connsiteY162" fmla="*/ 2106844 h 2344739"/>
              <a:gd name="connsiteX163" fmla="*/ 4066658 w 12193149"/>
              <a:gd name="connsiteY163" fmla="*/ 2105400 h 2344739"/>
              <a:gd name="connsiteX164" fmla="*/ 4060102 w 12193149"/>
              <a:gd name="connsiteY164" fmla="*/ 2105618 h 2344739"/>
              <a:gd name="connsiteX165" fmla="*/ 4043512 w 12193149"/>
              <a:gd name="connsiteY165" fmla="*/ 2103997 h 2344739"/>
              <a:gd name="connsiteX166" fmla="*/ 4038145 w 12193149"/>
              <a:gd name="connsiteY166" fmla="*/ 2101563 h 2344739"/>
              <a:gd name="connsiteX167" fmla="*/ 4036511 w 12193149"/>
              <a:gd name="connsiteY167" fmla="*/ 2097896 h 2344739"/>
              <a:gd name="connsiteX168" fmla="*/ 4034926 w 12193149"/>
              <a:gd name="connsiteY168" fmla="*/ 2098131 h 2344739"/>
              <a:gd name="connsiteX169" fmla="*/ 4005686 w 12193149"/>
              <a:gd name="connsiteY169" fmla="*/ 2085563 h 2344739"/>
              <a:gd name="connsiteX170" fmla="*/ 3937994 w 12193149"/>
              <a:gd name="connsiteY170" fmla="*/ 2068106 h 2344739"/>
              <a:gd name="connsiteX171" fmla="*/ 3898423 w 12193149"/>
              <a:gd name="connsiteY171" fmla="*/ 2062451 h 2344739"/>
              <a:gd name="connsiteX172" fmla="*/ 3790908 w 12193149"/>
              <a:gd name="connsiteY172" fmla="*/ 2042213 h 2344739"/>
              <a:gd name="connsiteX173" fmla="*/ 3683661 w 12193149"/>
              <a:gd name="connsiteY173" fmla="*/ 2018290 h 2344739"/>
              <a:gd name="connsiteX174" fmla="*/ 3611183 w 12193149"/>
              <a:gd name="connsiteY174" fmla="*/ 1986019 h 2344739"/>
              <a:gd name="connsiteX175" fmla="*/ 3605003 w 12193149"/>
              <a:gd name="connsiteY175" fmla="*/ 1987381 h 2344739"/>
              <a:gd name="connsiteX176" fmla="*/ 3595884 w 12193149"/>
              <a:gd name="connsiteY176" fmla="*/ 1987545 h 2344739"/>
              <a:gd name="connsiteX177" fmla="*/ 3595649 w 12193149"/>
              <a:gd name="connsiteY177" fmla="*/ 1987276 h 2344739"/>
              <a:gd name="connsiteX178" fmla="*/ 3587126 w 12193149"/>
              <a:gd name="connsiteY178" fmla="*/ 1987966 h 2344739"/>
              <a:gd name="connsiteX179" fmla="*/ 3537283 w 12193149"/>
              <a:gd name="connsiteY179" fmla="*/ 1978267 h 2344739"/>
              <a:gd name="connsiteX180" fmla="*/ 3474371 w 12193149"/>
              <a:gd name="connsiteY180" fmla="*/ 1974606 h 2344739"/>
              <a:gd name="connsiteX181" fmla="*/ 3401876 w 12193149"/>
              <a:gd name="connsiteY181" fmla="*/ 1962558 h 2344739"/>
              <a:gd name="connsiteX182" fmla="*/ 3365036 w 12193149"/>
              <a:gd name="connsiteY182" fmla="*/ 1979510 h 2344739"/>
              <a:gd name="connsiteX183" fmla="*/ 3345174 w 12193149"/>
              <a:gd name="connsiteY183" fmla="*/ 1981192 h 2344739"/>
              <a:gd name="connsiteX184" fmla="*/ 3342846 w 12193149"/>
              <a:gd name="connsiteY184" fmla="*/ 1980217 h 2344739"/>
              <a:gd name="connsiteX185" fmla="*/ 3263504 w 12193149"/>
              <a:gd name="connsiteY185" fmla="*/ 1986094 h 2344739"/>
              <a:gd name="connsiteX186" fmla="*/ 3143704 w 12193149"/>
              <a:gd name="connsiteY186" fmla="*/ 1993869 h 2344739"/>
              <a:gd name="connsiteX187" fmla="*/ 3031439 w 12193149"/>
              <a:gd name="connsiteY187" fmla="*/ 1996512 h 2344739"/>
              <a:gd name="connsiteX188" fmla="*/ 2782717 w 12193149"/>
              <a:gd name="connsiteY188" fmla="*/ 2018333 h 2344739"/>
              <a:gd name="connsiteX189" fmla="*/ 2647675 w 12193149"/>
              <a:gd name="connsiteY189" fmla="*/ 2028869 h 2344739"/>
              <a:gd name="connsiteX190" fmla="*/ 2569176 w 12193149"/>
              <a:gd name="connsiteY190" fmla="*/ 2002628 h 2344739"/>
              <a:gd name="connsiteX191" fmla="*/ 2444403 w 12193149"/>
              <a:gd name="connsiteY191" fmla="*/ 2016529 h 2344739"/>
              <a:gd name="connsiteX192" fmla="*/ 2316260 w 12193149"/>
              <a:gd name="connsiteY192" fmla="*/ 2024996 h 2344739"/>
              <a:gd name="connsiteX193" fmla="*/ 2209726 w 12193149"/>
              <a:gd name="connsiteY193" fmla="*/ 2019763 h 2344739"/>
              <a:gd name="connsiteX194" fmla="*/ 2095813 w 12193149"/>
              <a:gd name="connsiteY194" fmla="*/ 2003052 h 2344739"/>
              <a:gd name="connsiteX195" fmla="*/ 1998504 w 12193149"/>
              <a:gd name="connsiteY195" fmla="*/ 1995032 h 2344739"/>
              <a:gd name="connsiteX196" fmla="*/ 1929320 w 12193149"/>
              <a:gd name="connsiteY196" fmla="*/ 2016977 h 2344739"/>
              <a:gd name="connsiteX197" fmla="*/ 1922798 w 12193149"/>
              <a:gd name="connsiteY197" fmla="*/ 2012146 h 2344739"/>
              <a:gd name="connsiteX198" fmla="*/ 1874228 w 12193149"/>
              <a:gd name="connsiteY198" fmla="*/ 2013741 h 2344739"/>
              <a:gd name="connsiteX199" fmla="*/ 1787803 w 12193149"/>
              <a:gd name="connsiteY199" fmla="*/ 2041363 h 2344739"/>
              <a:gd name="connsiteX200" fmla="*/ 1739352 w 12193149"/>
              <a:gd name="connsiteY200" fmla="*/ 2036312 h 2344739"/>
              <a:gd name="connsiteX201" fmla="*/ 1676219 w 12193149"/>
              <a:gd name="connsiteY201" fmla="*/ 2019963 h 2344739"/>
              <a:gd name="connsiteX202" fmla="*/ 1609817 w 12193149"/>
              <a:gd name="connsiteY202" fmla="*/ 2013066 h 2344739"/>
              <a:gd name="connsiteX203" fmla="*/ 1497258 w 12193149"/>
              <a:gd name="connsiteY203" fmla="*/ 1987476 h 2344739"/>
              <a:gd name="connsiteX204" fmla="*/ 1151127 w 12193149"/>
              <a:gd name="connsiteY204" fmla="*/ 1938041 h 2344739"/>
              <a:gd name="connsiteX205" fmla="*/ 859417 w 12193149"/>
              <a:gd name="connsiteY205" fmla="*/ 1928608 h 2344739"/>
              <a:gd name="connsiteX206" fmla="*/ 838688 w 12193149"/>
              <a:gd name="connsiteY206" fmla="*/ 1929821 h 2344739"/>
              <a:gd name="connsiteX207" fmla="*/ 817957 w 12193149"/>
              <a:gd name="connsiteY207" fmla="*/ 1927857 h 2344739"/>
              <a:gd name="connsiteX208" fmla="*/ 812654 w 12193149"/>
              <a:gd name="connsiteY208" fmla="*/ 1930751 h 2344739"/>
              <a:gd name="connsiteX209" fmla="*/ 721195 w 12193149"/>
              <a:gd name="connsiteY209" fmla="*/ 1929661 h 2344739"/>
              <a:gd name="connsiteX210" fmla="*/ 720890 w 12193149"/>
              <a:gd name="connsiteY210" fmla="*/ 1928399 h 2344739"/>
              <a:gd name="connsiteX211" fmla="*/ 710023 w 12193149"/>
              <a:gd name="connsiteY211" fmla="*/ 1922722 h 2344739"/>
              <a:gd name="connsiteX212" fmla="*/ 597940 w 12193149"/>
              <a:gd name="connsiteY212" fmla="*/ 1879864 h 2344739"/>
              <a:gd name="connsiteX213" fmla="*/ 579683 w 12193149"/>
              <a:gd name="connsiteY213" fmla="*/ 1877212 h 2344739"/>
              <a:gd name="connsiteX214" fmla="*/ 572865 w 12193149"/>
              <a:gd name="connsiteY214" fmla="*/ 1877401 h 2344739"/>
              <a:gd name="connsiteX215" fmla="*/ 446247 w 12193149"/>
              <a:gd name="connsiteY215" fmla="*/ 1839371 h 2344739"/>
              <a:gd name="connsiteX216" fmla="*/ 405163 w 12193149"/>
              <a:gd name="connsiteY216" fmla="*/ 1833548 h 2344739"/>
              <a:gd name="connsiteX217" fmla="*/ 293583 w 12193149"/>
              <a:gd name="connsiteY217" fmla="*/ 1812852 h 2344739"/>
              <a:gd name="connsiteX218" fmla="*/ 119529 w 12193149"/>
              <a:gd name="connsiteY218" fmla="*/ 1761047 h 2344739"/>
              <a:gd name="connsiteX219" fmla="*/ 16674 w 12193149"/>
              <a:gd name="connsiteY219" fmla="*/ 1758191 h 2344739"/>
              <a:gd name="connsiteX220" fmla="*/ 1150 w 12193149"/>
              <a:gd name="connsiteY220" fmla="*/ 1752722 h 2344739"/>
              <a:gd name="connsiteX221" fmla="*/ 1148 w 12193149"/>
              <a:gd name="connsiteY221" fmla="*/ 222213 h 2344739"/>
              <a:gd name="connsiteX222" fmla="*/ 1148 w 12193149"/>
              <a:gd name="connsiteY222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38590 w 12193149"/>
              <a:gd name="connsiteY65" fmla="*/ 1869293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585655 w 12193149"/>
              <a:gd name="connsiteY63" fmla="*/ 1795542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219707 w 12193149"/>
              <a:gd name="connsiteY105" fmla="*/ 2156680 h 2344739"/>
              <a:gd name="connsiteX106" fmla="*/ 7202249 w 12193149"/>
              <a:gd name="connsiteY106" fmla="*/ 2161230 h 2344739"/>
              <a:gd name="connsiteX107" fmla="*/ 7198152 w 12193149"/>
              <a:gd name="connsiteY107" fmla="*/ 2166588 h 2344739"/>
              <a:gd name="connsiteX108" fmla="*/ 7171956 w 12193149"/>
              <a:gd name="connsiteY108" fmla="*/ 2171236 h 2344739"/>
              <a:gd name="connsiteX109" fmla="*/ 7098136 w 12193149"/>
              <a:gd name="connsiteY109" fmla="*/ 2183464 h 2344739"/>
              <a:gd name="connsiteX110" fmla="*/ 7019644 w 12193149"/>
              <a:gd name="connsiteY110" fmla="*/ 2183090 h 2344739"/>
              <a:gd name="connsiteX111" fmla="*/ 6905294 w 12193149"/>
              <a:gd name="connsiteY111" fmla="*/ 2212596 h 2344739"/>
              <a:gd name="connsiteX112" fmla="*/ 6709370 w 12193149"/>
              <a:gd name="connsiteY112" fmla="*/ 2240551 h 2344739"/>
              <a:gd name="connsiteX113" fmla="*/ 6550602 w 12193149"/>
              <a:gd name="connsiteY113" fmla="*/ 2269327 h 2344739"/>
              <a:gd name="connsiteX114" fmla="*/ 6318708 w 12193149"/>
              <a:gd name="connsiteY114" fmla="*/ 2316127 h 2344739"/>
              <a:gd name="connsiteX115" fmla="*/ 6169822 w 12193149"/>
              <a:gd name="connsiteY115" fmla="*/ 2318214 h 2344739"/>
              <a:gd name="connsiteX116" fmla="*/ 6074996 w 12193149"/>
              <a:gd name="connsiteY116" fmla="*/ 2338676 h 2344739"/>
              <a:gd name="connsiteX117" fmla="*/ 6069677 w 12193149"/>
              <a:gd name="connsiteY117" fmla="*/ 2337139 h 2344739"/>
              <a:gd name="connsiteX118" fmla="*/ 6049786 w 12193149"/>
              <a:gd name="connsiteY118" fmla="*/ 2337822 h 2344739"/>
              <a:gd name="connsiteX119" fmla="*/ 6042433 w 12193149"/>
              <a:gd name="connsiteY119" fmla="*/ 2329473 h 2344739"/>
              <a:gd name="connsiteX120" fmla="*/ 6011238 w 12193149"/>
              <a:gd name="connsiteY120" fmla="*/ 2324380 h 2344739"/>
              <a:gd name="connsiteX121" fmla="*/ 5958523 w 12193149"/>
              <a:gd name="connsiteY121" fmla="*/ 2328024 h 2344739"/>
              <a:gd name="connsiteX122" fmla="*/ 5760067 w 12193149"/>
              <a:gd name="connsiteY122" fmla="*/ 2343716 h 2344739"/>
              <a:gd name="connsiteX123" fmla="*/ 5628108 w 12193149"/>
              <a:gd name="connsiteY123" fmla="*/ 2344739 h 2344739"/>
              <a:gd name="connsiteX124" fmla="*/ 5472054 w 12193149"/>
              <a:gd name="connsiteY124" fmla="*/ 2330719 h 2344739"/>
              <a:gd name="connsiteX125" fmla="*/ 5433909 w 12193149"/>
              <a:gd name="connsiteY125" fmla="*/ 2319466 h 2344739"/>
              <a:gd name="connsiteX126" fmla="*/ 5382817 w 12193149"/>
              <a:gd name="connsiteY126" fmla="*/ 2301764 h 2344739"/>
              <a:gd name="connsiteX127" fmla="*/ 5262912 w 12193149"/>
              <a:gd name="connsiteY127" fmla="*/ 2281347 h 2344739"/>
              <a:gd name="connsiteX128" fmla="*/ 5224109 w 12193149"/>
              <a:gd name="connsiteY128" fmla="*/ 2270223 h 2344739"/>
              <a:gd name="connsiteX129" fmla="*/ 5175808 w 12193149"/>
              <a:gd name="connsiteY129" fmla="*/ 2267233 h 2344739"/>
              <a:gd name="connsiteX130" fmla="*/ 5157702 w 12193149"/>
              <a:gd name="connsiteY130" fmla="*/ 2260010 h 2344739"/>
              <a:gd name="connsiteX131" fmla="*/ 5143747 w 12193149"/>
              <a:gd name="connsiteY131" fmla="*/ 2256610 h 2344739"/>
              <a:gd name="connsiteX132" fmla="*/ 5140744 w 12193149"/>
              <a:gd name="connsiteY132" fmla="*/ 2254509 h 2344739"/>
              <a:gd name="connsiteX133" fmla="*/ 5122807 w 12193149"/>
              <a:gd name="connsiteY133" fmla="*/ 2243656 h 2344739"/>
              <a:gd name="connsiteX134" fmla="*/ 5066938 w 12193149"/>
              <a:gd name="connsiteY134" fmla="*/ 2250227 h 2344739"/>
              <a:gd name="connsiteX135" fmla="*/ 5012662 w 12193149"/>
              <a:gd name="connsiteY135" fmla="*/ 2233846 h 2344739"/>
              <a:gd name="connsiteX136" fmla="*/ 4841589 w 12193149"/>
              <a:gd name="connsiteY136" fmla="*/ 2209829 h 2344739"/>
              <a:gd name="connsiteX137" fmla="*/ 4763595 w 12193149"/>
              <a:gd name="connsiteY137" fmla="*/ 2182061 h 2344739"/>
              <a:gd name="connsiteX138" fmla="*/ 4724334 w 12193149"/>
              <a:gd name="connsiteY138" fmla="*/ 2173047 h 2344739"/>
              <a:gd name="connsiteX139" fmla="*/ 4722324 w 12193149"/>
              <a:gd name="connsiteY139" fmla="*/ 2172298 h 2344739"/>
              <a:gd name="connsiteX140" fmla="*/ 4723259 w 12193149"/>
              <a:gd name="connsiteY140" fmla="*/ 2172087 h 2344739"/>
              <a:gd name="connsiteX141" fmla="*/ 4718350 w 12193149"/>
              <a:gd name="connsiteY141" fmla="*/ 2170817 h 2344739"/>
              <a:gd name="connsiteX142" fmla="*/ 4722324 w 12193149"/>
              <a:gd name="connsiteY142" fmla="*/ 2172298 h 2344739"/>
              <a:gd name="connsiteX143" fmla="*/ 4716674 w 12193149"/>
              <a:gd name="connsiteY143" fmla="*/ 2173573 h 2344739"/>
              <a:gd name="connsiteX144" fmla="*/ 4516962 w 12193149"/>
              <a:gd name="connsiteY144" fmla="*/ 2163671 h 2344739"/>
              <a:gd name="connsiteX145" fmla="*/ 4429691 w 12193149"/>
              <a:gd name="connsiteY145" fmla="*/ 2153020 h 2344739"/>
              <a:gd name="connsiteX146" fmla="*/ 4364023 w 12193149"/>
              <a:gd name="connsiteY146" fmla="*/ 2151674 h 2344739"/>
              <a:gd name="connsiteX147" fmla="*/ 4318114 w 12193149"/>
              <a:gd name="connsiteY147" fmla="*/ 2158289 h 2344739"/>
              <a:gd name="connsiteX148" fmla="*/ 4316258 w 12193149"/>
              <a:gd name="connsiteY148" fmla="*/ 2156948 h 2344739"/>
              <a:gd name="connsiteX149" fmla="*/ 4296292 w 12193149"/>
              <a:gd name="connsiteY149" fmla="*/ 2155069 h 2344739"/>
              <a:gd name="connsiteX150" fmla="*/ 4291212 w 12193149"/>
              <a:gd name="connsiteY150" fmla="*/ 2157986 h 2344739"/>
              <a:gd name="connsiteX151" fmla="*/ 4277290 w 12193149"/>
              <a:gd name="connsiteY151" fmla="*/ 2157740 h 2344739"/>
              <a:gd name="connsiteX152" fmla="*/ 4249265 w 12193149"/>
              <a:gd name="connsiteY152" fmla="*/ 2160064 h 2344739"/>
              <a:gd name="connsiteX153" fmla="*/ 4203199 w 12193149"/>
              <a:gd name="connsiteY153" fmla="*/ 2157269 h 2344739"/>
              <a:gd name="connsiteX154" fmla="*/ 4202893 w 12193149"/>
              <a:gd name="connsiteY154" fmla="*/ 2156010 h 2344739"/>
              <a:gd name="connsiteX155" fmla="*/ 4192396 w 12193149"/>
              <a:gd name="connsiteY155" fmla="*/ 2150376 h 2344739"/>
              <a:gd name="connsiteX156" fmla="*/ 4143893 w 12193149"/>
              <a:gd name="connsiteY156" fmla="*/ 2134511 h 2344739"/>
              <a:gd name="connsiteX157" fmla="*/ 4084245 w 12193149"/>
              <a:gd name="connsiteY157" fmla="*/ 2107978 h 2344739"/>
              <a:gd name="connsiteX158" fmla="*/ 4075694 w 12193149"/>
              <a:gd name="connsiteY158" fmla="*/ 2107143 h 2344739"/>
              <a:gd name="connsiteX159" fmla="*/ 4075575 w 12193149"/>
              <a:gd name="connsiteY159" fmla="*/ 2106844 h 2344739"/>
              <a:gd name="connsiteX160" fmla="*/ 4066658 w 12193149"/>
              <a:gd name="connsiteY160" fmla="*/ 2105400 h 2344739"/>
              <a:gd name="connsiteX161" fmla="*/ 4060102 w 12193149"/>
              <a:gd name="connsiteY161" fmla="*/ 2105618 h 2344739"/>
              <a:gd name="connsiteX162" fmla="*/ 4043512 w 12193149"/>
              <a:gd name="connsiteY162" fmla="*/ 2103997 h 2344739"/>
              <a:gd name="connsiteX163" fmla="*/ 4038145 w 12193149"/>
              <a:gd name="connsiteY163" fmla="*/ 2101563 h 2344739"/>
              <a:gd name="connsiteX164" fmla="*/ 4036511 w 12193149"/>
              <a:gd name="connsiteY164" fmla="*/ 2097896 h 2344739"/>
              <a:gd name="connsiteX165" fmla="*/ 4034926 w 12193149"/>
              <a:gd name="connsiteY165" fmla="*/ 2098131 h 2344739"/>
              <a:gd name="connsiteX166" fmla="*/ 4005686 w 12193149"/>
              <a:gd name="connsiteY166" fmla="*/ 2085563 h 2344739"/>
              <a:gd name="connsiteX167" fmla="*/ 3937994 w 12193149"/>
              <a:gd name="connsiteY167" fmla="*/ 2068106 h 2344739"/>
              <a:gd name="connsiteX168" fmla="*/ 3898423 w 12193149"/>
              <a:gd name="connsiteY168" fmla="*/ 2062451 h 2344739"/>
              <a:gd name="connsiteX169" fmla="*/ 3790908 w 12193149"/>
              <a:gd name="connsiteY169" fmla="*/ 2042213 h 2344739"/>
              <a:gd name="connsiteX170" fmla="*/ 3683661 w 12193149"/>
              <a:gd name="connsiteY170" fmla="*/ 2018290 h 2344739"/>
              <a:gd name="connsiteX171" fmla="*/ 3611183 w 12193149"/>
              <a:gd name="connsiteY171" fmla="*/ 1986019 h 2344739"/>
              <a:gd name="connsiteX172" fmla="*/ 3605003 w 12193149"/>
              <a:gd name="connsiteY172" fmla="*/ 1987381 h 2344739"/>
              <a:gd name="connsiteX173" fmla="*/ 3595884 w 12193149"/>
              <a:gd name="connsiteY173" fmla="*/ 1987545 h 2344739"/>
              <a:gd name="connsiteX174" fmla="*/ 3595649 w 12193149"/>
              <a:gd name="connsiteY174" fmla="*/ 1987276 h 2344739"/>
              <a:gd name="connsiteX175" fmla="*/ 3587126 w 12193149"/>
              <a:gd name="connsiteY175" fmla="*/ 1987966 h 2344739"/>
              <a:gd name="connsiteX176" fmla="*/ 3537283 w 12193149"/>
              <a:gd name="connsiteY176" fmla="*/ 1978267 h 2344739"/>
              <a:gd name="connsiteX177" fmla="*/ 3474371 w 12193149"/>
              <a:gd name="connsiteY177" fmla="*/ 1974606 h 2344739"/>
              <a:gd name="connsiteX178" fmla="*/ 3401876 w 12193149"/>
              <a:gd name="connsiteY178" fmla="*/ 1962558 h 2344739"/>
              <a:gd name="connsiteX179" fmla="*/ 3365036 w 12193149"/>
              <a:gd name="connsiteY179" fmla="*/ 1979510 h 2344739"/>
              <a:gd name="connsiteX180" fmla="*/ 3345174 w 12193149"/>
              <a:gd name="connsiteY180" fmla="*/ 1981192 h 2344739"/>
              <a:gd name="connsiteX181" fmla="*/ 3342846 w 12193149"/>
              <a:gd name="connsiteY181" fmla="*/ 1980217 h 2344739"/>
              <a:gd name="connsiteX182" fmla="*/ 3263504 w 12193149"/>
              <a:gd name="connsiteY182" fmla="*/ 1986094 h 2344739"/>
              <a:gd name="connsiteX183" fmla="*/ 3143704 w 12193149"/>
              <a:gd name="connsiteY183" fmla="*/ 1993869 h 2344739"/>
              <a:gd name="connsiteX184" fmla="*/ 3031439 w 12193149"/>
              <a:gd name="connsiteY184" fmla="*/ 1996512 h 2344739"/>
              <a:gd name="connsiteX185" fmla="*/ 2782717 w 12193149"/>
              <a:gd name="connsiteY185" fmla="*/ 2018333 h 2344739"/>
              <a:gd name="connsiteX186" fmla="*/ 2647675 w 12193149"/>
              <a:gd name="connsiteY186" fmla="*/ 2028869 h 2344739"/>
              <a:gd name="connsiteX187" fmla="*/ 2569176 w 12193149"/>
              <a:gd name="connsiteY187" fmla="*/ 2002628 h 2344739"/>
              <a:gd name="connsiteX188" fmla="*/ 2444403 w 12193149"/>
              <a:gd name="connsiteY188" fmla="*/ 2016529 h 2344739"/>
              <a:gd name="connsiteX189" fmla="*/ 2316260 w 12193149"/>
              <a:gd name="connsiteY189" fmla="*/ 2024996 h 2344739"/>
              <a:gd name="connsiteX190" fmla="*/ 2209726 w 12193149"/>
              <a:gd name="connsiteY190" fmla="*/ 2019763 h 2344739"/>
              <a:gd name="connsiteX191" fmla="*/ 2095813 w 12193149"/>
              <a:gd name="connsiteY191" fmla="*/ 2003052 h 2344739"/>
              <a:gd name="connsiteX192" fmla="*/ 1998504 w 12193149"/>
              <a:gd name="connsiteY192" fmla="*/ 1995032 h 2344739"/>
              <a:gd name="connsiteX193" fmla="*/ 1929320 w 12193149"/>
              <a:gd name="connsiteY193" fmla="*/ 2016977 h 2344739"/>
              <a:gd name="connsiteX194" fmla="*/ 1922798 w 12193149"/>
              <a:gd name="connsiteY194" fmla="*/ 2012146 h 2344739"/>
              <a:gd name="connsiteX195" fmla="*/ 1874228 w 12193149"/>
              <a:gd name="connsiteY195" fmla="*/ 2013741 h 2344739"/>
              <a:gd name="connsiteX196" fmla="*/ 1787803 w 12193149"/>
              <a:gd name="connsiteY196" fmla="*/ 2041363 h 2344739"/>
              <a:gd name="connsiteX197" fmla="*/ 1739352 w 12193149"/>
              <a:gd name="connsiteY197" fmla="*/ 2036312 h 2344739"/>
              <a:gd name="connsiteX198" fmla="*/ 1676219 w 12193149"/>
              <a:gd name="connsiteY198" fmla="*/ 2019963 h 2344739"/>
              <a:gd name="connsiteX199" fmla="*/ 1609817 w 12193149"/>
              <a:gd name="connsiteY199" fmla="*/ 2013066 h 2344739"/>
              <a:gd name="connsiteX200" fmla="*/ 1497258 w 12193149"/>
              <a:gd name="connsiteY200" fmla="*/ 1987476 h 2344739"/>
              <a:gd name="connsiteX201" fmla="*/ 1151127 w 12193149"/>
              <a:gd name="connsiteY201" fmla="*/ 1938041 h 2344739"/>
              <a:gd name="connsiteX202" fmla="*/ 859417 w 12193149"/>
              <a:gd name="connsiteY202" fmla="*/ 1928608 h 2344739"/>
              <a:gd name="connsiteX203" fmla="*/ 838688 w 12193149"/>
              <a:gd name="connsiteY203" fmla="*/ 1929821 h 2344739"/>
              <a:gd name="connsiteX204" fmla="*/ 817957 w 12193149"/>
              <a:gd name="connsiteY204" fmla="*/ 1927857 h 2344739"/>
              <a:gd name="connsiteX205" fmla="*/ 812654 w 12193149"/>
              <a:gd name="connsiteY205" fmla="*/ 1930751 h 2344739"/>
              <a:gd name="connsiteX206" fmla="*/ 721195 w 12193149"/>
              <a:gd name="connsiteY206" fmla="*/ 1929661 h 2344739"/>
              <a:gd name="connsiteX207" fmla="*/ 720890 w 12193149"/>
              <a:gd name="connsiteY207" fmla="*/ 1928399 h 2344739"/>
              <a:gd name="connsiteX208" fmla="*/ 710023 w 12193149"/>
              <a:gd name="connsiteY208" fmla="*/ 1922722 h 2344739"/>
              <a:gd name="connsiteX209" fmla="*/ 597940 w 12193149"/>
              <a:gd name="connsiteY209" fmla="*/ 1879864 h 2344739"/>
              <a:gd name="connsiteX210" fmla="*/ 579683 w 12193149"/>
              <a:gd name="connsiteY210" fmla="*/ 1877212 h 2344739"/>
              <a:gd name="connsiteX211" fmla="*/ 572865 w 12193149"/>
              <a:gd name="connsiteY211" fmla="*/ 1877401 h 2344739"/>
              <a:gd name="connsiteX212" fmla="*/ 446247 w 12193149"/>
              <a:gd name="connsiteY212" fmla="*/ 1839371 h 2344739"/>
              <a:gd name="connsiteX213" fmla="*/ 405163 w 12193149"/>
              <a:gd name="connsiteY213" fmla="*/ 1833548 h 2344739"/>
              <a:gd name="connsiteX214" fmla="*/ 293583 w 12193149"/>
              <a:gd name="connsiteY214" fmla="*/ 1812852 h 2344739"/>
              <a:gd name="connsiteX215" fmla="*/ 119529 w 12193149"/>
              <a:gd name="connsiteY215" fmla="*/ 1761047 h 2344739"/>
              <a:gd name="connsiteX216" fmla="*/ 16674 w 12193149"/>
              <a:gd name="connsiteY216" fmla="*/ 1758191 h 2344739"/>
              <a:gd name="connsiteX217" fmla="*/ 1150 w 12193149"/>
              <a:gd name="connsiteY217" fmla="*/ 1752722 h 2344739"/>
              <a:gd name="connsiteX218" fmla="*/ 1148 w 12193149"/>
              <a:gd name="connsiteY218" fmla="*/ 222213 h 2344739"/>
              <a:gd name="connsiteX219" fmla="*/ 1148 w 12193149"/>
              <a:gd name="connsiteY219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590693 w 12193149"/>
              <a:gd name="connsiteY23" fmla="*/ 963777 h 2344739"/>
              <a:gd name="connsiteX24" fmla="*/ 11506817 w 12193149"/>
              <a:gd name="connsiteY24" fmla="*/ 1033623 h 2344739"/>
              <a:gd name="connsiteX25" fmla="*/ 11280332 w 12193149"/>
              <a:gd name="connsiteY25" fmla="*/ 1223571 h 2344739"/>
              <a:gd name="connsiteX26" fmla="*/ 11228309 w 12193149"/>
              <a:gd name="connsiteY26" fmla="*/ 1276236 h 2344739"/>
              <a:gd name="connsiteX27" fmla="*/ 11218087 w 12193149"/>
              <a:gd name="connsiteY27" fmla="*/ 1275961 h 2344739"/>
              <a:gd name="connsiteX28" fmla="*/ 11217184 w 12193149"/>
              <a:gd name="connsiteY28" fmla="*/ 1275018 h 2344739"/>
              <a:gd name="connsiteX29" fmla="*/ 11188885 w 12193149"/>
              <a:gd name="connsiteY29" fmla="*/ 1292383 h 2344739"/>
              <a:gd name="connsiteX30" fmla="*/ 11184501 w 12193149"/>
              <a:gd name="connsiteY30" fmla="*/ 1292525 h 2344739"/>
              <a:gd name="connsiteX31" fmla="*/ 11166854 w 12193149"/>
              <a:gd name="connsiteY31" fmla="*/ 1306612 h 2344739"/>
              <a:gd name="connsiteX32" fmla="*/ 11157311 w 12193149"/>
              <a:gd name="connsiteY32" fmla="*/ 1312414 h 2344739"/>
              <a:gd name="connsiteX33" fmla="*/ 11155496 w 12193149"/>
              <a:gd name="connsiteY33" fmla="*/ 1317097 h 2344739"/>
              <a:gd name="connsiteX34" fmla="*/ 11140961 w 12193149"/>
              <a:gd name="connsiteY34" fmla="*/ 1324115 h 2344739"/>
              <a:gd name="connsiteX35" fmla="*/ 11138961 w 12193149"/>
              <a:gd name="connsiteY35" fmla="*/ 1323772 h 2344739"/>
              <a:gd name="connsiteX36" fmla="*/ 11128208 w 12193149"/>
              <a:gd name="connsiteY36" fmla="*/ 1333832 h 2344739"/>
              <a:gd name="connsiteX37" fmla="*/ 11120691 w 12193149"/>
              <a:gd name="connsiteY37" fmla="*/ 1347424 h 2344739"/>
              <a:gd name="connsiteX38" fmla="*/ 10894683 w 12193149"/>
              <a:gd name="connsiteY38" fmla="*/ 1473399 h 2344739"/>
              <a:gd name="connsiteX39" fmla="*/ 10773300 w 12193149"/>
              <a:gd name="connsiteY39" fmla="*/ 1523191 h 2344739"/>
              <a:gd name="connsiteX40" fmla="*/ 10627668 w 12193149"/>
              <a:gd name="connsiteY40" fmla="*/ 1559229 h 2344739"/>
              <a:gd name="connsiteX41" fmla="*/ 10581895 w 12193149"/>
              <a:gd name="connsiteY41" fmla="*/ 1568689 h 2344739"/>
              <a:gd name="connsiteX42" fmla="*/ 10547790 w 12193149"/>
              <a:gd name="connsiteY42" fmla="*/ 1598423 h 2344739"/>
              <a:gd name="connsiteX43" fmla="*/ 10529643 w 12193149"/>
              <a:gd name="connsiteY43" fmla="*/ 1596907 h 2344739"/>
              <a:gd name="connsiteX44" fmla="*/ 10526446 w 12193149"/>
              <a:gd name="connsiteY44" fmla="*/ 1596411 h 2344739"/>
              <a:gd name="connsiteX45" fmla="*/ 10515129 w 12193149"/>
              <a:gd name="connsiteY45" fmla="*/ 1599537 h 2344739"/>
              <a:gd name="connsiteX46" fmla="*/ 10491735 w 12193149"/>
              <a:gd name="connsiteY46" fmla="*/ 1594156 h 2344739"/>
              <a:gd name="connsiteX47" fmla="*/ 10471418 w 12193149"/>
              <a:gd name="connsiteY47" fmla="*/ 1601693 h 2344739"/>
              <a:gd name="connsiteX48" fmla="*/ 10377042 w 12193149"/>
              <a:gd name="connsiteY48" fmla="*/ 1644598 h 2344739"/>
              <a:gd name="connsiteX49" fmla="*/ 10319338 w 12193149"/>
              <a:gd name="connsiteY49" fmla="*/ 1666221 h 2344739"/>
              <a:gd name="connsiteX50" fmla="*/ 10295467 w 12193149"/>
              <a:gd name="connsiteY50" fmla="*/ 1668079 h 2344739"/>
              <a:gd name="connsiteX51" fmla="*/ 10263443 w 12193149"/>
              <a:gd name="connsiteY51" fmla="*/ 1674948 h 2344739"/>
              <a:gd name="connsiteX52" fmla="*/ 10205418 w 12193149"/>
              <a:gd name="connsiteY52" fmla="*/ 1682149 h 2344739"/>
              <a:gd name="connsiteX53" fmla="*/ 10177759 w 12193149"/>
              <a:gd name="connsiteY53" fmla="*/ 1692943 h 2344739"/>
              <a:gd name="connsiteX54" fmla="*/ 10165070 w 12193149"/>
              <a:gd name="connsiteY54" fmla="*/ 1693739 h 2344739"/>
              <a:gd name="connsiteX55" fmla="*/ 10156308 w 12193149"/>
              <a:gd name="connsiteY55" fmla="*/ 1707487 h 2344739"/>
              <a:gd name="connsiteX56" fmla="*/ 10118267 w 12193149"/>
              <a:gd name="connsiteY56" fmla="*/ 1731142 h 2344739"/>
              <a:gd name="connsiteX57" fmla="*/ 10083317 w 12193149"/>
              <a:gd name="connsiteY57" fmla="*/ 1743296 h 2344739"/>
              <a:gd name="connsiteX58" fmla="*/ 10040388 w 12193149"/>
              <a:gd name="connsiteY58" fmla="*/ 1741632 h 2344739"/>
              <a:gd name="connsiteX59" fmla="*/ 9961167 w 12193149"/>
              <a:gd name="connsiteY59" fmla="*/ 1757147 h 2344739"/>
              <a:gd name="connsiteX60" fmla="*/ 9848940 w 12193149"/>
              <a:gd name="connsiteY60" fmla="*/ 1763915 h 2344739"/>
              <a:gd name="connsiteX61" fmla="*/ 9729457 w 12193149"/>
              <a:gd name="connsiteY61" fmla="*/ 1784122 h 2344739"/>
              <a:gd name="connsiteX62" fmla="*/ 9613704 w 12193149"/>
              <a:gd name="connsiteY62" fmla="*/ 1812371 h 2344739"/>
              <a:gd name="connsiteX63" fmla="*/ 9338590 w 12193149"/>
              <a:gd name="connsiteY63" fmla="*/ 1869293 h 2344739"/>
              <a:gd name="connsiteX64" fmla="*/ 9232518 w 12193149"/>
              <a:gd name="connsiteY64" fmla="*/ 1893149 h 2344739"/>
              <a:gd name="connsiteX65" fmla="*/ 9156690 w 12193149"/>
              <a:gd name="connsiteY65" fmla="*/ 1903228 h 2344739"/>
              <a:gd name="connsiteX66" fmla="*/ 9054601 w 12193149"/>
              <a:gd name="connsiteY66" fmla="*/ 1910755 h 2344739"/>
              <a:gd name="connsiteX67" fmla="*/ 9006634 w 12193149"/>
              <a:gd name="connsiteY67" fmla="*/ 1914040 h 2344739"/>
              <a:gd name="connsiteX68" fmla="*/ 9006349 w 12193149"/>
              <a:gd name="connsiteY68" fmla="*/ 1913800 h 2344739"/>
              <a:gd name="connsiteX69" fmla="*/ 8997380 w 12193149"/>
              <a:gd name="connsiteY69" fmla="*/ 1915011 h 2344739"/>
              <a:gd name="connsiteX70" fmla="*/ 8991542 w 12193149"/>
              <a:gd name="connsiteY70" fmla="*/ 1917072 h 2344739"/>
              <a:gd name="connsiteX71" fmla="*/ 8975485 w 12193149"/>
              <a:gd name="connsiteY71" fmla="*/ 1920298 h 2344739"/>
              <a:gd name="connsiteX72" fmla="*/ 8969159 w 12193149"/>
              <a:gd name="connsiteY72" fmla="*/ 1919598 h 2344739"/>
              <a:gd name="connsiteX73" fmla="*/ 8964196 w 12193149"/>
              <a:gd name="connsiteY73" fmla="*/ 1917373 h 2344739"/>
              <a:gd name="connsiteX74" fmla="*/ 8930136 w 12193149"/>
              <a:gd name="connsiteY74" fmla="*/ 1914185 h 2344739"/>
              <a:gd name="connsiteX75" fmla="*/ 8753592 w 12193149"/>
              <a:gd name="connsiteY75" fmla="*/ 1933417 h 2344739"/>
              <a:gd name="connsiteX76" fmla="*/ 8708995 w 12193149"/>
              <a:gd name="connsiteY76" fmla="*/ 1935518 h 2344739"/>
              <a:gd name="connsiteX77" fmla="*/ 8597219 w 12193149"/>
              <a:gd name="connsiteY77" fmla="*/ 1944090 h 2344739"/>
              <a:gd name="connsiteX78" fmla="*/ 8526378 w 12193149"/>
              <a:gd name="connsiteY78" fmla="*/ 1929248 h 2344739"/>
              <a:gd name="connsiteX79" fmla="*/ 8512131 w 12193149"/>
              <a:gd name="connsiteY79" fmla="*/ 1935163 h 2344739"/>
              <a:gd name="connsiteX80" fmla="*/ 8507315 w 12193149"/>
              <a:gd name="connsiteY80" fmla="*/ 1938164 h 2344739"/>
              <a:gd name="connsiteX81" fmla="*/ 8499116 w 12193149"/>
              <a:gd name="connsiteY81" fmla="*/ 1940902 h 2344739"/>
              <a:gd name="connsiteX82" fmla="*/ 8498742 w 12193149"/>
              <a:gd name="connsiteY82" fmla="*/ 1940723 h 2344739"/>
              <a:gd name="connsiteX83" fmla="*/ 8491397 w 12193149"/>
              <a:gd name="connsiteY83" fmla="*/ 1943773 h 2344739"/>
              <a:gd name="connsiteX84" fmla="*/ 8368330 w 12193149"/>
              <a:gd name="connsiteY84" fmla="*/ 1957815 h 2344739"/>
              <a:gd name="connsiteX85" fmla="*/ 8354947 w 12193149"/>
              <a:gd name="connsiteY85" fmla="*/ 1958009 h 2344739"/>
              <a:gd name="connsiteX86" fmla="*/ 8321252 w 12193149"/>
              <a:gd name="connsiteY86" fmla="*/ 1974587 h 2344739"/>
              <a:gd name="connsiteX87" fmla="*/ 8315581 w 12193149"/>
              <a:gd name="connsiteY87" fmla="*/ 1974913 h 2344739"/>
              <a:gd name="connsiteX88" fmla="*/ 8296322 w 12193149"/>
              <a:gd name="connsiteY88" fmla="*/ 1988808 h 2344739"/>
              <a:gd name="connsiteX89" fmla="*/ 8285424 w 12193149"/>
              <a:gd name="connsiteY89" fmla="*/ 1994631 h 2344739"/>
              <a:gd name="connsiteX90" fmla="*/ 8284298 w 12193149"/>
              <a:gd name="connsiteY90" fmla="*/ 1999074 h 2344739"/>
              <a:gd name="connsiteX91" fmla="*/ 8267224 w 12193149"/>
              <a:gd name="connsiteY91" fmla="*/ 2006249 h 2344739"/>
              <a:gd name="connsiteX92" fmla="*/ 8264525 w 12193149"/>
              <a:gd name="connsiteY92" fmla="*/ 2006019 h 2344739"/>
              <a:gd name="connsiteX93" fmla="*/ 8253181 w 12193149"/>
              <a:gd name="connsiteY93" fmla="*/ 2015862 h 2344739"/>
              <a:gd name="connsiteX94" fmla="*/ 8246982 w 12193149"/>
              <a:gd name="connsiteY94" fmla="*/ 2028854 h 2344739"/>
              <a:gd name="connsiteX95" fmla="*/ 8091420 w 12193149"/>
              <a:gd name="connsiteY95" fmla="*/ 2075015 h 2344739"/>
              <a:gd name="connsiteX96" fmla="*/ 7906555 w 12193149"/>
              <a:gd name="connsiteY96" fmla="*/ 2116988 h 2344739"/>
              <a:gd name="connsiteX97" fmla="*/ 7719893 w 12193149"/>
              <a:gd name="connsiteY97" fmla="*/ 2142703 h 2344739"/>
              <a:gd name="connsiteX98" fmla="*/ 7615495 w 12193149"/>
              <a:gd name="connsiteY98" fmla="*/ 2139232 h 2344739"/>
              <a:gd name="connsiteX99" fmla="*/ 7528691 w 12193149"/>
              <a:gd name="connsiteY99" fmla="*/ 2145060 h 2344739"/>
              <a:gd name="connsiteX100" fmla="*/ 7520719 w 12193149"/>
              <a:gd name="connsiteY100" fmla="*/ 2147613 h 2344739"/>
              <a:gd name="connsiteX101" fmla="*/ 7508559 w 12193149"/>
              <a:gd name="connsiteY101" fmla="*/ 2148948 h 2344739"/>
              <a:gd name="connsiteX102" fmla="*/ 7508188 w 12193149"/>
              <a:gd name="connsiteY102" fmla="*/ 2148621 h 2344739"/>
              <a:gd name="connsiteX103" fmla="*/ 7496943 w 12193149"/>
              <a:gd name="connsiteY103" fmla="*/ 2150573 h 2344739"/>
              <a:gd name="connsiteX104" fmla="*/ 7219707 w 12193149"/>
              <a:gd name="connsiteY104" fmla="*/ 2156680 h 2344739"/>
              <a:gd name="connsiteX105" fmla="*/ 7202249 w 12193149"/>
              <a:gd name="connsiteY105" fmla="*/ 2161230 h 2344739"/>
              <a:gd name="connsiteX106" fmla="*/ 7198152 w 12193149"/>
              <a:gd name="connsiteY106" fmla="*/ 2166588 h 2344739"/>
              <a:gd name="connsiteX107" fmla="*/ 7171956 w 12193149"/>
              <a:gd name="connsiteY107" fmla="*/ 2171236 h 2344739"/>
              <a:gd name="connsiteX108" fmla="*/ 7098136 w 12193149"/>
              <a:gd name="connsiteY108" fmla="*/ 2183464 h 2344739"/>
              <a:gd name="connsiteX109" fmla="*/ 7019644 w 12193149"/>
              <a:gd name="connsiteY109" fmla="*/ 2183090 h 2344739"/>
              <a:gd name="connsiteX110" fmla="*/ 6905294 w 12193149"/>
              <a:gd name="connsiteY110" fmla="*/ 2212596 h 2344739"/>
              <a:gd name="connsiteX111" fmla="*/ 6709370 w 12193149"/>
              <a:gd name="connsiteY111" fmla="*/ 2240551 h 2344739"/>
              <a:gd name="connsiteX112" fmla="*/ 6550602 w 12193149"/>
              <a:gd name="connsiteY112" fmla="*/ 2269327 h 2344739"/>
              <a:gd name="connsiteX113" fmla="*/ 6318708 w 12193149"/>
              <a:gd name="connsiteY113" fmla="*/ 2316127 h 2344739"/>
              <a:gd name="connsiteX114" fmla="*/ 6169822 w 12193149"/>
              <a:gd name="connsiteY114" fmla="*/ 2318214 h 2344739"/>
              <a:gd name="connsiteX115" fmla="*/ 6074996 w 12193149"/>
              <a:gd name="connsiteY115" fmla="*/ 2338676 h 2344739"/>
              <a:gd name="connsiteX116" fmla="*/ 6069677 w 12193149"/>
              <a:gd name="connsiteY116" fmla="*/ 2337139 h 2344739"/>
              <a:gd name="connsiteX117" fmla="*/ 6049786 w 12193149"/>
              <a:gd name="connsiteY117" fmla="*/ 2337822 h 2344739"/>
              <a:gd name="connsiteX118" fmla="*/ 6042433 w 12193149"/>
              <a:gd name="connsiteY118" fmla="*/ 2329473 h 2344739"/>
              <a:gd name="connsiteX119" fmla="*/ 6011238 w 12193149"/>
              <a:gd name="connsiteY119" fmla="*/ 2324380 h 2344739"/>
              <a:gd name="connsiteX120" fmla="*/ 5958523 w 12193149"/>
              <a:gd name="connsiteY120" fmla="*/ 2328024 h 2344739"/>
              <a:gd name="connsiteX121" fmla="*/ 5760067 w 12193149"/>
              <a:gd name="connsiteY121" fmla="*/ 2343716 h 2344739"/>
              <a:gd name="connsiteX122" fmla="*/ 5628108 w 12193149"/>
              <a:gd name="connsiteY122" fmla="*/ 2344739 h 2344739"/>
              <a:gd name="connsiteX123" fmla="*/ 5472054 w 12193149"/>
              <a:gd name="connsiteY123" fmla="*/ 2330719 h 2344739"/>
              <a:gd name="connsiteX124" fmla="*/ 5433909 w 12193149"/>
              <a:gd name="connsiteY124" fmla="*/ 2319466 h 2344739"/>
              <a:gd name="connsiteX125" fmla="*/ 5382817 w 12193149"/>
              <a:gd name="connsiteY125" fmla="*/ 2301764 h 2344739"/>
              <a:gd name="connsiteX126" fmla="*/ 5262912 w 12193149"/>
              <a:gd name="connsiteY126" fmla="*/ 2281347 h 2344739"/>
              <a:gd name="connsiteX127" fmla="*/ 5224109 w 12193149"/>
              <a:gd name="connsiteY127" fmla="*/ 2270223 h 2344739"/>
              <a:gd name="connsiteX128" fmla="*/ 5175808 w 12193149"/>
              <a:gd name="connsiteY128" fmla="*/ 2267233 h 2344739"/>
              <a:gd name="connsiteX129" fmla="*/ 5157702 w 12193149"/>
              <a:gd name="connsiteY129" fmla="*/ 2260010 h 2344739"/>
              <a:gd name="connsiteX130" fmla="*/ 5143747 w 12193149"/>
              <a:gd name="connsiteY130" fmla="*/ 2256610 h 2344739"/>
              <a:gd name="connsiteX131" fmla="*/ 5140744 w 12193149"/>
              <a:gd name="connsiteY131" fmla="*/ 2254509 h 2344739"/>
              <a:gd name="connsiteX132" fmla="*/ 5122807 w 12193149"/>
              <a:gd name="connsiteY132" fmla="*/ 2243656 h 2344739"/>
              <a:gd name="connsiteX133" fmla="*/ 5066938 w 12193149"/>
              <a:gd name="connsiteY133" fmla="*/ 2250227 h 2344739"/>
              <a:gd name="connsiteX134" fmla="*/ 5012662 w 12193149"/>
              <a:gd name="connsiteY134" fmla="*/ 2233846 h 2344739"/>
              <a:gd name="connsiteX135" fmla="*/ 4841589 w 12193149"/>
              <a:gd name="connsiteY135" fmla="*/ 2209829 h 2344739"/>
              <a:gd name="connsiteX136" fmla="*/ 4763595 w 12193149"/>
              <a:gd name="connsiteY136" fmla="*/ 2182061 h 2344739"/>
              <a:gd name="connsiteX137" fmla="*/ 4724334 w 12193149"/>
              <a:gd name="connsiteY137" fmla="*/ 2173047 h 2344739"/>
              <a:gd name="connsiteX138" fmla="*/ 4722324 w 12193149"/>
              <a:gd name="connsiteY138" fmla="*/ 2172298 h 2344739"/>
              <a:gd name="connsiteX139" fmla="*/ 4723259 w 12193149"/>
              <a:gd name="connsiteY139" fmla="*/ 2172087 h 2344739"/>
              <a:gd name="connsiteX140" fmla="*/ 4718350 w 12193149"/>
              <a:gd name="connsiteY140" fmla="*/ 2170817 h 2344739"/>
              <a:gd name="connsiteX141" fmla="*/ 4722324 w 12193149"/>
              <a:gd name="connsiteY141" fmla="*/ 2172298 h 2344739"/>
              <a:gd name="connsiteX142" fmla="*/ 4716674 w 12193149"/>
              <a:gd name="connsiteY142" fmla="*/ 2173573 h 2344739"/>
              <a:gd name="connsiteX143" fmla="*/ 4516962 w 12193149"/>
              <a:gd name="connsiteY143" fmla="*/ 2163671 h 2344739"/>
              <a:gd name="connsiteX144" fmla="*/ 4429691 w 12193149"/>
              <a:gd name="connsiteY144" fmla="*/ 2153020 h 2344739"/>
              <a:gd name="connsiteX145" fmla="*/ 4364023 w 12193149"/>
              <a:gd name="connsiteY145" fmla="*/ 2151674 h 2344739"/>
              <a:gd name="connsiteX146" fmla="*/ 4318114 w 12193149"/>
              <a:gd name="connsiteY146" fmla="*/ 2158289 h 2344739"/>
              <a:gd name="connsiteX147" fmla="*/ 4316258 w 12193149"/>
              <a:gd name="connsiteY147" fmla="*/ 2156948 h 2344739"/>
              <a:gd name="connsiteX148" fmla="*/ 4296292 w 12193149"/>
              <a:gd name="connsiteY148" fmla="*/ 2155069 h 2344739"/>
              <a:gd name="connsiteX149" fmla="*/ 4291212 w 12193149"/>
              <a:gd name="connsiteY149" fmla="*/ 2157986 h 2344739"/>
              <a:gd name="connsiteX150" fmla="*/ 4277290 w 12193149"/>
              <a:gd name="connsiteY150" fmla="*/ 2157740 h 2344739"/>
              <a:gd name="connsiteX151" fmla="*/ 4249265 w 12193149"/>
              <a:gd name="connsiteY151" fmla="*/ 2160064 h 2344739"/>
              <a:gd name="connsiteX152" fmla="*/ 4203199 w 12193149"/>
              <a:gd name="connsiteY152" fmla="*/ 2157269 h 2344739"/>
              <a:gd name="connsiteX153" fmla="*/ 4202893 w 12193149"/>
              <a:gd name="connsiteY153" fmla="*/ 2156010 h 2344739"/>
              <a:gd name="connsiteX154" fmla="*/ 4192396 w 12193149"/>
              <a:gd name="connsiteY154" fmla="*/ 2150376 h 2344739"/>
              <a:gd name="connsiteX155" fmla="*/ 4143893 w 12193149"/>
              <a:gd name="connsiteY155" fmla="*/ 2134511 h 2344739"/>
              <a:gd name="connsiteX156" fmla="*/ 4084245 w 12193149"/>
              <a:gd name="connsiteY156" fmla="*/ 2107978 h 2344739"/>
              <a:gd name="connsiteX157" fmla="*/ 4075694 w 12193149"/>
              <a:gd name="connsiteY157" fmla="*/ 2107143 h 2344739"/>
              <a:gd name="connsiteX158" fmla="*/ 4075575 w 12193149"/>
              <a:gd name="connsiteY158" fmla="*/ 2106844 h 2344739"/>
              <a:gd name="connsiteX159" fmla="*/ 4066658 w 12193149"/>
              <a:gd name="connsiteY159" fmla="*/ 2105400 h 2344739"/>
              <a:gd name="connsiteX160" fmla="*/ 4060102 w 12193149"/>
              <a:gd name="connsiteY160" fmla="*/ 2105618 h 2344739"/>
              <a:gd name="connsiteX161" fmla="*/ 4043512 w 12193149"/>
              <a:gd name="connsiteY161" fmla="*/ 2103997 h 2344739"/>
              <a:gd name="connsiteX162" fmla="*/ 4038145 w 12193149"/>
              <a:gd name="connsiteY162" fmla="*/ 2101563 h 2344739"/>
              <a:gd name="connsiteX163" fmla="*/ 4036511 w 12193149"/>
              <a:gd name="connsiteY163" fmla="*/ 2097896 h 2344739"/>
              <a:gd name="connsiteX164" fmla="*/ 4034926 w 12193149"/>
              <a:gd name="connsiteY164" fmla="*/ 2098131 h 2344739"/>
              <a:gd name="connsiteX165" fmla="*/ 4005686 w 12193149"/>
              <a:gd name="connsiteY165" fmla="*/ 2085563 h 2344739"/>
              <a:gd name="connsiteX166" fmla="*/ 3937994 w 12193149"/>
              <a:gd name="connsiteY166" fmla="*/ 2068106 h 2344739"/>
              <a:gd name="connsiteX167" fmla="*/ 3898423 w 12193149"/>
              <a:gd name="connsiteY167" fmla="*/ 2062451 h 2344739"/>
              <a:gd name="connsiteX168" fmla="*/ 3790908 w 12193149"/>
              <a:gd name="connsiteY168" fmla="*/ 2042213 h 2344739"/>
              <a:gd name="connsiteX169" fmla="*/ 3683661 w 12193149"/>
              <a:gd name="connsiteY169" fmla="*/ 2018290 h 2344739"/>
              <a:gd name="connsiteX170" fmla="*/ 3611183 w 12193149"/>
              <a:gd name="connsiteY170" fmla="*/ 1986019 h 2344739"/>
              <a:gd name="connsiteX171" fmla="*/ 3605003 w 12193149"/>
              <a:gd name="connsiteY171" fmla="*/ 1987381 h 2344739"/>
              <a:gd name="connsiteX172" fmla="*/ 3595884 w 12193149"/>
              <a:gd name="connsiteY172" fmla="*/ 1987545 h 2344739"/>
              <a:gd name="connsiteX173" fmla="*/ 3595649 w 12193149"/>
              <a:gd name="connsiteY173" fmla="*/ 1987276 h 2344739"/>
              <a:gd name="connsiteX174" fmla="*/ 3587126 w 12193149"/>
              <a:gd name="connsiteY174" fmla="*/ 1987966 h 2344739"/>
              <a:gd name="connsiteX175" fmla="*/ 3537283 w 12193149"/>
              <a:gd name="connsiteY175" fmla="*/ 1978267 h 2344739"/>
              <a:gd name="connsiteX176" fmla="*/ 3474371 w 12193149"/>
              <a:gd name="connsiteY176" fmla="*/ 1974606 h 2344739"/>
              <a:gd name="connsiteX177" fmla="*/ 3401876 w 12193149"/>
              <a:gd name="connsiteY177" fmla="*/ 1962558 h 2344739"/>
              <a:gd name="connsiteX178" fmla="*/ 3365036 w 12193149"/>
              <a:gd name="connsiteY178" fmla="*/ 1979510 h 2344739"/>
              <a:gd name="connsiteX179" fmla="*/ 3345174 w 12193149"/>
              <a:gd name="connsiteY179" fmla="*/ 1981192 h 2344739"/>
              <a:gd name="connsiteX180" fmla="*/ 3342846 w 12193149"/>
              <a:gd name="connsiteY180" fmla="*/ 1980217 h 2344739"/>
              <a:gd name="connsiteX181" fmla="*/ 3263504 w 12193149"/>
              <a:gd name="connsiteY181" fmla="*/ 1986094 h 2344739"/>
              <a:gd name="connsiteX182" fmla="*/ 3143704 w 12193149"/>
              <a:gd name="connsiteY182" fmla="*/ 1993869 h 2344739"/>
              <a:gd name="connsiteX183" fmla="*/ 3031439 w 12193149"/>
              <a:gd name="connsiteY183" fmla="*/ 1996512 h 2344739"/>
              <a:gd name="connsiteX184" fmla="*/ 2782717 w 12193149"/>
              <a:gd name="connsiteY184" fmla="*/ 2018333 h 2344739"/>
              <a:gd name="connsiteX185" fmla="*/ 2647675 w 12193149"/>
              <a:gd name="connsiteY185" fmla="*/ 2028869 h 2344739"/>
              <a:gd name="connsiteX186" fmla="*/ 2569176 w 12193149"/>
              <a:gd name="connsiteY186" fmla="*/ 2002628 h 2344739"/>
              <a:gd name="connsiteX187" fmla="*/ 2444403 w 12193149"/>
              <a:gd name="connsiteY187" fmla="*/ 2016529 h 2344739"/>
              <a:gd name="connsiteX188" fmla="*/ 2316260 w 12193149"/>
              <a:gd name="connsiteY188" fmla="*/ 2024996 h 2344739"/>
              <a:gd name="connsiteX189" fmla="*/ 2209726 w 12193149"/>
              <a:gd name="connsiteY189" fmla="*/ 2019763 h 2344739"/>
              <a:gd name="connsiteX190" fmla="*/ 2095813 w 12193149"/>
              <a:gd name="connsiteY190" fmla="*/ 2003052 h 2344739"/>
              <a:gd name="connsiteX191" fmla="*/ 1998504 w 12193149"/>
              <a:gd name="connsiteY191" fmla="*/ 1995032 h 2344739"/>
              <a:gd name="connsiteX192" fmla="*/ 1929320 w 12193149"/>
              <a:gd name="connsiteY192" fmla="*/ 2016977 h 2344739"/>
              <a:gd name="connsiteX193" fmla="*/ 1922798 w 12193149"/>
              <a:gd name="connsiteY193" fmla="*/ 2012146 h 2344739"/>
              <a:gd name="connsiteX194" fmla="*/ 1874228 w 12193149"/>
              <a:gd name="connsiteY194" fmla="*/ 2013741 h 2344739"/>
              <a:gd name="connsiteX195" fmla="*/ 1787803 w 12193149"/>
              <a:gd name="connsiteY195" fmla="*/ 2041363 h 2344739"/>
              <a:gd name="connsiteX196" fmla="*/ 1739352 w 12193149"/>
              <a:gd name="connsiteY196" fmla="*/ 2036312 h 2344739"/>
              <a:gd name="connsiteX197" fmla="*/ 1676219 w 12193149"/>
              <a:gd name="connsiteY197" fmla="*/ 2019963 h 2344739"/>
              <a:gd name="connsiteX198" fmla="*/ 1609817 w 12193149"/>
              <a:gd name="connsiteY198" fmla="*/ 2013066 h 2344739"/>
              <a:gd name="connsiteX199" fmla="*/ 1497258 w 12193149"/>
              <a:gd name="connsiteY199" fmla="*/ 1987476 h 2344739"/>
              <a:gd name="connsiteX200" fmla="*/ 1151127 w 12193149"/>
              <a:gd name="connsiteY200" fmla="*/ 1938041 h 2344739"/>
              <a:gd name="connsiteX201" fmla="*/ 859417 w 12193149"/>
              <a:gd name="connsiteY201" fmla="*/ 1928608 h 2344739"/>
              <a:gd name="connsiteX202" fmla="*/ 838688 w 12193149"/>
              <a:gd name="connsiteY202" fmla="*/ 1929821 h 2344739"/>
              <a:gd name="connsiteX203" fmla="*/ 817957 w 12193149"/>
              <a:gd name="connsiteY203" fmla="*/ 1927857 h 2344739"/>
              <a:gd name="connsiteX204" fmla="*/ 812654 w 12193149"/>
              <a:gd name="connsiteY204" fmla="*/ 1930751 h 2344739"/>
              <a:gd name="connsiteX205" fmla="*/ 721195 w 12193149"/>
              <a:gd name="connsiteY205" fmla="*/ 1929661 h 2344739"/>
              <a:gd name="connsiteX206" fmla="*/ 720890 w 12193149"/>
              <a:gd name="connsiteY206" fmla="*/ 1928399 h 2344739"/>
              <a:gd name="connsiteX207" fmla="*/ 710023 w 12193149"/>
              <a:gd name="connsiteY207" fmla="*/ 1922722 h 2344739"/>
              <a:gd name="connsiteX208" fmla="*/ 597940 w 12193149"/>
              <a:gd name="connsiteY208" fmla="*/ 1879864 h 2344739"/>
              <a:gd name="connsiteX209" fmla="*/ 579683 w 12193149"/>
              <a:gd name="connsiteY209" fmla="*/ 1877212 h 2344739"/>
              <a:gd name="connsiteX210" fmla="*/ 572865 w 12193149"/>
              <a:gd name="connsiteY210" fmla="*/ 1877401 h 2344739"/>
              <a:gd name="connsiteX211" fmla="*/ 446247 w 12193149"/>
              <a:gd name="connsiteY211" fmla="*/ 1839371 h 2344739"/>
              <a:gd name="connsiteX212" fmla="*/ 405163 w 12193149"/>
              <a:gd name="connsiteY212" fmla="*/ 1833548 h 2344739"/>
              <a:gd name="connsiteX213" fmla="*/ 293583 w 12193149"/>
              <a:gd name="connsiteY213" fmla="*/ 1812852 h 2344739"/>
              <a:gd name="connsiteX214" fmla="*/ 119529 w 12193149"/>
              <a:gd name="connsiteY214" fmla="*/ 1761047 h 2344739"/>
              <a:gd name="connsiteX215" fmla="*/ 16674 w 12193149"/>
              <a:gd name="connsiteY215" fmla="*/ 1758191 h 2344739"/>
              <a:gd name="connsiteX216" fmla="*/ 1150 w 12193149"/>
              <a:gd name="connsiteY216" fmla="*/ 1752722 h 2344739"/>
              <a:gd name="connsiteX217" fmla="*/ 1148 w 12193149"/>
              <a:gd name="connsiteY217" fmla="*/ 222213 h 2344739"/>
              <a:gd name="connsiteX218" fmla="*/ 1148 w 12193149"/>
              <a:gd name="connsiteY218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9 w 12193149"/>
              <a:gd name="connsiteY3" fmla="*/ 579739 h 2344739"/>
              <a:gd name="connsiteX4" fmla="*/ 12185986 w 12193149"/>
              <a:gd name="connsiteY4" fmla="*/ 584189 h 2344739"/>
              <a:gd name="connsiteX5" fmla="*/ 12156363 w 12193149"/>
              <a:gd name="connsiteY5" fmla="*/ 597366 h 2344739"/>
              <a:gd name="connsiteX6" fmla="*/ 12139215 w 12193149"/>
              <a:gd name="connsiteY6" fmla="*/ 623179 h 2344739"/>
              <a:gd name="connsiteX7" fmla="*/ 12126327 w 12193149"/>
              <a:gd name="connsiteY7" fmla="*/ 624690 h 2344739"/>
              <a:gd name="connsiteX8" fmla="*/ 12124007 w 12193149"/>
              <a:gd name="connsiteY8" fmla="*/ 624794 h 2344739"/>
              <a:gd name="connsiteX9" fmla="*/ 12116854 w 12193149"/>
              <a:gd name="connsiteY9" fmla="*/ 628608 h 2344739"/>
              <a:gd name="connsiteX10" fmla="*/ 12099497 w 12193149"/>
              <a:gd name="connsiteY10" fmla="*/ 628139 h 2344739"/>
              <a:gd name="connsiteX11" fmla="*/ 12087073 w 12193149"/>
              <a:gd name="connsiteY11" fmla="*/ 636341 h 2344739"/>
              <a:gd name="connsiteX12" fmla="*/ 12031073 w 12193149"/>
              <a:gd name="connsiteY12" fmla="*/ 680009 h 2344739"/>
              <a:gd name="connsiteX13" fmla="*/ 11995833 w 12193149"/>
              <a:gd name="connsiteY13" fmla="*/ 703458 h 2344739"/>
              <a:gd name="connsiteX14" fmla="*/ 11979717 w 12193149"/>
              <a:gd name="connsiteY14" fmla="*/ 708161 h 2344739"/>
              <a:gd name="connsiteX15" fmla="*/ 11959046 w 12193149"/>
              <a:gd name="connsiteY15" fmla="*/ 717558 h 2344739"/>
              <a:gd name="connsiteX16" fmla="*/ 11920454 w 12193149"/>
              <a:gd name="connsiteY16" fmla="*/ 730883 h 2344739"/>
              <a:gd name="connsiteX17" fmla="*/ 11903656 w 12193149"/>
              <a:gd name="connsiteY17" fmla="*/ 742426 h 2344739"/>
              <a:gd name="connsiteX18" fmla="*/ 11895048 w 12193149"/>
              <a:gd name="connsiteY18" fmla="*/ 744791 h 2344739"/>
              <a:gd name="connsiteX19" fmla="*/ 11891968 w 12193149"/>
              <a:gd name="connsiteY19" fmla="*/ 755729 h 2344739"/>
              <a:gd name="connsiteX20" fmla="*/ 11870776 w 12193149"/>
              <a:gd name="connsiteY20" fmla="*/ 777816 h 2344739"/>
              <a:gd name="connsiteX21" fmla="*/ 11813376 w 12193149"/>
              <a:gd name="connsiteY21" fmla="*/ 797659 h 2344739"/>
              <a:gd name="connsiteX22" fmla="*/ 11590693 w 12193149"/>
              <a:gd name="connsiteY22" fmla="*/ 963777 h 2344739"/>
              <a:gd name="connsiteX23" fmla="*/ 11506817 w 12193149"/>
              <a:gd name="connsiteY23" fmla="*/ 1033623 h 2344739"/>
              <a:gd name="connsiteX24" fmla="*/ 11280332 w 12193149"/>
              <a:gd name="connsiteY24" fmla="*/ 1223571 h 2344739"/>
              <a:gd name="connsiteX25" fmla="*/ 11228309 w 12193149"/>
              <a:gd name="connsiteY25" fmla="*/ 1276236 h 2344739"/>
              <a:gd name="connsiteX26" fmla="*/ 11218087 w 12193149"/>
              <a:gd name="connsiteY26" fmla="*/ 1275961 h 2344739"/>
              <a:gd name="connsiteX27" fmla="*/ 11217184 w 12193149"/>
              <a:gd name="connsiteY27" fmla="*/ 1275018 h 2344739"/>
              <a:gd name="connsiteX28" fmla="*/ 11188885 w 12193149"/>
              <a:gd name="connsiteY28" fmla="*/ 1292383 h 2344739"/>
              <a:gd name="connsiteX29" fmla="*/ 11184501 w 12193149"/>
              <a:gd name="connsiteY29" fmla="*/ 1292525 h 2344739"/>
              <a:gd name="connsiteX30" fmla="*/ 11166854 w 12193149"/>
              <a:gd name="connsiteY30" fmla="*/ 1306612 h 2344739"/>
              <a:gd name="connsiteX31" fmla="*/ 11157311 w 12193149"/>
              <a:gd name="connsiteY31" fmla="*/ 1312414 h 2344739"/>
              <a:gd name="connsiteX32" fmla="*/ 11155496 w 12193149"/>
              <a:gd name="connsiteY32" fmla="*/ 1317097 h 2344739"/>
              <a:gd name="connsiteX33" fmla="*/ 11140961 w 12193149"/>
              <a:gd name="connsiteY33" fmla="*/ 1324115 h 2344739"/>
              <a:gd name="connsiteX34" fmla="*/ 11138961 w 12193149"/>
              <a:gd name="connsiteY34" fmla="*/ 1323772 h 2344739"/>
              <a:gd name="connsiteX35" fmla="*/ 11128208 w 12193149"/>
              <a:gd name="connsiteY35" fmla="*/ 1333832 h 2344739"/>
              <a:gd name="connsiteX36" fmla="*/ 11120691 w 12193149"/>
              <a:gd name="connsiteY36" fmla="*/ 1347424 h 2344739"/>
              <a:gd name="connsiteX37" fmla="*/ 10894683 w 12193149"/>
              <a:gd name="connsiteY37" fmla="*/ 1473399 h 2344739"/>
              <a:gd name="connsiteX38" fmla="*/ 10773300 w 12193149"/>
              <a:gd name="connsiteY38" fmla="*/ 1523191 h 2344739"/>
              <a:gd name="connsiteX39" fmla="*/ 10627668 w 12193149"/>
              <a:gd name="connsiteY39" fmla="*/ 1559229 h 2344739"/>
              <a:gd name="connsiteX40" fmla="*/ 10581895 w 12193149"/>
              <a:gd name="connsiteY40" fmla="*/ 1568689 h 2344739"/>
              <a:gd name="connsiteX41" fmla="*/ 10547790 w 12193149"/>
              <a:gd name="connsiteY41" fmla="*/ 1598423 h 2344739"/>
              <a:gd name="connsiteX42" fmla="*/ 10529643 w 12193149"/>
              <a:gd name="connsiteY42" fmla="*/ 1596907 h 2344739"/>
              <a:gd name="connsiteX43" fmla="*/ 10526446 w 12193149"/>
              <a:gd name="connsiteY43" fmla="*/ 1596411 h 2344739"/>
              <a:gd name="connsiteX44" fmla="*/ 10515129 w 12193149"/>
              <a:gd name="connsiteY44" fmla="*/ 1599537 h 2344739"/>
              <a:gd name="connsiteX45" fmla="*/ 10491735 w 12193149"/>
              <a:gd name="connsiteY45" fmla="*/ 1594156 h 2344739"/>
              <a:gd name="connsiteX46" fmla="*/ 10471418 w 12193149"/>
              <a:gd name="connsiteY46" fmla="*/ 1601693 h 2344739"/>
              <a:gd name="connsiteX47" fmla="*/ 10377042 w 12193149"/>
              <a:gd name="connsiteY47" fmla="*/ 1644598 h 2344739"/>
              <a:gd name="connsiteX48" fmla="*/ 10319338 w 12193149"/>
              <a:gd name="connsiteY48" fmla="*/ 1666221 h 2344739"/>
              <a:gd name="connsiteX49" fmla="*/ 10295467 w 12193149"/>
              <a:gd name="connsiteY49" fmla="*/ 1668079 h 2344739"/>
              <a:gd name="connsiteX50" fmla="*/ 10263443 w 12193149"/>
              <a:gd name="connsiteY50" fmla="*/ 1674948 h 2344739"/>
              <a:gd name="connsiteX51" fmla="*/ 10205418 w 12193149"/>
              <a:gd name="connsiteY51" fmla="*/ 1682149 h 2344739"/>
              <a:gd name="connsiteX52" fmla="*/ 10177759 w 12193149"/>
              <a:gd name="connsiteY52" fmla="*/ 1692943 h 2344739"/>
              <a:gd name="connsiteX53" fmla="*/ 10165070 w 12193149"/>
              <a:gd name="connsiteY53" fmla="*/ 1693739 h 2344739"/>
              <a:gd name="connsiteX54" fmla="*/ 10156308 w 12193149"/>
              <a:gd name="connsiteY54" fmla="*/ 1707487 h 2344739"/>
              <a:gd name="connsiteX55" fmla="*/ 10118267 w 12193149"/>
              <a:gd name="connsiteY55" fmla="*/ 1731142 h 2344739"/>
              <a:gd name="connsiteX56" fmla="*/ 10083317 w 12193149"/>
              <a:gd name="connsiteY56" fmla="*/ 1743296 h 2344739"/>
              <a:gd name="connsiteX57" fmla="*/ 10040388 w 12193149"/>
              <a:gd name="connsiteY57" fmla="*/ 1741632 h 2344739"/>
              <a:gd name="connsiteX58" fmla="*/ 9961167 w 12193149"/>
              <a:gd name="connsiteY58" fmla="*/ 1757147 h 2344739"/>
              <a:gd name="connsiteX59" fmla="*/ 9848940 w 12193149"/>
              <a:gd name="connsiteY59" fmla="*/ 1763915 h 2344739"/>
              <a:gd name="connsiteX60" fmla="*/ 9729457 w 12193149"/>
              <a:gd name="connsiteY60" fmla="*/ 1784122 h 2344739"/>
              <a:gd name="connsiteX61" fmla="*/ 9613704 w 12193149"/>
              <a:gd name="connsiteY61" fmla="*/ 1812371 h 2344739"/>
              <a:gd name="connsiteX62" fmla="*/ 9338590 w 12193149"/>
              <a:gd name="connsiteY62" fmla="*/ 1869293 h 2344739"/>
              <a:gd name="connsiteX63" fmla="*/ 9232518 w 12193149"/>
              <a:gd name="connsiteY63" fmla="*/ 1893149 h 2344739"/>
              <a:gd name="connsiteX64" fmla="*/ 9156690 w 12193149"/>
              <a:gd name="connsiteY64" fmla="*/ 1903228 h 2344739"/>
              <a:gd name="connsiteX65" fmla="*/ 9054601 w 12193149"/>
              <a:gd name="connsiteY65" fmla="*/ 1910755 h 2344739"/>
              <a:gd name="connsiteX66" fmla="*/ 9006634 w 12193149"/>
              <a:gd name="connsiteY66" fmla="*/ 1914040 h 2344739"/>
              <a:gd name="connsiteX67" fmla="*/ 9006349 w 12193149"/>
              <a:gd name="connsiteY67" fmla="*/ 1913800 h 2344739"/>
              <a:gd name="connsiteX68" fmla="*/ 8997380 w 12193149"/>
              <a:gd name="connsiteY68" fmla="*/ 1915011 h 2344739"/>
              <a:gd name="connsiteX69" fmla="*/ 8991542 w 12193149"/>
              <a:gd name="connsiteY69" fmla="*/ 1917072 h 2344739"/>
              <a:gd name="connsiteX70" fmla="*/ 8975485 w 12193149"/>
              <a:gd name="connsiteY70" fmla="*/ 1920298 h 2344739"/>
              <a:gd name="connsiteX71" fmla="*/ 8969159 w 12193149"/>
              <a:gd name="connsiteY71" fmla="*/ 1919598 h 2344739"/>
              <a:gd name="connsiteX72" fmla="*/ 8964196 w 12193149"/>
              <a:gd name="connsiteY72" fmla="*/ 1917373 h 2344739"/>
              <a:gd name="connsiteX73" fmla="*/ 8930136 w 12193149"/>
              <a:gd name="connsiteY73" fmla="*/ 1914185 h 2344739"/>
              <a:gd name="connsiteX74" fmla="*/ 8753592 w 12193149"/>
              <a:gd name="connsiteY74" fmla="*/ 1933417 h 2344739"/>
              <a:gd name="connsiteX75" fmla="*/ 8708995 w 12193149"/>
              <a:gd name="connsiteY75" fmla="*/ 1935518 h 2344739"/>
              <a:gd name="connsiteX76" fmla="*/ 8597219 w 12193149"/>
              <a:gd name="connsiteY76" fmla="*/ 1944090 h 2344739"/>
              <a:gd name="connsiteX77" fmla="*/ 8526378 w 12193149"/>
              <a:gd name="connsiteY77" fmla="*/ 1929248 h 2344739"/>
              <a:gd name="connsiteX78" fmla="*/ 8512131 w 12193149"/>
              <a:gd name="connsiteY78" fmla="*/ 1935163 h 2344739"/>
              <a:gd name="connsiteX79" fmla="*/ 8507315 w 12193149"/>
              <a:gd name="connsiteY79" fmla="*/ 1938164 h 2344739"/>
              <a:gd name="connsiteX80" fmla="*/ 8499116 w 12193149"/>
              <a:gd name="connsiteY80" fmla="*/ 1940902 h 2344739"/>
              <a:gd name="connsiteX81" fmla="*/ 8498742 w 12193149"/>
              <a:gd name="connsiteY81" fmla="*/ 1940723 h 2344739"/>
              <a:gd name="connsiteX82" fmla="*/ 8491397 w 12193149"/>
              <a:gd name="connsiteY82" fmla="*/ 1943773 h 2344739"/>
              <a:gd name="connsiteX83" fmla="*/ 8368330 w 12193149"/>
              <a:gd name="connsiteY83" fmla="*/ 1957815 h 2344739"/>
              <a:gd name="connsiteX84" fmla="*/ 8354947 w 12193149"/>
              <a:gd name="connsiteY84" fmla="*/ 1958009 h 2344739"/>
              <a:gd name="connsiteX85" fmla="*/ 8321252 w 12193149"/>
              <a:gd name="connsiteY85" fmla="*/ 1974587 h 2344739"/>
              <a:gd name="connsiteX86" fmla="*/ 8315581 w 12193149"/>
              <a:gd name="connsiteY86" fmla="*/ 1974913 h 2344739"/>
              <a:gd name="connsiteX87" fmla="*/ 8296322 w 12193149"/>
              <a:gd name="connsiteY87" fmla="*/ 1988808 h 2344739"/>
              <a:gd name="connsiteX88" fmla="*/ 8285424 w 12193149"/>
              <a:gd name="connsiteY88" fmla="*/ 1994631 h 2344739"/>
              <a:gd name="connsiteX89" fmla="*/ 8284298 w 12193149"/>
              <a:gd name="connsiteY89" fmla="*/ 1999074 h 2344739"/>
              <a:gd name="connsiteX90" fmla="*/ 8267224 w 12193149"/>
              <a:gd name="connsiteY90" fmla="*/ 2006249 h 2344739"/>
              <a:gd name="connsiteX91" fmla="*/ 8264525 w 12193149"/>
              <a:gd name="connsiteY91" fmla="*/ 2006019 h 2344739"/>
              <a:gd name="connsiteX92" fmla="*/ 8253181 w 12193149"/>
              <a:gd name="connsiteY92" fmla="*/ 2015862 h 2344739"/>
              <a:gd name="connsiteX93" fmla="*/ 8246982 w 12193149"/>
              <a:gd name="connsiteY93" fmla="*/ 2028854 h 2344739"/>
              <a:gd name="connsiteX94" fmla="*/ 8091420 w 12193149"/>
              <a:gd name="connsiteY94" fmla="*/ 2075015 h 2344739"/>
              <a:gd name="connsiteX95" fmla="*/ 7906555 w 12193149"/>
              <a:gd name="connsiteY95" fmla="*/ 2116988 h 2344739"/>
              <a:gd name="connsiteX96" fmla="*/ 7719893 w 12193149"/>
              <a:gd name="connsiteY96" fmla="*/ 2142703 h 2344739"/>
              <a:gd name="connsiteX97" fmla="*/ 7615495 w 12193149"/>
              <a:gd name="connsiteY97" fmla="*/ 2139232 h 2344739"/>
              <a:gd name="connsiteX98" fmla="*/ 7528691 w 12193149"/>
              <a:gd name="connsiteY98" fmla="*/ 2145060 h 2344739"/>
              <a:gd name="connsiteX99" fmla="*/ 7520719 w 12193149"/>
              <a:gd name="connsiteY99" fmla="*/ 2147613 h 2344739"/>
              <a:gd name="connsiteX100" fmla="*/ 7508559 w 12193149"/>
              <a:gd name="connsiteY100" fmla="*/ 2148948 h 2344739"/>
              <a:gd name="connsiteX101" fmla="*/ 7508188 w 12193149"/>
              <a:gd name="connsiteY101" fmla="*/ 2148621 h 2344739"/>
              <a:gd name="connsiteX102" fmla="*/ 7496943 w 12193149"/>
              <a:gd name="connsiteY102" fmla="*/ 2150573 h 2344739"/>
              <a:gd name="connsiteX103" fmla="*/ 7219707 w 12193149"/>
              <a:gd name="connsiteY103" fmla="*/ 2156680 h 2344739"/>
              <a:gd name="connsiteX104" fmla="*/ 7202249 w 12193149"/>
              <a:gd name="connsiteY104" fmla="*/ 2161230 h 2344739"/>
              <a:gd name="connsiteX105" fmla="*/ 7198152 w 12193149"/>
              <a:gd name="connsiteY105" fmla="*/ 2166588 h 2344739"/>
              <a:gd name="connsiteX106" fmla="*/ 7171956 w 12193149"/>
              <a:gd name="connsiteY106" fmla="*/ 2171236 h 2344739"/>
              <a:gd name="connsiteX107" fmla="*/ 7098136 w 12193149"/>
              <a:gd name="connsiteY107" fmla="*/ 2183464 h 2344739"/>
              <a:gd name="connsiteX108" fmla="*/ 7019644 w 12193149"/>
              <a:gd name="connsiteY108" fmla="*/ 2183090 h 2344739"/>
              <a:gd name="connsiteX109" fmla="*/ 6905294 w 12193149"/>
              <a:gd name="connsiteY109" fmla="*/ 2212596 h 2344739"/>
              <a:gd name="connsiteX110" fmla="*/ 6709370 w 12193149"/>
              <a:gd name="connsiteY110" fmla="*/ 2240551 h 2344739"/>
              <a:gd name="connsiteX111" fmla="*/ 6550602 w 12193149"/>
              <a:gd name="connsiteY111" fmla="*/ 2269327 h 2344739"/>
              <a:gd name="connsiteX112" fmla="*/ 6318708 w 12193149"/>
              <a:gd name="connsiteY112" fmla="*/ 2316127 h 2344739"/>
              <a:gd name="connsiteX113" fmla="*/ 6169822 w 12193149"/>
              <a:gd name="connsiteY113" fmla="*/ 2318214 h 2344739"/>
              <a:gd name="connsiteX114" fmla="*/ 6074996 w 12193149"/>
              <a:gd name="connsiteY114" fmla="*/ 2338676 h 2344739"/>
              <a:gd name="connsiteX115" fmla="*/ 6069677 w 12193149"/>
              <a:gd name="connsiteY115" fmla="*/ 2337139 h 2344739"/>
              <a:gd name="connsiteX116" fmla="*/ 6049786 w 12193149"/>
              <a:gd name="connsiteY116" fmla="*/ 2337822 h 2344739"/>
              <a:gd name="connsiteX117" fmla="*/ 6042433 w 12193149"/>
              <a:gd name="connsiteY117" fmla="*/ 2329473 h 2344739"/>
              <a:gd name="connsiteX118" fmla="*/ 6011238 w 12193149"/>
              <a:gd name="connsiteY118" fmla="*/ 2324380 h 2344739"/>
              <a:gd name="connsiteX119" fmla="*/ 5958523 w 12193149"/>
              <a:gd name="connsiteY119" fmla="*/ 2328024 h 2344739"/>
              <a:gd name="connsiteX120" fmla="*/ 5760067 w 12193149"/>
              <a:gd name="connsiteY120" fmla="*/ 2343716 h 2344739"/>
              <a:gd name="connsiteX121" fmla="*/ 5628108 w 12193149"/>
              <a:gd name="connsiteY121" fmla="*/ 2344739 h 2344739"/>
              <a:gd name="connsiteX122" fmla="*/ 5472054 w 12193149"/>
              <a:gd name="connsiteY122" fmla="*/ 2330719 h 2344739"/>
              <a:gd name="connsiteX123" fmla="*/ 5433909 w 12193149"/>
              <a:gd name="connsiteY123" fmla="*/ 2319466 h 2344739"/>
              <a:gd name="connsiteX124" fmla="*/ 5382817 w 12193149"/>
              <a:gd name="connsiteY124" fmla="*/ 2301764 h 2344739"/>
              <a:gd name="connsiteX125" fmla="*/ 5262912 w 12193149"/>
              <a:gd name="connsiteY125" fmla="*/ 2281347 h 2344739"/>
              <a:gd name="connsiteX126" fmla="*/ 5224109 w 12193149"/>
              <a:gd name="connsiteY126" fmla="*/ 2270223 h 2344739"/>
              <a:gd name="connsiteX127" fmla="*/ 5175808 w 12193149"/>
              <a:gd name="connsiteY127" fmla="*/ 2267233 h 2344739"/>
              <a:gd name="connsiteX128" fmla="*/ 5157702 w 12193149"/>
              <a:gd name="connsiteY128" fmla="*/ 2260010 h 2344739"/>
              <a:gd name="connsiteX129" fmla="*/ 5143747 w 12193149"/>
              <a:gd name="connsiteY129" fmla="*/ 2256610 h 2344739"/>
              <a:gd name="connsiteX130" fmla="*/ 5140744 w 12193149"/>
              <a:gd name="connsiteY130" fmla="*/ 2254509 h 2344739"/>
              <a:gd name="connsiteX131" fmla="*/ 5122807 w 12193149"/>
              <a:gd name="connsiteY131" fmla="*/ 2243656 h 2344739"/>
              <a:gd name="connsiteX132" fmla="*/ 5066938 w 12193149"/>
              <a:gd name="connsiteY132" fmla="*/ 2250227 h 2344739"/>
              <a:gd name="connsiteX133" fmla="*/ 5012662 w 12193149"/>
              <a:gd name="connsiteY133" fmla="*/ 2233846 h 2344739"/>
              <a:gd name="connsiteX134" fmla="*/ 4841589 w 12193149"/>
              <a:gd name="connsiteY134" fmla="*/ 2209829 h 2344739"/>
              <a:gd name="connsiteX135" fmla="*/ 4763595 w 12193149"/>
              <a:gd name="connsiteY135" fmla="*/ 2182061 h 2344739"/>
              <a:gd name="connsiteX136" fmla="*/ 4724334 w 12193149"/>
              <a:gd name="connsiteY136" fmla="*/ 2173047 h 2344739"/>
              <a:gd name="connsiteX137" fmla="*/ 4722324 w 12193149"/>
              <a:gd name="connsiteY137" fmla="*/ 2172298 h 2344739"/>
              <a:gd name="connsiteX138" fmla="*/ 4723259 w 12193149"/>
              <a:gd name="connsiteY138" fmla="*/ 2172087 h 2344739"/>
              <a:gd name="connsiteX139" fmla="*/ 4718350 w 12193149"/>
              <a:gd name="connsiteY139" fmla="*/ 2170817 h 2344739"/>
              <a:gd name="connsiteX140" fmla="*/ 4722324 w 12193149"/>
              <a:gd name="connsiteY140" fmla="*/ 2172298 h 2344739"/>
              <a:gd name="connsiteX141" fmla="*/ 4716674 w 12193149"/>
              <a:gd name="connsiteY141" fmla="*/ 2173573 h 2344739"/>
              <a:gd name="connsiteX142" fmla="*/ 4516962 w 12193149"/>
              <a:gd name="connsiteY142" fmla="*/ 2163671 h 2344739"/>
              <a:gd name="connsiteX143" fmla="*/ 4429691 w 12193149"/>
              <a:gd name="connsiteY143" fmla="*/ 2153020 h 2344739"/>
              <a:gd name="connsiteX144" fmla="*/ 4364023 w 12193149"/>
              <a:gd name="connsiteY144" fmla="*/ 2151674 h 2344739"/>
              <a:gd name="connsiteX145" fmla="*/ 4318114 w 12193149"/>
              <a:gd name="connsiteY145" fmla="*/ 2158289 h 2344739"/>
              <a:gd name="connsiteX146" fmla="*/ 4316258 w 12193149"/>
              <a:gd name="connsiteY146" fmla="*/ 2156948 h 2344739"/>
              <a:gd name="connsiteX147" fmla="*/ 4296292 w 12193149"/>
              <a:gd name="connsiteY147" fmla="*/ 2155069 h 2344739"/>
              <a:gd name="connsiteX148" fmla="*/ 4291212 w 12193149"/>
              <a:gd name="connsiteY148" fmla="*/ 2157986 h 2344739"/>
              <a:gd name="connsiteX149" fmla="*/ 4277290 w 12193149"/>
              <a:gd name="connsiteY149" fmla="*/ 2157740 h 2344739"/>
              <a:gd name="connsiteX150" fmla="*/ 4249265 w 12193149"/>
              <a:gd name="connsiteY150" fmla="*/ 2160064 h 2344739"/>
              <a:gd name="connsiteX151" fmla="*/ 4203199 w 12193149"/>
              <a:gd name="connsiteY151" fmla="*/ 2157269 h 2344739"/>
              <a:gd name="connsiteX152" fmla="*/ 4202893 w 12193149"/>
              <a:gd name="connsiteY152" fmla="*/ 2156010 h 2344739"/>
              <a:gd name="connsiteX153" fmla="*/ 4192396 w 12193149"/>
              <a:gd name="connsiteY153" fmla="*/ 2150376 h 2344739"/>
              <a:gd name="connsiteX154" fmla="*/ 4143893 w 12193149"/>
              <a:gd name="connsiteY154" fmla="*/ 2134511 h 2344739"/>
              <a:gd name="connsiteX155" fmla="*/ 4084245 w 12193149"/>
              <a:gd name="connsiteY155" fmla="*/ 2107978 h 2344739"/>
              <a:gd name="connsiteX156" fmla="*/ 4075694 w 12193149"/>
              <a:gd name="connsiteY156" fmla="*/ 2107143 h 2344739"/>
              <a:gd name="connsiteX157" fmla="*/ 4075575 w 12193149"/>
              <a:gd name="connsiteY157" fmla="*/ 2106844 h 2344739"/>
              <a:gd name="connsiteX158" fmla="*/ 4066658 w 12193149"/>
              <a:gd name="connsiteY158" fmla="*/ 2105400 h 2344739"/>
              <a:gd name="connsiteX159" fmla="*/ 4060102 w 12193149"/>
              <a:gd name="connsiteY159" fmla="*/ 2105618 h 2344739"/>
              <a:gd name="connsiteX160" fmla="*/ 4043512 w 12193149"/>
              <a:gd name="connsiteY160" fmla="*/ 2103997 h 2344739"/>
              <a:gd name="connsiteX161" fmla="*/ 4038145 w 12193149"/>
              <a:gd name="connsiteY161" fmla="*/ 2101563 h 2344739"/>
              <a:gd name="connsiteX162" fmla="*/ 4036511 w 12193149"/>
              <a:gd name="connsiteY162" fmla="*/ 2097896 h 2344739"/>
              <a:gd name="connsiteX163" fmla="*/ 4034926 w 12193149"/>
              <a:gd name="connsiteY163" fmla="*/ 2098131 h 2344739"/>
              <a:gd name="connsiteX164" fmla="*/ 4005686 w 12193149"/>
              <a:gd name="connsiteY164" fmla="*/ 2085563 h 2344739"/>
              <a:gd name="connsiteX165" fmla="*/ 3937994 w 12193149"/>
              <a:gd name="connsiteY165" fmla="*/ 2068106 h 2344739"/>
              <a:gd name="connsiteX166" fmla="*/ 3898423 w 12193149"/>
              <a:gd name="connsiteY166" fmla="*/ 2062451 h 2344739"/>
              <a:gd name="connsiteX167" fmla="*/ 3790908 w 12193149"/>
              <a:gd name="connsiteY167" fmla="*/ 2042213 h 2344739"/>
              <a:gd name="connsiteX168" fmla="*/ 3683661 w 12193149"/>
              <a:gd name="connsiteY168" fmla="*/ 2018290 h 2344739"/>
              <a:gd name="connsiteX169" fmla="*/ 3611183 w 12193149"/>
              <a:gd name="connsiteY169" fmla="*/ 1986019 h 2344739"/>
              <a:gd name="connsiteX170" fmla="*/ 3605003 w 12193149"/>
              <a:gd name="connsiteY170" fmla="*/ 1987381 h 2344739"/>
              <a:gd name="connsiteX171" fmla="*/ 3595884 w 12193149"/>
              <a:gd name="connsiteY171" fmla="*/ 1987545 h 2344739"/>
              <a:gd name="connsiteX172" fmla="*/ 3595649 w 12193149"/>
              <a:gd name="connsiteY172" fmla="*/ 1987276 h 2344739"/>
              <a:gd name="connsiteX173" fmla="*/ 3587126 w 12193149"/>
              <a:gd name="connsiteY173" fmla="*/ 1987966 h 2344739"/>
              <a:gd name="connsiteX174" fmla="*/ 3537283 w 12193149"/>
              <a:gd name="connsiteY174" fmla="*/ 1978267 h 2344739"/>
              <a:gd name="connsiteX175" fmla="*/ 3474371 w 12193149"/>
              <a:gd name="connsiteY175" fmla="*/ 1974606 h 2344739"/>
              <a:gd name="connsiteX176" fmla="*/ 3401876 w 12193149"/>
              <a:gd name="connsiteY176" fmla="*/ 1962558 h 2344739"/>
              <a:gd name="connsiteX177" fmla="*/ 3365036 w 12193149"/>
              <a:gd name="connsiteY177" fmla="*/ 1979510 h 2344739"/>
              <a:gd name="connsiteX178" fmla="*/ 3345174 w 12193149"/>
              <a:gd name="connsiteY178" fmla="*/ 1981192 h 2344739"/>
              <a:gd name="connsiteX179" fmla="*/ 3342846 w 12193149"/>
              <a:gd name="connsiteY179" fmla="*/ 1980217 h 2344739"/>
              <a:gd name="connsiteX180" fmla="*/ 3263504 w 12193149"/>
              <a:gd name="connsiteY180" fmla="*/ 1986094 h 2344739"/>
              <a:gd name="connsiteX181" fmla="*/ 3143704 w 12193149"/>
              <a:gd name="connsiteY181" fmla="*/ 1993869 h 2344739"/>
              <a:gd name="connsiteX182" fmla="*/ 3031439 w 12193149"/>
              <a:gd name="connsiteY182" fmla="*/ 1996512 h 2344739"/>
              <a:gd name="connsiteX183" fmla="*/ 2782717 w 12193149"/>
              <a:gd name="connsiteY183" fmla="*/ 2018333 h 2344739"/>
              <a:gd name="connsiteX184" fmla="*/ 2647675 w 12193149"/>
              <a:gd name="connsiteY184" fmla="*/ 2028869 h 2344739"/>
              <a:gd name="connsiteX185" fmla="*/ 2569176 w 12193149"/>
              <a:gd name="connsiteY185" fmla="*/ 2002628 h 2344739"/>
              <a:gd name="connsiteX186" fmla="*/ 2444403 w 12193149"/>
              <a:gd name="connsiteY186" fmla="*/ 2016529 h 2344739"/>
              <a:gd name="connsiteX187" fmla="*/ 2316260 w 12193149"/>
              <a:gd name="connsiteY187" fmla="*/ 2024996 h 2344739"/>
              <a:gd name="connsiteX188" fmla="*/ 2209726 w 12193149"/>
              <a:gd name="connsiteY188" fmla="*/ 2019763 h 2344739"/>
              <a:gd name="connsiteX189" fmla="*/ 2095813 w 12193149"/>
              <a:gd name="connsiteY189" fmla="*/ 2003052 h 2344739"/>
              <a:gd name="connsiteX190" fmla="*/ 1998504 w 12193149"/>
              <a:gd name="connsiteY190" fmla="*/ 1995032 h 2344739"/>
              <a:gd name="connsiteX191" fmla="*/ 1929320 w 12193149"/>
              <a:gd name="connsiteY191" fmla="*/ 2016977 h 2344739"/>
              <a:gd name="connsiteX192" fmla="*/ 1922798 w 12193149"/>
              <a:gd name="connsiteY192" fmla="*/ 2012146 h 2344739"/>
              <a:gd name="connsiteX193" fmla="*/ 1874228 w 12193149"/>
              <a:gd name="connsiteY193" fmla="*/ 2013741 h 2344739"/>
              <a:gd name="connsiteX194" fmla="*/ 1787803 w 12193149"/>
              <a:gd name="connsiteY194" fmla="*/ 2041363 h 2344739"/>
              <a:gd name="connsiteX195" fmla="*/ 1739352 w 12193149"/>
              <a:gd name="connsiteY195" fmla="*/ 2036312 h 2344739"/>
              <a:gd name="connsiteX196" fmla="*/ 1676219 w 12193149"/>
              <a:gd name="connsiteY196" fmla="*/ 2019963 h 2344739"/>
              <a:gd name="connsiteX197" fmla="*/ 1609817 w 12193149"/>
              <a:gd name="connsiteY197" fmla="*/ 2013066 h 2344739"/>
              <a:gd name="connsiteX198" fmla="*/ 1497258 w 12193149"/>
              <a:gd name="connsiteY198" fmla="*/ 1987476 h 2344739"/>
              <a:gd name="connsiteX199" fmla="*/ 1151127 w 12193149"/>
              <a:gd name="connsiteY199" fmla="*/ 1938041 h 2344739"/>
              <a:gd name="connsiteX200" fmla="*/ 859417 w 12193149"/>
              <a:gd name="connsiteY200" fmla="*/ 1928608 h 2344739"/>
              <a:gd name="connsiteX201" fmla="*/ 838688 w 12193149"/>
              <a:gd name="connsiteY201" fmla="*/ 1929821 h 2344739"/>
              <a:gd name="connsiteX202" fmla="*/ 817957 w 12193149"/>
              <a:gd name="connsiteY202" fmla="*/ 1927857 h 2344739"/>
              <a:gd name="connsiteX203" fmla="*/ 812654 w 12193149"/>
              <a:gd name="connsiteY203" fmla="*/ 1930751 h 2344739"/>
              <a:gd name="connsiteX204" fmla="*/ 721195 w 12193149"/>
              <a:gd name="connsiteY204" fmla="*/ 1929661 h 2344739"/>
              <a:gd name="connsiteX205" fmla="*/ 720890 w 12193149"/>
              <a:gd name="connsiteY205" fmla="*/ 1928399 h 2344739"/>
              <a:gd name="connsiteX206" fmla="*/ 710023 w 12193149"/>
              <a:gd name="connsiteY206" fmla="*/ 1922722 h 2344739"/>
              <a:gd name="connsiteX207" fmla="*/ 597940 w 12193149"/>
              <a:gd name="connsiteY207" fmla="*/ 1879864 h 2344739"/>
              <a:gd name="connsiteX208" fmla="*/ 579683 w 12193149"/>
              <a:gd name="connsiteY208" fmla="*/ 1877212 h 2344739"/>
              <a:gd name="connsiteX209" fmla="*/ 572865 w 12193149"/>
              <a:gd name="connsiteY209" fmla="*/ 1877401 h 2344739"/>
              <a:gd name="connsiteX210" fmla="*/ 446247 w 12193149"/>
              <a:gd name="connsiteY210" fmla="*/ 1839371 h 2344739"/>
              <a:gd name="connsiteX211" fmla="*/ 405163 w 12193149"/>
              <a:gd name="connsiteY211" fmla="*/ 1833548 h 2344739"/>
              <a:gd name="connsiteX212" fmla="*/ 293583 w 12193149"/>
              <a:gd name="connsiteY212" fmla="*/ 1812852 h 2344739"/>
              <a:gd name="connsiteX213" fmla="*/ 119529 w 12193149"/>
              <a:gd name="connsiteY213" fmla="*/ 1761047 h 2344739"/>
              <a:gd name="connsiteX214" fmla="*/ 16674 w 12193149"/>
              <a:gd name="connsiteY214" fmla="*/ 1758191 h 2344739"/>
              <a:gd name="connsiteX215" fmla="*/ 1150 w 12193149"/>
              <a:gd name="connsiteY215" fmla="*/ 1752722 h 2344739"/>
              <a:gd name="connsiteX216" fmla="*/ 1148 w 12193149"/>
              <a:gd name="connsiteY216" fmla="*/ 222213 h 2344739"/>
              <a:gd name="connsiteX217" fmla="*/ 1148 w 12193149"/>
              <a:gd name="connsiteY217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9 w 12193149"/>
              <a:gd name="connsiteY2" fmla="*/ 579739 h 2344739"/>
              <a:gd name="connsiteX3" fmla="*/ 12185986 w 12193149"/>
              <a:gd name="connsiteY3" fmla="*/ 584189 h 2344739"/>
              <a:gd name="connsiteX4" fmla="*/ 12156363 w 12193149"/>
              <a:gd name="connsiteY4" fmla="*/ 597366 h 2344739"/>
              <a:gd name="connsiteX5" fmla="*/ 12139215 w 12193149"/>
              <a:gd name="connsiteY5" fmla="*/ 623179 h 2344739"/>
              <a:gd name="connsiteX6" fmla="*/ 12126327 w 12193149"/>
              <a:gd name="connsiteY6" fmla="*/ 624690 h 2344739"/>
              <a:gd name="connsiteX7" fmla="*/ 12124007 w 12193149"/>
              <a:gd name="connsiteY7" fmla="*/ 624794 h 2344739"/>
              <a:gd name="connsiteX8" fmla="*/ 12116854 w 12193149"/>
              <a:gd name="connsiteY8" fmla="*/ 628608 h 2344739"/>
              <a:gd name="connsiteX9" fmla="*/ 12099497 w 12193149"/>
              <a:gd name="connsiteY9" fmla="*/ 628139 h 2344739"/>
              <a:gd name="connsiteX10" fmla="*/ 12087073 w 12193149"/>
              <a:gd name="connsiteY10" fmla="*/ 636341 h 2344739"/>
              <a:gd name="connsiteX11" fmla="*/ 12031073 w 12193149"/>
              <a:gd name="connsiteY11" fmla="*/ 680009 h 2344739"/>
              <a:gd name="connsiteX12" fmla="*/ 11995833 w 12193149"/>
              <a:gd name="connsiteY12" fmla="*/ 703458 h 2344739"/>
              <a:gd name="connsiteX13" fmla="*/ 11979717 w 12193149"/>
              <a:gd name="connsiteY13" fmla="*/ 708161 h 2344739"/>
              <a:gd name="connsiteX14" fmla="*/ 11959046 w 12193149"/>
              <a:gd name="connsiteY14" fmla="*/ 717558 h 2344739"/>
              <a:gd name="connsiteX15" fmla="*/ 11920454 w 12193149"/>
              <a:gd name="connsiteY15" fmla="*/ 730883 h 2344739"/>
              <a:gd name="connsiteX16" fmla="*/ 11903656 w 12193149"/>
              <a:gd name="connsiteY16" fmla="*/ 742426 h 2344739"/>
              <a:gd name="connsiteX17" fmla="*/ 11895048 w 12193149"/>
              <a:gd name="connsiteY17" fmla="*/ 744791 h 2344739"/>
              <a:gd name="connsiteX18" fmla="*/ 11891968 w 12193149"/>
              <a:gd name="connsiteY18" fmla="*/ 755729 h 2344739"/>
              <a:gd name="connsiteX19" fmla="*/ 11870776 w 12193149"/>
              <a:gd name="connsiteY19" fmla="*/ 777816 h 2344739"/>
              <a:gd name="connsiteX20" fmla="*/ 11813376 w 12193149"/>
              <a:gd name="connsiteY20" fmla="*/ 797659 h 2344739"/>
              <a:gd name="connsiteX21" fmla="*/ 11590693 w 12193149"/>
              <a:gd name="connsiteY21" fmla="*/ 963777 h 2344739"/>
              <a:gd name="connsiteX22" fmla="*/ 11506817 w 12193149"/>
              <a:gd name="connsiteY22" fmla="*/ 1033623 h 2344739"/>
              <a:gd name="connsiteX23" fmla="*/ 11280332 w 12193149"/>
              <a:gd name="connsiteY23" fmla="*/ 1223571 h 2344739"/>
              <a:gd name="connsiteX24" fmla="*/ 11228309 w 12193149"/>
              <a:gd name="connsiteY24" fmla="*/ 1276236 h 2344739"/>
              <a:gd name="connsiteX25" fmla="*/ 11218087 w 12193149"/>
              <a:gd name="connsiteY25" fmla="*/ 1275961 h 2344739"/>
              <a:gd name="connsiteX26" fmla="*/ 11217184 w 12193149"/>
              <a:gd name="connsiteY26" fmla="*/ 1275018 h 2344739"/>
              <a:gd name="connsiteX27" fmla="*/ 11188885 w 12193149"/>
              <a:gd name="connsiteY27" fmla="*/ 1292383 h 2344739"/>
              <a:gd name="connsiteX28" fmla="*/ 11184501 w 12193149"/>
              <a:gd name="connsiteY28" fmla="*/ 1292525 h 2344739"/>
              <a:gd name="connsiteX29" fmla="*/ 11166854 w 12193149"/>
              <a:gd name="connsiteY29" fmla="*/ 1306612 h 2344739"/>
              <a:gd name="connsiteX30" fmla="*/ 11157311 w 12193149"/>
              <a:gd name="connsiteY30" fmla="*/ 1312414 h 2344739"/>
              <a:gd name="connsiteX31" fmla="*/ 11155496 w 12193149"/>
              <a:gd name="connsiteY31" fmla="*/ 1317097 h 2344739"/>
              <a:gd name="connsiteX32" fmla="*/ 11140961 w 12193149"/>
              <a:gd name="connsiteY32" fmla="*/ 1324115 h 2344739"/>
              <a:gd name="connsiteX33" fmla="*/ 11138961 w 12193149"/>
              <a:gd name="connsiteY33" fmla="*/ 1323772 h 2344739"/>
              <a:gd name="connsiteX34" fmla="*/ 11128208 w 12193149"/>
              <a:gd name="connsiteY34" fmla="*/ 1333832 h 2344739"/>
              <a:gd name="connsiteX35" fmla="*/ 11120691 w 12193149"/>
              <a:gd name="connsiteY35" fmla="*/ 1347424 h 2344739"/>
              <a:gd name="connsiteX36" fmla="*/ 10894683 w 12193149"/>
              <a:gd name="connsiteY36" fmla="*/ 1473399 h 2344739"/>
              <a:gd name="connsiteX37" fmla="*/ 10773300 w 12193149"/>
              <a:gd name="connsiteY37" fmla="*/ 1523191 h 2344739"/>
              <a:gd name="connsiteX38" fmla="*/ 10627668 w 12193149"/>
              <a:gd name="connsiteY38" fmla="*/ 1559229 h 2344739"/>
              <a:gd name="connsiteX39" fmla="*/ 10581895 w 12193149"/>
              <a:gd name="connsiteY39" fmla="*/ 1568689 h 2344739"/>
              <a:gd name="connsiteX40" fmla="*/ 10547790 w 12193149"/>
              <a:gd name="connsiteY40" fmla="*/ 1598423 h 2344739"/>
              <a:gd name="connsiteX41" fmla="*/ 10529643 w 12193149"/>
              <a:gd name="connsiteY41" fmla="*/ 1596907 h 2344739"/>
              <a:gd name="connsiteX42" fmla="*/ 10526446 w 12193149"/>
              <a:gd name="connsiteY42" fmla="*/ 1596411 h 2344739"/>
              <a:gd name="connsiteX43" fmla="*/ 10515129 w 12193149"/>
              <a:gd name="connsiteY43" fmla="*/ 1599537 h 2344739"/>
              <a:gd name="connsiteX44" fmla="*/ 10491735 w 12193149"/>
              <a:gd name="connsiteY44" fmla="*/ 1594156 h 2344739"/>
              <a:gd name="connsiteX45" fmla="*/ 10471418 w 12193149"/>
              <a:gd name="connsiteY45" fmla="*/ 1601693 h 2344739"/>
              <a:gd name="connsiteX46" fmla="*/ 10377042 w 12193149"/>
              <a:gd name="connsiteY46" fmla="*/ 1644598 h 2344739"/>
              <a:gd name="connsiteX47" fmla="*/ 10319338 w 12193149"/>
              <a:gd name="connsiteY47" fmla="*/ 1666221 h 2344739"/>
              <a:gd name="connsiteX48" fmla="*/ 10295467 w 12193149"/>
              <a:gd name="connsiteY48" fmla="*/ 1668079 h 2344739"/>
              <a:gd name="connsiteX49" fmla="*/ 10263443 w 12193149"/>
              <a:gd name="connsiteY49" fmla="*/ 1674948 h 2344739"/>
              <a:gd name="connsiteX50" fmla="*/ 10205418 w 12193149"/>
              <a:gd name="connsiteY50" fmla="*/ 1682149 h 2344739"/>
              <a:gd name="connsiteX51" fmla="*/ 10177759 w 12193149"/>
              <a:gd name="connsiteY51" fmla="*/ 1692943 h 2344739"/>
              <a:gd name="connsiteX52" fmla="*/ 10165070 w 12193149"/>
              <a:gd name="connsiteY52" fmla="*/ 1693739 h 2344739"/>
              <a:gd name="connsiteX53" fmla="*/ 10156308 w 12193149"/>
              <a:gd name="connsiteY53" fmla="*/ 1707487 h 2344739"/>
              <a:gd name="connsiteX54" fmla="*/ 10118267 w 12193149"/>
              <a:gd name="connsiteY54" fmla="*/ 1731142 h 2344739"/>
              <a:gd name="connsiteX55" fmla="*/ 10083317 w 12193149"/>
              <a:gd name="connsiteY55" fmla="*/ 1743296 h 2344739"/>
              <a:gd name="connsiteX56" fmla="*/ 10040388 w 12193149"/>
              <a:gd name="connsiteY56" fmla="*/ 1741632 h 2344739"/>
              <a:gd name="connsiteX57" fmla="*/ 9961167 w 12193149"/>
              <a:gd name="connsiteY57" fmla="*/ 1757147 h 2344739"/>
              <a:gd name="connsiteX58" fmla="*/ 9848940 w 12193149"/>
              <a:gd name="connsiteY58" fmla="*/ 1763915 h 2344739"/>
              <a:gd name="connsiteX59" fmla="*/ 9729457 w 12193149"/>
              <a:gd name="connsiteY59" fmla="*/ 1784122 h 2344739"/>
              <a:gd name="connsiteX60" fmla="*/ 9613704 w 12193149"/>
              <a:gd name="connsiteY60" fmla="*/ 1812371 h 2344739"/>
              <a:gd name="connsiteX61" fmla="*/ 9338590 w 12193149"/>
              <a:gd name="connsiteY61" fmla="*/ 1869293 h 2344739"/>
              <a:gd name="connsiteX62" fmla="*/ 9232518 w 12193149"/>
              <a:gd name="connsiteY62" fmla="*/ 1893149 h 2344739"/>
              <a:gd name="connsiteX63" fmla="*/ 9156690 w 12193149"/>
              <a:gd name="connsiteY63" fmla="*/ 1903228 h 2344739"/>
              <a:gd name="connsiteX64" fmla="*/ 9054601 w 12193149"/>
              <a:gd name="connsiteY64" fmla="*/ 1910755 h 2344739"/>
              <a:gd name="connsiteX65" fmla="*/ 9006634 w 12193149"/>
              <a:gd name="connsiteY65" fmla="*/ 1914040 h 2344739"/>
              <a:gd name="connsiteX66" fmla="*/ 9006349 w 12193149"/>
              <a:gd name="connsiteY66" fmla="*/ 1913800 h 2344739"/>
              <a:gd name="connsiteX67" fmla="*/ 8997380 w 12193149"/>
              <a:gd name="connsiteY67" fmla="*/ 1915011 h 2344739"/>
              <a:gd name="connsiteX68" fmla="*/ 8991542 w 12193149"/>
              <a:gd name="connsiteY68" fmla="*/ 1917072 h 2344739"/>
              <a:gd name="connsiteX69" fmla="*/ 8975485 w 12193149"/>
              <a:gd name="connsiteY69" fmla="*/ 1920298 h 2344739"/>
              <a:gd name="connsiteX70" fmla="*/ 8969159 w 12193149"/>
              <a:gd name="connsiteY70" fmla="*/ 1919598 h 2344739"/>
              <a:gd name="connsiteX71" fmla="*/ 8964196 w 12193149"/>
              <a:gd name="connsiteY71" fmla="*/ 1917373 h 2344739"/>
              <a:gd name="connsiteX72" fmla="*/ 8930136 w 12193149"/>
              <a:gd name="connsiteY72" fmla="*/ 1914185 h 2344739"/>
              <a:gd name="connsiteX73" fmla="*/ 8753592 w 12193149"/>
              <a:gd name="connsiteY73" fmla="*/ 1933417 h 2344739"/>
              <a:gd name="connsiteX74" fmla="*/ 8708995 w 12193149"/>
              <a:gd name="connsiteY74" fmla="*/ 1935518 h 2344739"/>
              <a:gd name="connsiteX75" fmla="*/ 8597219 w 12193149"/>
              <a:gd name="connsiteY75" fmla="*/ 1944090 h 2344739"/>
              <a:gd name="connsiteX76" fmla="*/ 8526378 w 12193149"/>
              <a:gd name="connsiteY76" fmla="*/ 1929248 h 2344739"/>
              <a:gd name="connsiteX77" fmla="*/ 8512131 w 12193149"/>
              <a:gd name="connsiteY77" fmla="*/ 1935163 h 2344739"/>
              <a:gd name="connsiteX78" fmla="*/ 8507315 w 12193149"/>
              <a:gd name="connsiteY78" fmla="*/ 1938164 h 2344739"/>
              <a:gd name="connsiteX79" fmla="*/ 8499116 w 12193149"/>
              <a:gd name="connsiteY79" fmla="*/ 1940902 h 2344739"/>
              <a:gd name="connsiteX80" fmla="*/ 8498742 w 12193149"/>
              <a:gd name="connsiteY80" fmla="*/ 1940723 h 2344739"/>
              <a:gd name="connsiteX81" fmla="*/ 8491397 w 12193149"/>
              <a:gd name="connsiteY81" fmla="*/ 1943773 h 2344739"/>
              <a:gd name="connsiteX82" fmla="*/ 8368330 w 12193149"/>
              <a:gd name="connsiteY82" fmla="*/ 1957815 h 2344739"/>
              <a:gd name="connsiteX83" fmla="*/ 8354947 w 12193149"/>
              <a:gd name="connsiteY83" fmla="*/ 1958009 h 2344739"/>
              <a:gd name="connsiteX84" fmla="*/ 8321252 w 12193149"/>
              <a:gd name="connsiteY84" fmla="*/ 1974587 h 2344739"/>
              <a:gd name="connsiteX85" fmla="*/ 8315581 w 12193149"/>
              <a:gd name="connsiteY85" fmla="*/ 1974913 h 2344739"/>
              <a:gd name="connsiteX86" fmla="*/ 8296322 w 12193149"/>
              <a:gd name="connsiteY86" fmla="*/ 1988808 h 2344739"/>
              <a:gd name="connsiteX87" fmla="*/ 8285424 w 12193149"/>
              <a:gd name="connsiteY87" fmla="*/ 1994631 h 2344739"/>
              <a:gd name="connsiteX88" fmla="*/ 8284298 w 12193149"/>
              <a:gd name="connsiteY88" fmla="*/ 1999074 h 2344739"/>
              <a:gd name="connsiteX89" fmla="*/ 8267224 w 12193149"/>
              <a:gd name="connsiteY89" fmla="*/ 2006249 h 2344739"/>
              <a:gd name="connsiteX90" fmla="*/ 8264525 w 12193149"/>
              <a:gd name="connsiteY90" fmla="*/ 2006019 h 2344739"/>
              <a:gd name="connsiteX91" fmla="*/ 8253181 w 12193149"/>
              <a:gd name="connsiteY91" fmla="*/ 2015862 h 2344739"/>
              <a:gd name="connsiteX92" fmla="*/ 8246982 w 12193149"/>
              <a:gd name="connsiteY92" fmla="*/ 2028854 h 2344739"/>
              <a:gd name="connsiteX93" fmla="*/ 8091420 w 12193149"/>
              <a:gd name="connsiteY93" fmla="*/ 2075015 h 2344739"/>
              <a:gd name="connsiteX94" fmla="*/ 7906555 w 12193149"/>
              <a:gd name="connsiteY94" fmla="*/ 2116988 h 2344739"/>
              <a:gd name="connsiteX95" fmla="*/ 7719893 w 12193149"/>
              <a:gd name="connsiteY95" fmla="*/ 2142703 h 2344739"/>
              <a:gd name="connsiteX96" fmla="*/ 7615495 w 12193149"/>
              <a:gd name="connsiteY96" fmla="*/ 2139232 h 2344739"/>
              <a:gd name="connsiteX97" fmla="*/ 7528691 w 12193149"/>
              <a:gd name="connsiteY97" fmla="*/ 2145060 h 2344739"/>
              <a:gd name="connsiteX98" fmla="*/ 7520719 w 12193149"/>
              <a:gd name="connsiteY98" fmla="*/ 2147613 h 2344739"/>
              <a:gd name="connsiteX99" fmla="*/ 7508559 w 12193149"/>
              <a:gd name="connsiteY99" fmla="*/ 2148948 h 2344739"/>
              <a:gd name="connsiteX100" fmla="*/ 7508188 w 12193149"/>
              <a:gd name="connsiteY100" fmla="*/ 2148621 h 2344739"/>
              <a:gd name="connsiteX101" fmla="*/ 7496943 w 12193149"/>
              <a:gd name="connsiteY101" fmla="*/ 2150573 h 2344739"/>
              <a:gd name="connsiteX102" fmla="*/ 7219707 w 12193149"/>
              <a:gd name="connsiteY102" fmla="*/ 2156680 h 2344739"/>
              <a:gd name="connsiteX103" fmla="*/ 7202249 w 12193149"/>
              <a:gd name="connsiteY103" fmla="*/ 2161230 h 2344739"/>
              <a:gd name="connsiteX104" fmla="*/ 7198152 w 12193149"/>
              <a:gd name="connsiteY104" fmla="*/ 2166588 h 2344739"/>
              <a:gd name="connsiteX105" fmla="*/ 7171956 w 12193149"/>
              <a:gd name="connsiteY105" fmla="*/ 2171236 h 2344739"/>
              <a:gd name="connsiteX106" fmla="*/ 7098136 w 12193149"/>
              <a:gd name="connsiteY106" fmla="*/ 2183464 h 2344739"/>
              <a:gd name="connsiteX107" fmla="*/ 7019644 w 12193149"/>
              <a:gd name="connsiteY107" fmla="*/ 2183090 h 2344739"/>
              <a:gd name="connsiteX108" fmla="*/ 6905294 w 12193149"/>
              <a:gd name="connsiteY108" fmla="*/ 2212596 h 2344739"/>
              <a:gd name="connsiteX109" fmla="*/ 6709370 w 12193149"/>
              <a:gd name="connsiteY109" fmla="*/ 2240551 h 2344739"/>
              <a:gd name="connsiteX110" fmla="*/ 6550602 w 12193149"/>
              <a:gd name="connsiteY110" fmla="*/ 2269327 h 2344739"/>
              <a:gd name="connsiteX111" fmla="*/ 6318708 w 12193149"/>
              <a:gd name="connsiteY111" fmla="*/ 2316127 h 2344739"/>
              <a:gd name="connsiteX112" fmla="*/ 6169822 w 12193149"/>
              <a:gd name="connsiteY112" fmla="*/ 2318214 h 2344739"/>
              <a:gd name="connsiteX113" fmla="*/ 6074996 w 12193149"/>
              <a:gd name="connsiteY113" fmla="*/ 2338676 h 2344739"/>
              <a:gd name="connsiteX114" fmla="*/ 6069677 w 12193149"/>
              <a:gd name="connsiteY114" fmla="*/ 2337139 h 2344739"/>
              <a:gd name="connsiteX115" fmla="*/ 6049786 w 12193149"/>
              <a:gd name="connsiteY115" fmla="*/ 2337822 h 2344739"/>
              <a:gd name="connsiteX116" fmla="*/ 6042433 w 12193149"/>
              <a:gd name="connsiteY116" fmla="*/ 2329473 h 2344739"/>
              <a:gd name="connsiteX117" fmla="*/ 6011238 w 12193149"/>
              <a:gd name="connsiteY117" fmla="*/ 2324380 h 2344739"/>
              <a:gd name="connsiteX118" fmla="*/ 5958523 w 12193149"/>
              <a:gd name="connsiteY118" fmla="*/ 2328024 h 2344739"/>
              <a:gd name="connsiteX119" fmla="*/ 5760067 w 12193149"/>
              <a:gd name="connsiteY119" fmla="*/ 2343716 h 2344739"/>
              <a:gd name="connsiteX120" fmla="*/ 5628108 w 12193149"/>
              <a:gd name="connsiteY120" fmla="*/ 2344739 h 2344739"/>
              <a:gd name="connsiteX121" fmla="*/ 5472054 w 12193149"/>
              <a:gd name="connsiteY121" fmla="*/ 2330719 h 2344739"/>
              <a:gd name="connsiteX122" fmla="*/ 5433909 w 12193149"/>
              <a:gd name="connsiteY122" fmla="*/ 2319466 h 2344739"/>
              <a:gd name="connsiteX123" fmla="*/ 5382817 w 12193149"/>
              <a:gd name="connsiteY123" fmla="*/ 2301764 h 2344739"/>
              <a:gd name="connsiteX124" fmla="*/ 5262912 w 12193149"/>
              <a:gd name="connsiteY124" fmla="*/ 2281347 h 2344739"/>
              <a:gd name="connsiteX125" fmla="*/ 5224109 w 12193149"/>
              <a:gd name="connsiteY125" fmla="*/ 2270223 h 2344739"/>
              <a:gd name="connsiteX126" fmla="*/ 5175808 w 12193149"/>
              <a:gd name="connsiteY126" fmla="*/ 2267233 h 2344739"/>
              <a:gd name="connsiteX127" fmla="*/ 5157702 w 12193149"/>
              <a:gd name="connsiteY127" fmla="*/ 2260010 h 2344739"/>
              <a:gd name="connsiteX128" fmla="*/ 5143747 w 12193149"/>
              <a:gd name="connsiteY128" fmla="*/ 2256610 h 2344739"/>
              <a:gd name="connsiteX129" fmla="*/ 5140744 w 12193149"/>
              <a:gd name="connsiteY129" fmla="*/ 2254509 h 2344739"/>
              <a:gd name="connsiteX130" fmla="*/ 5122807 w 12193149"/>
              <a:gd name="connsiteY130" fmla="*/ 2243656 h 2344739"/>
              <a:gd name="connsiteX131" fmla="*/ 5066938 w 12193149"/>
              <a:gd name="connsiteY131" fmla="*/ 2250227 h 2344739"/>
              <a:gd name="connsiteX132" fmla="*/ 5012662 w 12193149"/>
              <a:gd name="connsiteY132" fmla="*/ 2233846 h 2344739"/>
              <a:gd name="connsiteX133" fmla="*/ 4841589 w 12193149"/>
              <a:gd name="connsiteY133" fmla="*/ 2209829 h 2344739"/>
              <a:gd name="connsiteX134" fmla="*/ 4763595 w 12193149"/>
              <a:gd name="connsiteY134" fmla="*/ 2182061 h 2344739"/>
              <a:gd name="connsiteX135" fmla="*/ 4724334 w 12193149"/>
              <a:gd name="connsiteY135" fmla="*/ 2173047 h 2344739"/>
              <a:gd name="connsiteX136" fmla="*/ 4722324 w 12193149"/>
              <a:gd name="connsiteY136" fmla="*/ 2172298 h 2344739"/>
              <a:gd name="connsiteX137" fmla="*/ 4723259 w 12193149"/>
              <a:gd name="connsiteY137" fmla="*/ 2172087 h 2344739"/>
              <a:gd name="connsiteX138" fmla="*/ 4718350 w 12193149"/>
              <a:gd name="connsiteY138" fmla="*/ 2170817 h 2344739"/>
              <a:gd name="connsiteX139" fmla="*/ 4722324 w 12193149"/>
              <a:gd name="connsiteY139" fmla="*/ 2172298 h 2344739"/>
              <a:gd name="connsiteX140" fmla="*/ 4716674 w 12193149"/>
              <a:gd name="connsiteY140" fmla="*/ 2173573 h 2344739"/>
              <a:gd name="connsiteX141" fmla="*/ 4516962 w 12193149"/>
              <a:gd name="connsiteY141" fmla="*/ 2163671 h 2344739"/>
              <a:gd name="connsiteX142" fmla="*/ 4429691 w 12193149"/>
              <a:gd name="connsiteY142" fmla="*/ 2153020 h 2344739"/>
              <a:gd name="connsiteX143" fmla="*/ 4364023 w 12193149"/>
              <a:gd name="connsiteY143" fmla="*/ 2151674 h 2344739"/>
              <a:gd name="connsiteX144" fmla="*/ 4318114 w 12193149"/>
              <a:gd name="connsiteY144" fmla="*/ 2158289 h 2344739"/>
              <a:gd name="connsiteX145" fmla="*/ 4316258 w 12193149"/>
              <a:gd name="connsiteY145" fmla="*/ 2156948 h 2344739"/>
              <a:gd name="connsiteX146" fmla="*/ 4296292 w 12193149"/>
              <a:gd name="connsiteY146" fmla="*/ 2155069 h 2344739"/>
              <a:gd name="connsiteX147" fmla="*/ 4291212 w 12193149"/>
              <a:gd name="connsiteY147" fmla="*/ 2157986 h 2344739"/>
              <a:gd name="connsiteX148" fmla="*/ 4277290 w 12193149"/>
              <a:gd name="connsiteY148" fmla="*/ 2157740 h 2344739"/>
              <a:gd name="connsiteX149" fmla="*/ 4249265 w 12193149"/>
              <a:gd name="connsiteY149" fmla="*/ 2160064 h 2344739"/>
              <a:gd name="connsiteX150" fmla="*/ 4203199 w 12193149"/>
              <a:gd name="connsiteY150" fmla="*/ 2157269 h 2344739"/>
              <a:gd name="connsiteX151" fmla="*/ 4202893 w 12193149"/>
              <a:gd name="connsiteY151" fmla="*/ 2156010 h 2344739"/>
              <a:gd name="connsiteX152" fmla="*/ 4192396 w 12193149"/>
              <a:gd name="connsiteY152" fmla="*/ 2150376 h 2344739"/>
              <a:gd name="connsiteX153" fmla="*/ 4143893 w 12193149"/>
              <a:gd name="connsiteY153" fmla="*/ 2134511 h 2344739"/>
              <a:gd name="connsiteX154" fmla="*/ 4084245 w 12193149"/>
              <a:gd name="connsiteY154" fmla="*/ 2107978 h 2344739"/>
              <a:gd name="connsiteX155" fmla="*/ 4075694 w 12193149"/>
              <a:gd name="connsiteY155" fmla="*/ 2107143 h 2344739"/>
              <a:gd name="connsiteX156" fmla="*/ 4075575 w 12193149"/>
              <a:gd name="connsiteY156" fmla="*/ 2106844 h 2344739"/>
              <a:gd name="connsiteX157" fmla="*/ 4066658 w 12193149"/>
              <a:gd name="connsiteY157" fmla="*/ 2105400 h 2344739"/>
              <a:gd name="connsiteX158" fmla="*/ 4060102 w 12193149"/>
              <a:gd name="connsiteY158" fmla="*/ 2105618 h 2344739"/>
              <a:gd name="connsiteX159" fmla="*/ 4043512 w 12193149"/>
              <a:gd name="connsiteY159" fmla="*/ 2103997 h 2344739"/>
              <a:gd name="connsiteX160" fmla="*/ 4038145 w 12193149"/>
              <a:gd name="connsiteY160" fmla="*/ 2101563 h 2344739"/>
              <a:gd name="connsiteX161" fmla="*/ 4036511 w 12193149"/>
              <a:gd name="connsiteY161" fmla="*/ 2097896 h 2344739"/>
              <a:gd name="connsiteX162" fmla="*/ 4034926 w 12193149"/>
              <a:gd name="connsiteY162" fmla="*/ 2098131 h 2344739"/>
              <a:gd name="connsiteX163" fmla="*/ 4005686 w 12193149"/>
              <a:gd name="connsiteY163" fmla="*/ 2085563 h 2344739"/>
              <a:gd name="connsiteX164" fmla="*/ 3937994 w 12193149"/>
              <a:gd name="connsiteY164" fmla="*/ 2068106 h 2344739"/>
              <a:gd name="connsiteX165" fmla="*/ 3898423 w 12193149"/>
              <a:gd name="connsiteY165" fmla="*/ 2062451 h 2344739"/>
              <a:gd name="connsiteX166" fmla="*/ 3790908 w 12193149"/>
              <a:gd name="connsiteY166" fmla="*/ 2042213 h 2344739"/>
              <a:gd name="connsiteX167" fmla="*/ 3683661 w 12193149"/>
              <a:gd name="connsiteY167" fmla="*/ 2018290 h 2344739"/>
              <a:gd name="connsiteX168" fmla="*/ 3611183 w 12193149"/>
              <a:gd name="connsiteY168" fmla="*/ 1986019 h 2344739"/>
              <a:gd name="connsiteX169" fmla="*/ 3605003 w 12193149"/>
              <a:gd name="connsiteY169" fmla="*/ 1987381 h 2344739"/>
              <a:gd name="connsiteX170" fmla="*/ 3595884 w 12193149"/>
              <a:gd name="connsiteY170" fmla="*/ 1987545 h 2344739"/>
              <a:gd name="connsiteX171" fmla="*/ 3595649 w 12193149"/>
              <a:gd name="connsiteY171" fmla="*/ 1987276 h 2344739"/>
              <a:gd name="connsiteX172" fmla="*/ 3587126 w 12193149"/>
              <a:gd name="connsiteY172" fmla="*/ 1987966 h 2344739"/>
              <a:gd name="connsiteX173" fmla="*/ 3537283 w 12193149"/>
              <a:gd name="connsiteY173" fmla="*/ 1978267 h 2344739"/>
              <a:gd name="connsiteX174" fmla="*/ 3474371 w 12193149"/>
              <a:gd name="connsiteY174" fmla="*/ 1974606 h 2344739"/>
              <a:gd name="connsiteX175" fmla="*/ 3401876 w 12193149"/>
              <a:gd name="connsiteY175" fmla="*/ 1962558 h 2344739"/>
              <a:gd name="connsiteX176" fmla="*/ 3365036 w 12193149"/>
              <a:gd name="connsiteY176" fmla="*/ 1979510 h 2344739"/>
              <a:gd name="connsiteX177" fmla="*/ 3345174 w 12193149"/>
              <a:gd name="connsiteY177" fmla="*/ 1981192 h 2344739"/>
              <a:gd name="connsiteX178" fmla="*/ 3342846 w 12193149"/>
              <a:gd name="connsiteY178" fmla="*/ 1980217 h 2344739"/>
              <a:gd name="connsiteX179" fmla="*/ 3263504 w 12193149"/>
              <a:gd name="connsiteY179" fmla="*/ 1986094 h 2344739"/>
              <a:gd name="connsiteX180" fmla="*/ 3143704 w 12193149"/>
              <a:gd name="connsiteY180" fmla="*/ 1993869 h 2344739"/>
              <a:gd name="connsiteX181" fmla="*/ 3031439 w 12193149"/>
              <a:gd name="connsiteY181" fmla="*/ 1996512 h 2344739"/>
              <a:gd name="connsiteX182" fmla="*/ 2782717 w 12193149"/>
              <a:gd name="connsiteY182" fmla="*/ 2018333 h 2344739"/>
              <a:gd name="connsiteX183" fmla="*/ 2647675 w 12193149"/>
              <a:gd name="connsiteY183" fmla="*/ 2028869 h 2344739"/>
              <a:gd name="connsiteX184" fmla="*/ 2569176 w 12193149"/>
              <a:gd name="connsiteY184" fmla="*/ 2002628 h 2344739"/>
              <a:gd name="connsiteX185" fmla="*/ 2444403 w 12193149"/>
              <a:gd name="connsiteY185" fmla="*/ 2016529 h 2344739"/>
              <a:gd name="connsiteX186" fmla="*/ 2316260 w 12193149"/>
              <a:gd name="connsiteY186" fmla="*/ 2024996 h 2344739"/>
              <a:gd name="connsiteX187" fmla="*/ 2209726 w 12193149"/>
              <a:gd name="connsiteY187" fmla="*/ 2019763 h 2344739"/>
              <a:gd name="connsiteX188" fmla="*/ 2095813 w 12193149"/>
              <a:gd name="connsiteY188" fmla="*/ 2003052 h 2344739"/>
              <a:gd name="connsiteX189" fmla="*/ 1998504 w 12193149"/>
              <a:gd name="connsiteY189" fmla="*/ 1995032 h 2344739"/>
              <a:gd name="connsiteX190" fmla="*/ 1929320 w 12193149"/>
              <a:gd name="connsiteY190" fmla="*/ 2016977 h 2344739"/>
              <a:gd name="connsiteX191" fmla="*/ 1922798 w 12193149"/>
              <a:gd name="connsiteY191" fmla="*/ 2012146 h 2344739"/>
              <a:gd name="connsiteX192" fmla="*/ 1874228 w 12193149"/>
              <a:gd name="connsiteY192" fmla="*/ 2013741 h 2344739"/>
              <a:gd name="connsiteX193" fmla="*/ 1787803 w 12193149"/>
              <a:gd name="connsiteY193" fmla="*/ 2041363 h 2344739"/>
              <a:gd name="connsiteX194" fmla="*/ 1739352 w 12193149"/>
              <a:gd name="connsiteY194" fmla="*/ 2036312 h 2344739"/>
              <a:gd name="connsiteX195" fmla="*/ 1676219 w 12193149"/>
              <a:gd name="connsiteY195" fmla="*/ 2019963 h 2344739"/>
              <a:gd name="connsiteX196" fmla="*/ 1609817 w 12193149"/>
              <a:gd name="connsiteY196" fmla="*/ 2013066 h 2344739"/>
              <a:gd name="connsiteX197" fmla="*/ 1497258 w 12193149"/>
              <a:gd name="connsiteY197" fmla="*/ 1987476 h 2344739"/>
              <a:gd name="connsiteX198" fmla="*/ 1151127 w 12193149"/>
              <a:gd name="connsiteY198" fmla="*/ 1938041 h 2344739"/>
              <a:gd name="connsiteX199" fmla="*/ 859417 w 12193149"/>
              <a:gd name="connsiteY199" fmla="*/ 1928608 h 2344739"/>
              <a:gd name="connsiteX200" fmla="*/ 838688 w 12193149"/>
              <a:gd name="connsiteY200" fmla="*/ 1929821 h 2344739"/>
              <a:gd name="connsiteX201" fmla="*/ 817957 w 12193149"/>
              <a:gd name="connsiteY201" fmla="*/ 1927857 h 2344739"/>
              <a:gd name="connsiteX202" fmla="*/ 812654 w 12193149"/>
              <a:gd name="connsiteY202" fmla="*/ 1930751 h 2344739"/>
              <a:gd name="connsiteX203" fmla="*/ 721195 w 12193149"/>
              <a:gd name="connsiteY203" fmla="*/ 1929661 h 2344739"/>
              <a:gd name="connsiteX204" fmla="*/ 720890 w 12193149"/>
              <a:gd name="connsiteY204" fmla="*/ 1928399 h 2344739"/>
              <a:gd name="connsiteX205" fmla="*/ 710023 w 12193149"/>
              <a:gd name="connsiteY205" fmla="*/ 1922722 h 2344739"/>
              <a:gd name="connsiteX206" fmla="*/ 597940 w 12193149"/>
              <a:gd name="connsiteY206" fmla="*/ 1879864 h 2344739"/>
              <a:gd name="connsiteX207" fmla="*/ 579683 w 12193149"/>
              <a:gd name="connsiteY207" fmla="*/ 1877212 h 2344739"/>
              <a:gd name="connsiteX208" fmla="*/ 572865 w 12193149"/>
              <a:gd name="connsiteY208" fmla="*/ 1877401 h 2344739"/>
              <a:gd name="connsiteX209" fmla="*/ 446247 w 12193149"/>
              <a:gd name="connsiteY209" fmla="*/ 1839371 h 2344739"/>
              <a:gd name="connsiteX210" fmla="*/ 405163 w 12193149"/>
              <a:gd name="connsiteY210" fmla="*/ 1833548 h 2344739"/>
              <a:gd name="connsiteX211" fmla="*/ 293583 w 12193149"/>
              <a:gd name="connsiteY211" fmla="*/ 1812852 h 2344739"/>
              <a:gd name="connsiteX212" fmla="*/ 119529 w 12193149"/>
              <a:gd name="connsiteY212" fmla="*/ 1761047 h 2344739"/>
              <a:gd name="connsiteX213" fmla="*/ 16674 w 12193149"/>
              <a:gd name="connsiteY213" fmla="*/ 1758191 h 2344739"/>
              <a:gd name="connsiteX214" fmla="*/ 1150 w 12193149"/>
              <a:gd name="connsiteY214" fmla="*/ 1752722 h 2344739"/>
              <a:gd name="connsiteX215" fmla="*/ 1148 w 12193149"/>
              <a:gd name="connsiteY215" fmla="*/ 222213 h 2344739"/>
              <a:gd name="connsiteX216" fmla="*/ 1148 w 12193149"/>
              <a:gd name="connsiteY216" fmla="*/ 0 h 234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12193149" h="2344739">
                <a:moveTo>
                  <a:pt x="1148" y="0"/>
                </a:moveTo>
                <a:lnTo>
                  <a:pt x="12193148" y="0"/>
                </a:lnTo>
                <a:cubicBezTo>
                  <a:pt x="12193148" y="193246"/>
                  <a:pt x="12193149" y="386493"/>
                  <a:pt x="12193149" y="579739"/>
                </a:cubicBezTo>
                <a:lnTo>
                  <a:pt x="12185986" y="584189"/>
                </a:lnTo>
                <a:cubicBezTo>
                  <a:pt x="12156393" y="577430"/>
                  <a:pt x="12176978" y="588328"/>
                  <a:pt x="12156363" y="597366"/>
                </a:cubicBezTo>
                <a:cubicBezTo>
                  <a:pt x="12172308" y="611308"/>
                  <a:pt x="12127905" y="602876"/>
                  <a:pt x="12139215" y="623179"/>
                </a:cubicBezTo>
                <a:cubicBezTo>
                  <a:pt x="12135103" y="624180"/>
                  <a:pt x="12130766" y="624512"/>
                  <a:pt x="12126327" y="624690"/>
                </a:cubicBezTo>
                <a:lnTo>
                  <a:pt x="12124007" y="624794"/>
                </a:lnTo>
                <a:lnTo>
                  <a:pt x="12116854" y="628608"/>
                </a:lnTo>
                <a:lnTo>
                  <a:pt x="12099497" y="628139"/>
                </a:lnTo>
                <a:cubicBezTo>
                  <a:pt x="12095162" y="629804"/>
                  <a:pt x="12090978" y="632365"/>
                  <a:pt x="12087073" y="636341"/>
                </a:cubicBezTo>
                <a:cubicBezTo>
                  <a:pt x="12078890" y="656743"/>
                  <a:pt x="12040481" y="653846"/>
                  <a:pt x="12031073" y="680009"/>
                </a:cubicBezTo>
                <a:cubicBezTo>
                  <a:pt x="12026399" y="688254"/>
                  <a:pt x="12004497" y="705355"/>
                  <a:pt x="11995833" y="703458"/>
                </a:cubicBezTo>
                <a:cubicBezTo>
                  <a:pt x="11990333" y="705967"/>
                  <a:pt x="11986699" y="712045"/>
                  <a:pt x="11979717" y="708161"/>
                </a:cubicBezTo>
                <a:cubicBezTo>
                  <a:pt x="11970382" y="704240"/>
                  <a:pt x="11963763" y="727262"/>
                  <a:pt x="11959046" y="717558"/>
                </a:cubicBezTo>
                <a:lnTo>
                  <a:pt x="11920454" y="730883"/>
                </a:lnTo>
                <a:cubicBezTo>
                  <a:pt x="11919152" y="737943"/>
                  <a:pt x="11912619" y="740145"/>
                  <a:pt x="11903656" y="742426"/>
                </a:cubicBezTo>
                <a:lnTo>
                  <a:pt x="11895048" y="744791"/>
                </a:lnTo>
                <a:lnTo>
                  <a:pt x="11891968" y="755729"/>
                </a:lnTo>
                <a:cubicBezTo>
                  <a:pt x="11881074" y="746401"/>
                  <a:pt x="11884523" y="777742"/>
                  <a:pt x="11870776" y="777816"/>
                </a:cubicBezTo>
                <a:lnTo>
                  <a:pt x="11813376" y="797659"/>
                </a:lnTo>
                <a:lnTo>
                  <a:pt x="11590693" y="963777"/>
                </a:lnTo>
                <a:cubicBezTo>
                  <a:pt x="11550201" y="990714"/>
                  <a:pt x="11542649" y="940770"/>
                  <a:pt x="11506817" y="1033623"/>
                </a:cubicBezTo>
                <a:cubicBezTo>
                  <a:pt x="11450023" y="1089460"/>
                  <a:pt x="11337127" y="1190174"/>
                  <a:pt x="11280332" y="1223571"/>
                </a:cubicBezTo>
                <a:cubicBezTo>
                  <a:pt x="11267547" y="1231171"/>
                  <a:pt x="11229147" y="1296589"/>
                  <a:pt x="11228309" y="1276236"/>
                </a:cubicBezTo>
                <a:cubicBezTo>
                  <a:pt x="11223950" y="1278203"/>
                  <a:pt x="11220761" y="1277680"/>
                  <a:pt x="11218087" y="1275961"/>
                </a:cubicBezTo>
                <a:lnTo>
                  <a:pt x="11217184" y="1275018"/>
                </a:lnTo>
                <a:lnTo>
                  <a:pt x="11188885" y="1292383"/>
                </a:lnTo>
                <a:lnTo>
                  <a:pt x="11184501" y="1292525"/>
                </a:lnTo>
                <a:lnTo>
                  <a:pt x="11166854" y="1306612"/>
                </a:lnTo>
                <a:lnTo>
                  <a:pt x="11157311" y="1312414"/>
                </a:lnTo>
                <a:lnTo>
                  <a:pt x="11155496" y="1317097"/>
                </a:lnTo>
                <a:cubicBezTo>
                  <a:pt x="11153045" y="1320465"/>
                  <a:pt x="11148902" y="1323112"/>
                  <a:pt x="11140961" y="1324115"/>
                </a:cubicBezTo>
                <a:lnTo>
                  <a:pt x="11138961" y="1323772"/>
                </a:lnTo>
                <a:lnTo>
                  <a:pt x="11128208" y="1333832"/>
                </a:lnTo>
                <a:cubicBezTo>
                  <a:pt x="11124962" y="1337814"/>
                  <a:pt x="11122359" y="1342287"/>
                  <a:pt x="11120691" y="1347424"/>
                </a:cubicBezTo>
                <a:cubicBezTo>
                  <a:pt x="11081770" y="1370685"/>
                  <a:pt x="10952581" y="1444106"/>
                  <a:pt x="10894683" y="1473399"/>
                </a:cubicBezTo>
                <a:cubicBezTo>
                  <a:pt x="10861781" y="1488434"/>
                  <a:pt x="10817803" y="1508886"/>
                  <a:pt x="10773300" y="1523191"/>
                </a:cubicBezTo>
                <a:cubicBezTo>
                  <a:pt x="10733414" y="1567419"/>
                  <a:pt x="10677791" y="1526735"/>
                  <a:pt x="10627668" y="1559229"/>
                </a:cubicBezTo>
                <a:cubicBezTo>
                  <a:pt x="10590276" y="1542103"/>
                  <a:pt x="10613693" y="1562282"/>
                  <a:pt x="10581895" y="1568689"/>
                </a:cubicBezTo>
                <a:cubicBezTo>
                  <a:pt x="10597733" y="1591656"/>
                  <a:pt x="10540912" y="1568241"/>
                  <a:pt x="10547790" y="1598423"/>
                </a:cubicBezTo>
                <a:cubicBezTo>
                  <a:pt x="10541784" y="1598632"/>
                  <a:pt x="10535750" y="1597886"/>
                  <a:pt x="10529643" y="1596907"/>
                </a:cubicBezTo>
                <a:lnTo>
                  <a:pt x="10526446" y="1596411"/>
                </a:lnTo>
                <a:lnTo>
                  <a:pt x="10515129" y="1599537"/>
                </a:lnTo>
                <a:lnTo>
                  <a:pt x="10491735" y="1594156"/>
                </a:lnTo>
                <a:cubicBezTo>
                  <a:pt x="10485147" y="1595190"/>
                  <a:pt x="10478389" y="1597459"/>
                  <a:pt x="10471418" y="1601693"/>
                </a:cubicBezTo>
                <a:cubicBezTo>
                  <a:pt x="10451763" y="1626665"/>
                  <a:pt x="10400774" y="1612276"/>
                  <a:pt x="10377042" y="1644598"/>
                </a:cubicBezTo>
                <a:cubicBezTo>
                  <a:pt x="10367240" y="1654315"/>
                  <a:pt x="10330319" y="1671126"/>
                  <a:pt x="10319338" y="1666221"/>
                </a:cubicBezTo>
                <a:cubicBezTo>
                  <a:pt x="10310813" y="1668060"/>
                  <a:pt x="10303331" y="1675173"/>
                  <a:pt x="10295467" y="1668079"/>
                </a:cubicBezTo>
                <a:cubicBezTo>
                  <a:pt x="10284420" y="1660290"/>
                  <a:pt x="10265794" y="1689186"/>
                  <a:pt x="10263443" y="1674948"/>
                </a:cubicBezTo>
                <a:lnTo>
                  <a:pt x="10205418" y="1682149"/>
                </a:lnTo>
                <a:cubicBezTo>
                  <a:pt x="10200696" y="1691209"/>
                  <a:pt x="10190895" y="1692356"/>
                  <a:pt x="10177759" y="1692943"/>
                </a:cubicBezTo>
                <a:lnTo>
                  <a:pt x="10165070" y="1693739"/>
                </a:lnTo>
                <a:lnTo>
                  <a:pt x="10156308" y="1707487"/>
                </a:lnTo>
                <a:cubicBezTo>
                  <a:pt x="10145406" y="1692057"/>
                  <a:pt x="10136981" y="1734810"/>
                  <a:pt x="10118267" y="1731142"/>
                </a:cubicBezTo>
                <a:lnTo>
                  <a:pt x="10083317" y="1743296"/>
                </a:lnTo>
                <a:cubicBezTo>
                  <a:pt x="10075718" y="1741227"/>
                  <a:pt x="10048011" y="1742555"/>
                  <a:pt x="10040388" y="1741632"/>
                </a:cubicBezTo>
                <a:cubicBezTo>
                  <a:pt x="9999609" y="1751733"/>
                  <a:pt x="9985545" y="1752223"/>
                  <a:pt x="9961167" y="1757147"/>
                </a:cubicBezTo>
                <a:cubicBezTo>
                  <a:pt x="9920131" y="1757289"/>
                  <a:pt x="9889892" y="1754090"/>
                  <a:pt x="9848940" y="1763915"/>
                </a:cubicBezTo>
                <a:lnTo>
                  <a:pt x="9729457" y="1784122"/>
                </a:lnTo>
                <a:cubicBezTo>
                  <a:pt x="9676207" y="1774536"/>
                  <a:pt x="9631235" y="1799759"/>
                  <a:pt x="9613704" y="1812371"/>
                </a:cubicBezTo>
                <a:cubicBezTo>
                  <a:pt x="9548152" y="1826647"/>
                  <a:pt x="9410970" y="1863993"/>
                  <a:pt x="9338590" y="1869293"/>
                </a:cubicBezTo>
                <a:lnTo>
                  <a:pt x="9232518" y="1893149"/>
                </a:lnTo>
                <a:lnTo>
                  <a:pt x="9156690" y="1903228"/>
                </a:lnTo>
                <a:lnTo>
                  <a:pt x="9054601" y="1910755"/>
                </a:lnTo>
                <a:lnTo>
                  <a:pt x="9006634" y="1914040"/>
                </a:lnTo>
                <a:lnTo>
                  <a:pt x="9006349" y="1913800"/>
                </a:lnTo>
                <a:cubicBezTo>
                  <a:pt x="9004294" y="1913580"/>
                  <a:pt x="9001475" y="1913908"/>
                  <a:pt x="8997380" y="1915011"/>
                </a:cubicBezTo>
                <a:lnTo>
                  <a:pt x="8991542" y="1917072"/>
                </a:lnTo>
                <a:lnTo>
                  <a:pt x="8975485" y="1920298"/>
                </a:lnTo>
                <a:lnTo>
                  <a:pt x="8969159" y="1919598"/>
                </a:lnTo>
                <a:lnTo>
                  <a:pt x="8964196" y="1917373"/>
                </a:lnTo>
                <a:cubicBezTo>
                  <a:pt x="8955841" y="1925324"/>
                  <a:pt x="8956668" y="1934272"/>
                  <a:pt x="8930136" y="1914185"/>
                </a:cubicBezTo>
                <a:cubicBezTo>
                  <a:pt x="8899182" y="1915205"/>
                  <a:pt x="8790451" y="1929860"/>
                  <a:pt x="8753592" y="1933417"/>
                </a:cubicBezTo>
                <a:cubicBezTo>
                  <a:pt x="8720970" y="1944137"/>
                  <a:pt x="8749345" y="1930476"/>
                  <a:pt x="8708995" y="1935518"/>
                </a:cubicBezTo>
                <a:cubicBezTo>
                  <a:pt x="8672757" y="1955053"/>
                  <a:pt x="8640293" y="1938613"/>
                  <a:pt x="8597219" y="1944090"/>
                </a:cubicBezTo>
                <a:lnTo>
                  <a:pt x="8526378" y="1929248"/>
                </a:lnTo>
                <a:lnTo>
                  <a:pt x="8512131" y="1935163"/>
                </a:lnTo>
                <a:lnTo>
                  <a:pt x="8507315" y="1938164"/>
                </a:lnTo>
                <a:cubicBezTo>
                  <a:pt x="8503797" y="1939941"/>
                  <a:pt x="8501196" y="1940752"/>
                  <a:pt x="8499116" y="1940902"/>
                </a:cubicBezTo>
                <a:lnTo>
                  <a:pt x="8498742" y="1940723"/>
                </a:lnTo>
                <a:lnTo>
                  <a:pt x="8491397" y="1943773"/>
                </a:lnTo>
                <a:lnTo>
                  <a:pt x="8368330" y="1957815"/>
                </a:lnTo>
                <a:cubicBezTo>
                  <a:pt x="8363173" y="1959840"/>
                  <a:pt x="8358881" y="1959492"/>
                  <a:pt x="8354947" y="1958009"/>
                </a:cubicBezTo>
                <a:lnTo>
                  <a:pt x="8321252" y="1974587"/>
                </a:lnTo>
                <a:lnTo>
                  <a:pt x="8315581" y="1974913"/>
                </a:lnTo>
                <a:lnTo>
                  <a:pt x="8296322" y="1988808"/>
                </a:lnTo>
                <a:lnTo>
                  <a:pt x="8285424" y="1994631"/>
                </a:lnTo>
                <a:lnTo>
                  <a:pt x="8284298" y="1999074"/>
                </a:lnTo>
                <a:cubicBezTo>
                  <a:pt x="8281994" y="2002319"/>
                  <a:pt x="8277300" y="2004967"/>
                  <a:pt x="8267224" y="2006249"/>
                </a:cubicBezTo>
                <a:lnTo>
                  <a:pt x="8264525" y="2006019"/>
                </a:lnTo>
                <a:lnTo>
                  <a:pt x="8253181" y="2015862"/>
                </a:lnTo>
                <a:cubicBezTo>
                  <a:pt x="8250007" y="2019712"/>
                  <a:pt x="8247795" y="2023994"/>
                  <a:pt x="8246982" y="2028854"/>
                </a:cubicBezTo>
                <a:cubicBezTo>
                  <a:pt x="8182975" y="2025947"/>
                  <a:pt x="8148279" y="2060069"/>
                  <a:pt x="8091420" y="2075015"/>
                </a:cubicBezTo>
                <a:cubicBezTo>
                  <a:pt x="8026616" y="2098157"/>
                  <a:pt x="7968218" y="2119393"/>
                  <a:pt x="7906555" y="2116988"/>
                </a:cubicBezTo>
                <a:cubicBezTo>
                  <a:pt x="7836267" y="2131900"/>
                  <a:pt x="7782114" y="2134131"/>
                  <a:pt x="7719893" y="2142703"/>
                </a:cubicBezTo>
                <a:lnTo>
                  <a:pt x="7615495" y="2139232"/>
                </a:lnTo>
                <a:lnTo>
                  <a:pt x="7528691" y="2145060"/>
                </a:lnTo>
                <a:lnTo>
                  <a:pt x="7520719" y="2147613"/>
                </a:lnTo>
                <a:cubicBezTo>
                  <a:pt x="7515141" y="2148952"/>
                  <a:pt x="7511320" y="2149302"/>
                  <a:pt x="7508559" y="2148948"/>
                </a:cubicBezTo>
                <a:lnTo>
                  <a:pt x="7508188" y="2148621"/>
                </a:lnTo>
                <a:lnTo>
                  <a:pt x="7496943" y="2150573"/>
                </a:lnTo>
                <a:lnTo>
                  <a:pt x="7219707" y="2156680"/>
                </a:lnTo>
                <a:lnTo>
                  <a:pt x="7202249" y="2161230"/>
                </a:lnTo>
                <a:lnTo>
                  <a:pt x="7198152" y="2166588"/>
                </a:lnTo>
                <a:cubicBezTo>
                  <a:pt x="7193259" y="2170111"/>
                  <a:pt x="7185654" y="2172250"/>
                  <a:pt x="7171956" y="2171236"/>
                </a:cubicBezTo>
                <a:lnTo>
                  <a:pt x="7098136" y="2183464"/>
                </a:lnTo>
                <a:cubicBezTo>
                  <a:pt x="7062296" y="2184442"/>
                  <a:pt x="7051336" y="2185419"/>
                  <a:pt x="7019644" y="2183090"/>
                </a:cubicBezTo>
                <a:cubicBezTo>
                  <a:pt x="6938675" y="2194028"/>
                  <a:pt x="6944793" y="2218194"/>
                  <a:pt x="6905294" y="2212596"/>
                </a:cubicBezTo>
                <a:cubicBezTo>
                  <a:pt x="6873070" y="2207388"/>
                  <a:pt x="6789137" y="2226462"/>
                  <a:pt x="6709370" y="2240551"/>
                </a:cubicBezTo>
                <a:cubicBezTo>
                  <a:pt x="6650254" y="2250006"/>
                  <a:pt x="6629253" y="2264107"/>
                  <a:pt x="6550602" y="2269327"/>
                </a:cubicBezTo>
                <a:cubicBezTo>
                  <a:pt x="6473302" y="2313417"/>
                  <a:pt x="6410843" y="2289694"/>
                  <a:pt x="6318708" y="2316127"/>
                </a:cubicBezTo>
                <a:cubicBezTo>
                  <a:pt x="6298698" y="2331649"/>
                  <a:pt x="6210439" y="2314456"/>
                  <a:pt x="6169822" y="2318214"/>
                </a:cubicBezTo>
                <a:cubicBezTo>
                  <a:pt x="6129203" y="2321972"/>
                  <a:pt x="6091688" y="2335520"/>
                  <a:pt x="6074996" y="2338676"/>
                </a:cubicBezTo>
                <a:lnTo>
                  <a:pt x="6069677" y="2337139"/>
                </a:lnTo>
                <a:lnTo>
                  <a:pt x="6049786" y="2337822"/>
                </a:lnTo>
                <a:lnTo>
                  <a:pt x="6042433" y="2329473"/>
                </a:lnTo>
                <a:lnTo>
                  <a:pt x="6011238" y="2324380"/>
                </a:lnTo>
                <a:cubicBezTo>
                  <a:pt x="5999830" y="2323793"/>
                  <a:pt x="5971276" y="2324706"/>
                  <a:pt x="5958523" y="2328024"/>
                </a:cubicBezTo>
                <a:lnTo>
                  <a:pt x="5760067" y="2343716"/>
                </a:lnTo>
                <a:lnTo>
                  <a:pt x="5628108" y="2344739"/>
                </a:lnTo>
                <a:lnTo>
                  <a:pt x="5472054" y="2330719"/>
                </a:lnTo>
                <a:cubicBezTo>
                  <a:pt x="5479284" y="2317691"/>
                  <a:pt x="5440157" y="2331757"/>
                  <a:pt x="5433909" y="2319466"/>
                </a:cubicBezTo>
                <a:cubicBezTo>
                  <a:pt x="5430517" y="2309434"/>
                  <a:pt x="5392976" y="2304750"/>
                  <a:pt x="5382817" y="2301764"/>
                </a:cubicBezTo>
                <a:lnTo>
                  <a:pt x="5262912" y="2281347"/>
                </a:lnTo>
                <a:cubicBezTo>
                  <a:pt x="5252746" y="2281163"/>
                  <a:pt x="5231699" y="2272853"/>
                  <a:pt x="5224109" y="2270223"/>
                </a:cubicBezTo>
                <a:lnTo>
                  <a:pt x="5175808" y="2267233"/>
                </a:lnTo>
                <a:lnTo>
                  <a:pt x="5157702" y="2260010"/>
                </a:lnTo>
                <a:lnTo>
                  <a:pt x="5143747" y="2256610"/>
                </a:lnTo>
                <a:lnTo>
                  <a:pt x="5140744" y="2254509"/>
                </a:lnTo>
                <a:cubicBezTo>
                  <a:pt x="5135026" y="2250469"/>
                  <a:pt x="5129229" y="2246658"/>
                  <a:pt x="5122807" y="2243656"/>
                </a:cubicBezTo>
                <a:cubicBezTo>
                  <a:pt x="5109467" y="2272275"/>
                  <a:pt x="5066004" y="2222839"/>
                  <a:pt x="5066938" y="2250227"/>
                </a:cubicBezTo>
                <a:cubicBezTo>
                  <a:pt x="5029345" y="2238711"/>
                  <a:pt x="5040096" y="2267800"/>
                  <a:pt x="5012662" y="2233846"/>
                </a:cubicBezTo>
                <a:cubicBezTo>
                  <a:pt x="4938174" y="2234229"/>
                  <a:pt x="4917504" y="2247236"/>
                  <a:pt x="4841589" y="2209829"/>
                </a:cubicBezTo>
                <a:cubicBezTo>
                  <a:pt x="4807890" y="2193187"/>
                  <a:pt x="4785258" y="2182041"/>
                  <a:pt x="4763595" y="2182061"/>
                </a:cubicBezTo>
                <a:cubicBezTo>
                  <a:pt x="4742475" y="2177561"/>
                  <a:pt x="4730631" y="2174738"/>
                  <a:pt x="4724334" y="2173047"/>
                </a:cubicBezTo>
                <a:lnTo>
                  <a:pt x="4722324" y="2172298"/>
                </a:lnTo>
                <a:lnTo>
                  <a:pt x="4723259" y="2172087"/>
                </a:lnTo>
                <a:cubicBezTo>
                  <a:pt x="4722296" y="2171445"/>
                  <a:pt x="4719415" y="2170839"/>
                  <a:pt x="4718350" y="2170817"/>
                </a:cubicBezTo>
                <a:lnTo>
                  <a:pt x="4722324" y="2172298"/>
                </a:lnTo>
                <a:lnTo>
                  <a:pt x="4716674" y="2173573"/>
                </a:lnTo>
                <a:cubicBezTo>
                  <a:pt x="4681300" y="2166617"/>
                  <a:pt x="4525895" y="2165809"/>
                  <a:pt x="4516962" y="2163671"/>
                </a:cubicBezTo>
                <a:cubicBezTo>
                  <a:pt x="4458971" y="2150559"/>
                  <a:pt x="4463810" y="2149818"/>
                  <a:pt x="4429691" y="2153020"/>
                </a:cubicBezTo>
                <a:cubicBezTo>
                  <a:pt x="4424455" y="2156391"/>
                  <a:pt x="4370126" y="2150097"/>
                  <a:pt x="4364023" y="2151674"/>
                </a:cubicBezTo>
                <a:lnTo>
                  <a:pt x="4318114" y="2158289"/>
                </a:lnTo>
                <a:lnTo>
                  <a:pt x="4316258" y="2156948"/>
                </a:lnTo>
                <a:cubicBezTo>
                  <a:pt x="4307275" y="2153577"/>
                  <a:pt x="4301145" y="2153578"/>
                  <a:pt x="4296292" y="2155069"/>
                </a:cubicBezTo>
                <a:lnTo>
                  <a:pt x="4291212" y="2157986"/>
                </a:lnTo>
                <a:lnTo>
                  <a:pt x="4277290" y="2157740"/>
                </a:lnTo>
                <a:lnTo>
                  <a:pt x="4249265" y="2160064"/>
                </a:lnTo>
                <a:lnTo>
                  <a:pt x="4203199" y="2157269"/>
                </a:lnTo>
                <a:cubicBezTo>
                  <a:pt x="4203096" y="2156849"/>
                  <a:pt x="4202995" y="2156430"/>
                  <a:pt x="4202893" y="2156010"/>
                </a:cubicBezTo>
                <a:cubicBezTo>
                  <a:pt x="4201267" y="2153173"/>
                  <a:pt x="4198292" y="2151054"/>
                  <a:pt x="4192396" y="2150376"/>
                </a:cubicBezTo>
                <a:cubicBezTo>
                  <a:pt x="4205365" y="2133087"/>
                  <a:pt x="4162425" y="2134982"/>
                  <a:pt x="4143893" y="2134511"/>
                </a:cubicBezTo>
                <a:cubicBezTo>
                  <a:pt x="4125868" y="2127445"/>
                  <a:pt x="4100250" y="2113865"/>
                  <a:pt x="4084245" y="2107978"/>
                </a:cubicBezTo>
                <a:lnTo>
                  <a:pt x="4075694" y="2107143"/>
                </a:lnTo>
                <a:cubicBezTo>
                  <a:pt x="4075655" y="2107042"/>
                  <a:pt x="4075614" y="2106943"/>
                  <a:pt x="4075575" y="2106844"/>
                </a:cubicBezTo>
                <a:cubicBezTo>
                  <a:pt x="4073829" y="2106060"/>
                  <a:pt x="4071057" y="2105559"/>
                  <a:pt x="4066658" y="2105400"/>
                </a:cubicBezTo>
                <a:lnTo>
                  <a:pt x="4060102" y="2105618"/>
                </a:lnTo>
                <a:lnTo>
                  <a:pt x="4043512" y="2103997"/>
                </a:lnTo>
                <a:lnTo>
                  <a:pt x="4038145" y="2101563"/>
                </a:lnTo>
                <a:lnTo>
                  <a:pt x="4036511" y="2097896"/>
                </a:lnTo>
                <a:lnTo>
                  <a:pt x="4034926" y="2098131"/>
                </a:lnTo>
                <a:cubicBezTo>
                  <a:pt x="4022576" y="2102995"/>
                  <a:pt x="4018025" y="2111371"/>
                  <a:pt x="4005686" y="2085563"/>
                </a:cubicBezTo>
                <a:lnTo>
                  <a:pt x="3937994" y="2068106"/>
                </a:lnTo>
                <a:cubicBezTo>
                  <a:pt x="3921658" y="2075830"/>
                  <a:pt x="3909686" y="2071141"/>
                  <a:pt x="3898423" y="2062451"/>
                </a:cubicBezTo>
                <a:cubicBezTo>
                  <a:pt x="3862243" y="2062947"/>
                  <a:pt x="3830779" y="2049077"/>
                  <a:pt x="3790908" y="2042213"/>
                </a:cubicBezTo>
                <a:cubicBezTo>
                  <a:pt x="3742158" y="2027507"/>
                  <a:pt x="3726280" y="2025530"/>
                  <a:pt x="3683661" y="2018290"/>
                </a:cubicBezTo>
                <a:lnTo>
                  <a:pt x="3611183" y="1986019"/>
                </a:lnTo>
                <a:lnTo>
                  <a:pt x="3605003" y="1987381"/>
                </a:lnTo>
                <a:cubicBezTo>
                  <a:pt x="3600731" y="1988000"/>
                  <a:pt x="3597877" y="1988000"/>
                  <a:pt x="3595884" y="1987545"/>
                </a:cubicBezTo>
                <a:lnTo>
                  <a:pt x="3595649" y="1987276"/>
                </a:lnTo>
                <a:lnTo>
                  <a:pt x="3587126" y="1987966"/>
                </a:lnTo>
                <a:cubicBezTo>
                  <a:pt x="3572774" y="1989757"/>
                  <a:pt x="3550540" y="1975558"/>
                  <a:pt x="3537283" y="1978267"/>
                </a:cubicBezTo>
                <a:cubicBezTo>
                  <a:pt x="3515092" y="1973971"/>
                  <a:pt x="3489773" y="1980236"/>
                  <a:pt x="3474371" y="1974606"/>
                </a:cubicBezTo>
                <a:lnTo>
                  <a:pt x="3401876" y="1962558"/>
                </a:lnTo>
                <a:lnTo>
                  <a:pt x="3365036" y="1979510"/>
                </a:lnTo>
                <a:cubicBezTo>
                  <a:pt x="3361007" y="1981808"/>
                  <a:pt x="3355145" y="1982886"/>
                  <a:pt x="3345174" y="1981192"/>
                </a:cubicBezTo>
                <a:lnTo>
                  <a:pt x="3342846" y="1980217"/>
                </a:lnTo>
                <a:cubicBezTo>
                  <a:pt x="3337528" y="1982688"/>
                  <a:pt x="3296694" y="1983818"/>
                  <a:pt x="3263504" y="1986094"/>
                </a:cubicBezTo>
                <a:cubicBezTo>
                  <a:pt x="3210873" y="1988435"/>
                  <a:pt x="3204538" y="1996407"/>
                  <a:pt x="3143704" y="1993869"/>
                </a:cubicBezTo>
                <a:cubicBezTo>
                  <a:pt x="3083839" y="1995098"/>
                  <a:pt x="3073438" y="2001104"/>
                  <a:pt x="3031439" y="1996512"/>
                </a:cubicBezTo>
                <a:lnTo>
                  <a:pt x="2782717" y="2018333"/>
                </a:lnTo>
                <a:cubicBezTo>
                  <a:pt x="2720447" y="2045988"/>
                  <a:pt x="2718750" y="2015419"/>
                  <a:pt x="2647675" y="2028869"/>
                </a:cubicBezTo>
                <a:cubicBezTo>
                  <a:pt x="2583664" y="1968934"/>
                  <a:pt x="2609849" y="2007202"/>
                  <a:pt x="2569176" y="2002628"/>
                </a:cubicBezTo>
                <a:lnTo>
                  <a:pt x="2444403" y="2016529"/>
                </a:lnTo>
                <a:cubicBezTo>
                  <a:pt x="2412730" y="2033089"/>
                  <a:pt x="2355175" y="2003000"/>
                  <a:pt x="2316260" y="2024996"/>
                </a:cubicBezTo>
                <a:cubicBezTo>
                  <a:pt x="2277148" y="2025534"/>
                  <a:pt x="2234330" y="2021339"/>
                  <a:pt x="2209726" y="2019763"/>
                </a:cubicBezTo>
                <a:cubicBezTo>
                  <a:pt x="2172984" y="2016106"/>
                  <a:pt x="2131016" y="2007174"/>
                  <a:pt x="2095813" y="2003052"/>
                </a:cubicBezTo>
                <a:cubicBezTo>
                  <a:pt x="2078687" y="2016661"/>
                  <a:pt x="2046700" y="1994357"/>
                  <a:pt x="1998504" y="1995032"/>
                </a:cubicBezTo>
                <a:cubicBezTo>
                  <a:pt x="1979851" y="2010679"/>
                  <a:pt x="1965997" y="1995296"/>
                  <a:pt x="1929320" y="2016977"/>
                </a:cubicBezTo>
                <a:cubicBezTo>
                  <a:pt x="1927506" y="2015185"/>
                  <a:pt x="1925308" y="2013558"/>
                  <a:pt x="1922798" y="2012146"/>
                </a:cubicBezTo>
                <a:cubicBezTo>
                  <a:pt x="1908224" y="2003952"/>
                  <a:pt x="1886476" y="2004665"/>
                  <a:pt x="1874228" y="2013741"/>
                </a:cubicBezTo>
                <a:cubicBezTo>
                  <a:pt x="1844711" y="2028500"/>
                  <a:pt x="1815838" y="2036277"/>
                  <a:pt x="1787803" y="2041363"/>
                </a:cubicBezTo>
                <a:lnTo>
                  <a:pt x="1739352" y="2036312"/>
                </a:lnTo>
                <a:cubicBezTo>
                  <a:pt x="1720756" y="2032746"/>
                  <a:pt x="1697809" y="2023837"/>
                  <a:pt x="1676219" y="2019963"/>
                </a:cubicBezTo>
                <a:cubicBezTo>
                  <a:pt x="1653856" y="2018758"/>
                  <a:pt x="1629782" y="2025363"/>
                  <a:pt x="1609817" y="2013066"/>
                </a:cubicBezTo>
                <a:cubicBezTo>
                  <a:pt x="1570834" y="2001390"/>
                  <a:pt x="1525521" y="2021545"/>
                  <a:pt x="1497258" y="1987476"/>
                </a:cubicBezTo>
                <a:cubicBezTo>
                  <a:pt x="1419429" y="1972767"/>
                  <a:pt x="1265224" y="1952754"/>
                  <a:pt x="1151127" y="1938041"/>
                </a:cubicBezTo>
                <a:cubicBezTo>
                  <a:pt x="1044820" y="1928230"/>
                  <a:pt x="911490" y="1929978"/>
                  <a:pt x="859417" y="1928608"/>
                </a:cubicBezTo>
                <a:lnTo>
                  <a:pt x="838688" y="1929821"/>
                </a:lnTo>
                <a:cubicBezTo>
                  <a:pt x="829380" y="1926412"/>
                  <a:pt x="823010" y="1926387"/>
                  <a:pt x="817957" y="1927857"/>
                </a:cubicBezTo>
                <a:lnTo>
                  <a:pt x="812654" y="1930751"/>
                </a:lnTo>
                <a:lnTo>
                  <a:pt x="721195" y="1929661"/>
                </a:lnTo>
                <a:cubicBezTo>
                  <a:pt x="721095" y="1929241"/>
                  <a:pt x="720991" y="1928820"/>
                  <a:pt x="720890" y="1928399"/>
                </a:cubicBezTo>
                <a:cubicBezTo>
                  <a:pt x="719222" y="1925556"/>
                  <a:pt x="716144" y="1923424"/>
                  <a:pt x="710023" y="1922722"/>
                </a:cubicBezTo>
                <a:cubicBezTo>
                  <a:pt x="689532" y="1914633"/>
                  <a:pt x="619665" y="1887450"/>
                  <a:pt x="597940" y="1879864"/>
                </a:cubicBezTo>
                <a:cubicBezTo>
                  <a:pt x="587430" y="1879265"/>
                  <a:pt x="583862" y="1877622"/>
                  <a:pt x="579683" y="1877212"/>
                </a:cubicBezTo>
                <a:lnTo>
                  <a:pt x="572865" y="1877401"/>
                </a:lnTo>
                <a:cubicBezTo>
                  <a:pt x="550627" y="1871095"/>
                  <a:pt x="474197" y="1846680"/>
                  <a:pt x="446247" y="1839371"/>
                </a:cubicBezTo>
                <a:cubicBezTo>
                  <a:pt x="429213" y="1847023"/>
                  <a:pt x="416808" y="1842285"/>
                  <a:pt x="405163" y="1833548"/>
                </a:cubicBezTo>
                <a:cubicBezTo>
                  <a:pt x="367566" y="1833890"/>
                  <a:pt x="334968" y="1819885"/>
                  <a:pt x="293583" y="1812852"/>
                </a:cubicBezTo>
                <a:lnTo>
                  <a:pt x="119529" y="1761047"/>
                </a:lnTo>
                <a:cubicBezTo>
                  <a:pt x="73377" y="1751937"/>
                  <a:pt x="36403" y="1759579"/>
                  <a:pt x="16674" y="1758191"/>
                </a:cubicBezTo>
                <a:lnTo>
                  <a:pt x="1150" y="1752722"/>
                </a:lnTo>
                <a:cubicBezTo>
                  <a:pt x="-1438" y="1496726"/>
                  <a:pt x="1148" y="514333"/>
                  <a:pt x="1148" y="222213"/>
                </a:cubicBezTo>
                <a:lnTo>
                  <a:pt x="1148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D3B361-9CB4-064A-902B-6DDE6154F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158" y="609601"/>
            <a:ext cx="7513091" cy="1216024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Improper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B7FAB-5887-9A4E-9A39-8A6D568D6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158" y="2435226"/>
            <a:ext cx="7410734" cy="3819151"/>
          </a:xfrm>
        </p:spPr>
        <p:txBody>
          <a:bodyPr anchor="t">
            <a:normAutofit/>
          </a:bodyPr>
          <a:lstStyle/>
          <a:p>
            <a:pPr lvl="1"/>
            <a:r>
              <a:rPr lang="en-US" sz="2800" b="1" i="1" dirty="0"/>
              <a:t>Teaching error </a:t>
            </a:r>
          </a:p>
          <a:p>
            <a:pPr lvl="2"/>
            <a:r>
              <a:rPr lang="en-US" sz="2400" dirty="0"/>
              <a:t>James 3:1 – Much damage can be done in the teaching of error, and we will be judged for what we have taught</a:t>
            </a:r>
          </a:p>
          <a:p>
            <a:pPr lvl="2"/>
            <a:r>
              <a:rPr lang="en-US" sz="2400" dirty="0"/>
              <a:t>2 Peter 2:17-19 – Words of error cause destruction</a:t>
            </a:r>
          </a:p>
          <a:p>
            <a:pPr lvl="2"/>
            <a:r>
              <a:rPr lang="en-US" sz="2400" dirty="0"/>
              <a:t>Galatians 3:1; 1:6-7 – Those in Galatia had been turned aside due to error being taught </a:t>
            </a:r>
          </a:p>
          <a:p>
            <a:pPr lvl="2"/>
            <a:r>
              <a:rPr lang="en-US" sz="2400" dirty="0"/>
              <a:t>Are we teaching, preaching, and making comments on scriptural matters without thinking through it?</a:t>
            </a:r>
          </a:p>
          <a:p>
            <a:pPr lvl="2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44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819EC06-95FA-4182-A069-1FA626C7A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8EB1A4A-D79A-42CF-8F0E-83C097672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60" y="2992"/>
            <a:ext cx="9144861" cy="2344739"/>
          </a:xfrm>
          <a:custGeom>
            <a:avLst/>
            <a:gdLst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50277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522499 w 12192001"/>
              <a:gd name="connsiteY26" fmla="*/ 1207528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37318 w 12192001"/>
              <a:gd name="connsiteY70" fmla="*/ 1920435 h 2344739"/>
              <a:gd name="connsiteX71" fmla="*/ 9113812 w 12192001"/>
              <a:gd name="connsiteY71" fmla="*/ 1919069 h 2344739"/>
              <a:gd name="connsiteX72" fmla="*/ 9053453 w 12192001"/>
              <a:gd name="connsiteY72" fmla="*/ 1910755 h 2344739"/>
              <a:gd name="connsiteX73" fmla="*/ 9005486 w 12192001"/>
              <a:gd name="connsiteY73" fmla="*/ 1914040 h 2344739"/>
              <a:gd name="connsiteX74" fmla="*/ 9005201 w 12192001"/>
              <a:gd name="connsiteY74" fmla="*/ 1913800 h 2344739"/>
              <a:gd name="connsiteX75" fmla="*/ 8996232 w 12192001"/>
              <a:gd name="connsiteY75" fmla="*/ 1915011 h 2344739"/>
              <a:gd name="connsiteX76" fmla="*/ 8990394 w 12192001"/>
              <a:gd name="connsiteY76" fmla="*/ 1917072 h 2344739"/>
              <a:gd name="connsiteX77" fmla="*/ 8974337 w 12192001"/>
              <a:gd name="connsiteY77" fmla="*/ 1920298 h 2344739"/>
              <a:gd name="connsiteX78" fmla="*/ 8968011 w 12192001"/>
              <a:gd name="connsiteY78" fmla="*/ 1919598 h 2344739"/>
              <a:gd name="connsiteX79" fmla="*/ 8963048 w 12192001"/>
              <a:gd name="connsiteY79" fmla="*/ 1917373 h 2344739"/>
              <a:gd name="connsiteX80" fmla="*/ 8928988 w 12192001"/>
              <a:gd name="connsiteY80" fmla="*/ 1914185 h 2344739"/>
              <a:gd name="connsiteX81" fmla="*/ 8752444 w 12192001"/>
              <a:gd name="connsiteY81" fmla="*/ 1933417 h 2344739"/>
              <a:gd name="connsiteX82" fmla="*/ 8707847 w 12192001"/>
              <a:gd name="connsiteY82" fmla="*/ 1935518 h 2344739"/>
              <a:gd name="connsiteX83" fmla="*/ 8596071 w 12192001"/>
              <a:gd name="connsiteY83" fmla="*/ 1944090 h 2344739"/>
              <a:gd name="connsiteX84" fmla="*/ 8525230 w 12192001"/>
              <a:gd name="connsiteY84" fmla="*/ 1929248 h 2344739"/>
              <a:gd name="connsiteX85" fmla="*/ 8510983 w 12192001"/>
              <a:gd name="connsiteY85" fmla="*/ 1935163 h 2344739"/>
              <a:gd name="connsiteX86" fmla="*/ 8506167 w 12192001"/>
              <a:gd name="connsiteY86" fmla="*/ 1938164 h 2344739"/>
              <a:gd name="connsiteX87" fmla="*/ 8497968 w 12192001"/>
              <a:gd name="connsiteY87" fmla="*/ 1940902 h 2344739"/>
              <a:gd name="connsiteX88" fmla="*/ 8497594 w 12192001"/>
              <a:gd name="connsiteY88" fmla="*/ 1940723 h 2344739"/>
              <a:gd name="connsiteX89" fmla="*/ 8490249 w 12192001"/>
              <a:gd name="connsiteY89" fmla="*/ 1943773 h 2344739"/>
              <a:gd name="connsiteX90" fmla="*/ 8367182 w 12192001"/>
              <a:gd name="connsiteY90" fmla="*/ 1957815 h 2344739"/>
              <a:gd name="connsiteX91" fmla="*/ 8353799 w 12192001"/>
              <a:gd name="connsiteY91" fmla="*/ 1958009 h 2344739"/>
              <a:gd name="connsiteX92" fmla="*/ 8352373 w 12192001"/>
              <a:gd name="connsiteY92" fmla="*/ 1957169 h 2344739"/>
              <a:gd name="connsiteX93" fmla="*/ 8320104 w 12192001"/>
              <a:gd name="connsiteY93" fmla="*/ 1974587 h 2344739"/>
              <a:gd name="connsiteX94" fmla="*/ 8314433 w 12192001"/>
              <a:gd name="connsiteY94" fmla="*/ 1974913 h 2344739"/>
              <a:gd name="connsiteX95" fmla="*/ 8295174 w 12192001"/>
              <a:gd name="connsiteY95" fmla="*/ 1988808 h 2344739"/>
              <a:gd name="connsiteX96" fmla="*/ 8284276 w 12192001"/>
              <a:gd name="connsiteY96" fmla="*/ 1994631 h 2344739"/>
              <a:gd name="connsiteX97" fmla="*/ 8283150 w 12192001"/>
              <a:gd name="connsiteY97" fmla="*/ 1999074 h 2344739"/>
              <a:gd name="connsiteX98" fmla="*/ 8266076 w 12192001"/>
              <a:gd name="connsiteY98" fmla="*/ 2006249 h 2344739"/>
              <a:gd name="connsiteX99" fmla="*/ 8263377 w 12192001"/>
              <a:gd name="connsiteY99" fmla="*/ 2006019 h 2344739"/>
              <a:gd name="connsiteX100" fmla="*/ 8252033 w 12192001"/>
              <a:gd name="connsiteY100" fmla="*/ 2015862 h 2344739"/>
              <a:gd name="connsiteX101" fmla="*/ 8245834 w 12192001"/>
              <a:gd name="connsiteY101" fmla="*/ 2028854 h 2344739"/>
              <a:gd name="connsiteX102" fmla="*/ 8090272 w 12192001"/>
              <a:gd name="connsiteY102" fmla="*/ 2075015 h 2344739"/>
              <a:gd name="connsiteX103" fmla="*/ 7905407 w 12192001"/>
              <a:gd name="connsiteY103" fmla="*/ 2116988 h 2344739"/>
              <a:gd name="connsiteX104" fmla="*/ 7718745 w 12192001"/>
              <a:gd name="connsiteY104" fmla="*/ 2142703 h 2344739"/>
              <a:gd name="connsiteX105" fmla="*/ 7614347 w 12192001"/>
              <a:gd name="connsiteY105" fmla="*/ 2139232 h 2344739"/>
              <a:gd name="connsiteX106" fmla="*/ 7527543 w 12192001"/>
              <a:gd name="connsiteY106" fmla="*/ 2145060 h 2344739"/>
              <a:gd name="connsiteX107" fmla="*/ 7519571 w 12192001"/>
              <a:gd name="connsiteY107" fmla="*/ 2147613 h 2344739"/>
              <a:gd name="connsiteX108" fmla="*/ 7507411 w 12192001"/>
              <a:gd name="connsiteY108" fmla="*/ 2148948 h 2344739"/>
              <a:gd name="connsiteX109" fmla="*/ 7507040 w 12192001"/>
              <a:gd name="connsiteY109" fmla="*/ 2148621 h 2344739"/>
              <a:gd name="connsiteX110" fmla="*/ 7495795 w 12192001"/>
              <a:gd name="connsiteY110" fmla="*/ 2150573 h 2344739"/>
              <a:gd name="connsiteX111" fmla="*/ 7405391 w 12192001"/>
              <a:gd name="connsiteY111" fmla="*/ 2142468 h 2344739"/>
              <a:gd name="connsiteX112" fmla="*/ 7312180 w 12192001"/>
              <a:gd name="connsiteY112" fmla="*/ 2132873 h 2344739"/>
              <a:gd name="connsiteX113" fmla="*/ 7310853 w 12192001"/>
              <a:gd name="connsiteY113" fmla="*/ 2131431 h 2344739"/>
              <a:gd name="connsiteX114" fmla="*/ 7218559 w 12192001"/>
              <a:gd name="connsiteY114" fmla="*/ 2156680 h 2344739"/>
              <a:gd name="connsiteX115" fmla="*/ 7201101 w 12192001"/>
              <a:gd name="connsiteY115" fmla="*/ 2161230 h 2344739"/>
              <a:gd name="connsiteX116" fmla="*/ 7197004 w 12192001"/>
              <a:gd name="connsiteY116" fmla="*/ 2166588 h 2344739"/>
              <a:gd name="connsiteX117" fmla="*/ 7170808 w 12192001"/>
              <a:gd name="connsiteY117" fmla="*/ 2171236 h 2344739"/>
              <a:gd name="connsiteX118" fmla="*/ 7096988 w 12192001"/>
              <a:gd name="connsiteY118" fmla="*/ 2183464 h 2344739"/>
              <a:gd name="connsiteX119" fmla="*/ 7018496 w 12192001"/>
              <a:gd name="connsiteY119" fmla="*/ 2183090 h 2344739"/>
              <a:gd name="connsiteX120" fmla="*/ 6904146 w 12192001"/>
              <a:gd name="connsiteY120" fmla="*/ 2212596 h 2344739"/>
              <a:gd name="connsiteX121" fmla="*/ 6708222 w 12192001"/>
              <a:gd name="connsiteY121" fmla="*/ 2240551 h 2344739"/>
              <a:gd name="connsiteX122" fmla="*/ 6549454 w 12192001"/>
              <a:gd name="connsiteY122" fmla="*/ 2269327 h 2344739"/>
              <a:gd name="connsiteX123" fmla="*/ 6317560 w 12192001"/>
              <a:gd name="connsiteY123" fmla="*/ 2316127 h 2344739"/>
              <a:gd name="connsiteX124" fmla="*/ 6168674 w 12192001"/>
              <a:gd name="connsiteY124" fmla="*/ 2318214 h 2344739"/>
              <a:gd name="connsiteX125" fmla="*/ 6073848 w 12192001"/>
              <a:gd name="connsiteY125" fmla="*/ 2338676 h 2344739"/>
              <a:gd name="connsiteX126" fmla="*/ 6068529 w 12192001"/>
              <a:gd name="connsiteY126" fmla="*/ 2337139 h 2344739"/>
              <a:gd name="connsiteX127" fmla="*/ 6048638 w 12192001"/>
              <a:gd name="connsiteY127" fmla="*/ 2337822 h 2344739"/>
              <a:gd name="connsiteX128" fmla="*/ 6041285 w 12192001"/>
              <a:gd name="connsiteY128" fmla="*/ 2329473 h 2344739"/>
              <a:gd name="connsiteX129" fmla="*/ 6010090 w 12192001"/>
              <a:gd name="connsiteY129" fmla="*/ 2324380 h 2344739"/>
              <a:gd name="connsiteX130" fmla="*/ 5957375 w 12192001"/>
              <a:gd name="connsiteY130" fmla="*/ 2328024 h 2344739"/>
              <a:gd name="connsiteX131" fmla="*/ 5758919 w 12192001"/>
              <a:gd name="connsiteY131" fmla="*/ 2343716 h 2344739"/>
              <a:gd name="connsiteX132" fmla="*/ 5626960 w 12192001"/>
              <a:gd name="connsiteY132" fmla="*/ 2344739 h 2344739"/>
              <a:gd name="connsiteX133" fmla="*/ 5470906 w 12192001"/>
              <a:gd name="connsiteY133" fmla="*/ 2330719 h 2344739"/>
              <a:gd name="connsiteX134" fmla="*/ 5432761 w 12192001"/>
              <a:gd name="connsiteY134" fmla="*/ 2319466 h 2344739"/>
              <a:gd name="connsiteX135" fmla="*/ 5381669 w 12192001"/>
              <a:gd name="connsiteY135" fmla="*/ 2301764 h 2344739"/>
              <a:gd name="connsiteX136" fmla="*/ 5261764 w 12192001"/>
              <a:gd name="connsiteY136" fmla="*/ 2281347 h 2344739"/>
              <a:gd name="connsiteX137" fmla="*/ 5222961 w 12192001"/>
              <a:gd name="connsiteY137" fmla="*/ 2270223 h 2344739"/>
              <a:gd name="connsiteX138" fmla="*/ 5174660 w 12192001"/>
              <a:gd name="connsiteY138" fmla="*/ 2267233 h 2344739"/>
              <a:gd name="connsiteX139" fmla="*/ 5156554 w 12192001"/>
              <a:gd name="connsiteY139" fmla="*/ 2260010 h 2344739"/>
              <a:gd name="connsiteX140" fmla="*/ 5142599 w 12192001"/>
              <a:gd name="connsiteY140" fmla="*/ 2256610 h 2344739"/>
              <a:gd name="connsiteX141" fmla="*/ 5139596 w 12192001"/>
              <a:gd name="connsiteY141" fmla="*/ 2254509 h 2344739"/>
              <a:gd name="connsiteX142" fmla="*/ 5121659 w 12192001"/>
              <a:gd name="connsiteY142" fmla="*/ 2243656 h 2344739"/>
              <a:gd name="connsiteX143" fmla="*/ 5065790 w 12192001"/>
              <a:gd name="connsiteY143" fmla="*/ 2250227 h 2344739"/>
              <a:gd name="connsiteX144" fmla="*/ 5011514 w 12192001"/>
              <a:gd name="connsiteY144" fmla="*/ 2233846 h 2344739"/>
              <a:gd name="connsiteX145" fmla="*/ 4840441 w 12192001"/>
              <a:gd name="connsiteY145" fmla="*/ 2209829 h 2344739"/>
              <a:gd name="connsiteX146" fmla="*/ 4762447 w 12192001"/>
              <a:gd name="connsiteY146" fmla="*/ 2182061 h 2344739"/>
              <a:gd name="connsiteX147" fmla="*/ 4723186 w 12192001"/>
              <a:gd name="connsiteY147" fmla="*/ 2173047 h 2344739"/>
              <a:gd name="connsiteX148" fmla="*/ 4721176 w 12192001"/>
              <a:gd name="connsiteY148" fmla="*/ 2172298 h 2344739"/>
              <a:gd name="connsiteX149" fmla="*/ 4722111 w 12192001"/>
              <a:gd name="connsiteY149" fmla="*/ 2172087 h 2344739"/>
              <a:gd name="connsiteX150" fmla="*/ 4717202 w 12192001"/>
              <a:gd name="connsiteY150" fmla="*/ 2170817 h 2344739"/>
              <a:gd name="connsiteX151" fmla="*/ 4721176 w 12192001"/>
              <a:gd name="connsiteY151" fmla="*/ 2172298 h 2344739"/>
              <a:gd name="connsiteX152" fmla="*/ 4715526 w 12192001"/>
              <a:gd name="connsiteY152" fmla="*/ 2173573 h 2344739"/>
              <a:gd name="connsiteX153" fmla="*/ 4515814 w 12192001"/>
              <a:gd name="connsiteY153" fmla="*/ 2163671 h 2344739"/>
              <a:gd name="connsiteX154" fmla="*/ 4428543 w 12192001"/>
              <a:gd name="connsiteY154" fmla="*/ 2153020 h 2344739"/>
              <a:gd name="connsiteX155" fmla="*/ 4362875 w 12192001"/>
              <a:gd name="connsiteY155" fmla="*/ 2151674 h 2344739"/>
              <a:gd name="connsiteX156" fmla="*/ 4316966 w 12192001"/>
              <a:gd name="connsiteY156" fmla="*/ 2158289 h 2344739"/>
              <a:gd name="connsiteX157" fmla="*/ 4315110 w 12192001"/>
              <a:gd name="connsiteY157" fmla="*/ 2156948 h 2344739"/>
              <a:gd name="connsiteX158" fmla="*/ 4295144 w 12192001"/>
              <a:gd name="connsiteY158" fmla="*/ 2155069 h 2344739"/>
              <a:gd name="connsiteX159" fmla="*/ 4290064 w 12192001"/>
              <a:gd name="connsiteY159" fmla="*/ 2157986 h 2344739"/>
              <a:gd name="connsiteX160" fmla="*/ 4276142 w 12192001"/>
              <a:gd name="connsiteY160" fmla="*/ 2157740 h 2344739"/>
              <a:gd name="connsiteX161" fmla="*/ 4248117 w 12192001"/>
              <a:gd name="connsiteY161" fmla="*/ 2160064 h 2344739"/>
              <a:gd name="connsiteX162" fmla="*/ 4202051 w 12192001"/>
              <a:gd name="connsiteY162" fmla="*/ 2157269 h 2344739"/>
              <a:gd name="connsiteX163" fmla="*/ 4201745 w 12192001"/>
              <a:gd name="connsiteY163" fmla="*/ 2156010 h 2344739"/>
              <a:gd name="connsiteX164" fmla="*/ 4191248 w 12192001"/>
              <a:gd name="connsiteY164" fmla="*/ 2150376 h 2344739"/>
              <a:gd name="connsiteX165" fmla="*/ 4142745 w 12192001"/>
              <a:gd name="connsiteY165" fmla="*/ 2134511 h 2344739"/>
              <a:gd name="connsiteX166" fmla="*/ 4083097 w 12192001"/>
              <a:gd name="connsiteY166" fmla="*/ 2107978 h 2344739"/>
              <a:gd name="connsiteX167" fmla="*/ 4074546 w 12192001"/>
              <a:gd name="connsiteY167" fmla="*/ 2107143 h 2344739"/>
              <a:gd name="connsiteX168" fmla="*/ 4074427 w 12192001"/>
              <a:gd name="connsiteY168" fmla="*/ 2106844 h 2344739"/>
              <a:gd name="connsiteX169" fmla="*/ 4065510 w 12192001"/>
              <a:gd name="connsiteY169" fmla="*/ 2105400 h 2344739"/>
              <a:gd name="connsiteX170" fmla="*/ 4058954 w 12192001"/>
              <a:gd name="connsiteY170" fmla="*/ 2105618 h 2344739"/>
              <a:gd name="connsiteX171" fmla="*/ 4042364 w 12192001"/>
              <a:gd name="connsiteY171" fmla="*/ 2103997 h 2344739"/>
              <a:gd name="connsiteX172" fmla="*/ 4036997 w 12192001"/>
              <a:gd name="connsiteY172" fmla="*/ 2101563 h 2344739"/>
              <a:gd name="connsiteX173" fmla="*/ 4035363 w 12192001"/>
              <a:gd name="connsiteY173" fmla="*/ 2097896 h 2344739"/>
              <a:gd name="connsiteX174" fmla="*/ 4033778 w 12192001"/>
              <a:gd name="connsiteY174" fmla="*/ 2098131 h 2344739"/>
              <a:gd name="connsiteX175" fmla="*/ 4004538 w 12192001"/>
              <a:gd name="connsiteY175" fmla="*/ 2085563 h 2344739"/>
              <a:gd name="connsiteX176" fmla="*/ 3936846 w 12192001"/>
              <a:gd name="connsiteY176" fmla="*/ 2068106 h 2344739"/>
              <a:gd name="connsiteX177" fmla="*/ 3897275 w 12192001"/>
              <a:gd name="connsiteY177" fmla="*/ 2062451 h 2344739"/>
              <a:gd name="connsiteX178" fmla="*/ 3789760 w 12192001"/>
              <a:gd name="connsiteY178" fmla="*/ 2042213 h 2344739"/>
              <a:gd name="connsiteX179" fmla="*/ 3682513 w 12192001"/>
              <a:gd name="connsiteY179" fmla="*/ 2018290 h 2344739"/>
              <a:gd name="connsiteX180" fmla="*/ 3610035 w 12192001"/>
              <a:gd name="connsiteY180" fmla="*/ 1986019 h 2344739"/>
              <a:gd name="connsiteX181" fmla="*/ 3603855 w 12192001"/>
              <a:gd name="connsiteY181" fmla="*/ 1987381 h 2344739"/>
              <a:gd name="connsiteX182" fmla="*/ 3594736 w 12192001"/>
              <a:gd name="connsiteY182" fmla="*/ 1987545 h 2344739"/>
              <a:gd name="connsiteX183" fmla="*/ 3594501 w 12192001"/>
              <a:gd name="connsiteY183" fmla="*/ 1987276 h 2344739"/>
              <a:gd name="connsiteX184" fmla="*/ 3585978 w 12192001"/>
              <a:gd name="connsiteY184" fmla="*/ 1987966 h 2344739"/>
              <a:gd name="connsiteX185" fmla="*/ 3536135 w 12192001"/>
              <a:gd name="connsiteY185" fmla="*/ 1978267 h 2344739"/>
              <a:gd name="connsiteX186" fmla="*/ 3473223 w 12192001"/>
              <a:gd name="connsiteY186" fmla="*/ 1974606 h 2344739"/>
              <a:gd name="connsiteX187" fmla="*/ 3400728 w 12192001"/>
              <a:gd name="connsiteY187" fmla="*/ 1962558 h 2344739"/>
              <a:gd name="connsiteX188" fmla="*/ 3363888 w 12192001"/>
              <a:gd name="connsiteY188" fmla="*/ 1979510 h 2344739"/>
              <a:gd name="connsiteX189" fmla="*/ 3344026 w 12192001"/>
              <a:gd name="connsiteY189" fmla="*/ 1981192 h 2344739"/>
              <a:gd name="connsiteX190" fmla="*/ 3341698 w 12192001"/>
              <a:gd name="connsiteY190" fmla="*/ 1980217 h 2344739"/>
              <a:gd name="connsiteX191" fmla="*/ 3262356 w 12192001"/>
              <a:gd name="connsiteY191" fmla="*/ 1986094 h 2344739"/>
              <a:gd name="connsiteX192" fmla="*/ 3142556 w 12192001"/>
              <a:gd name="connsiteY192" fmla="*/ 1993869 h 2344739"/>
              <a:gd name="connsiteX193" fmla="*/ 3030291 w 12192001"/>
              <a:gd name="connsiteY193" fmla="*/ 1996512 h 2344739"/>
              <a:gd name="connsiteX194" fmla="*/ 2781569 w 12192001"/>
              <a:gd name="connsiteY194" fmla="*/ 2018333 h 2344739"/>
              <a:gd name="connsiteX195" fmla="*/ 2646527 w 12192001"/>
              <a:gd name="connsiteY195" fmla="*/ 2028869 h 2344739"/>
              <a:gd name="connsiteX196" fmla="*/ 2568028 w 12192001"/>
              <a:gd name="connsiteY196" fmla="*/ 2002628 h 2344739"/>
              <a:gd name="connsiteX197" fmla="*/ 2443255 w 12192001"/>
              <a:gd name="connsiteY197" fmla="*/ 2016529 h 2344739"/>
              <a:gd name="connsiteX198" fmla="*/ 2315112 w 12192001"/>
              <a:gd name="connsiteY198" fmla="*/ 2024996 h 2344739"/>
              <a:gd name="connsiteX199" fmla="*/ 2208578 w 12192001"/>
              <a:gd name="connsiteY199" fmla="*/ 2019763 h 2344739"/>
              <a:gd name="connsiteX200" fmla="*/ 2094665 w 12192001"/>
              <a:gd name="connsiteY200" fmla="*/ 2003052 h 2344739"/>
              <a:gd name="connsiteX201" fmla="*/ 1997356 w 12192001"/>
              <a:gd name="connsiteY201" fmla="*/ 1995032 h 2344739"/>
              <a:gd name="connsiteX202" fmla="*/ 1928172 w 12192001"/>
              <a:gd name="connsiteY202" fmla="*/ 2016977 h 2344739"/>
              <a:gd name="connsiteX203" fmla="*/ 1921650 w 12192001"/>
              <a:gd name="connsiteY203" fmla="*/ 2012146 h 2344739"/>
              <a:gd name="connsiteX204" fmla="*/ 1873080 w 12192001"/>
              <a:gd name="connsiteY204" fmla="*/ 2013741 h 2344739"/>
              <a:gd name="connsiteX205" fmla="*/ 1786655 w 12192001"/>
              <a:gd name="connsiteY205" fmla="*/ 2041363 h 2344739"/>
              <a:gd name="connsiteX206" fmla="*/ 1738204 w 12192001"/>
              <a:gd name="connsiteY206" fmla="*/ 2036312 h 2344739"/>
              <a:gd name="connsiteX207" fmla="*/ 1675071 w 12192001"/>
              <a:gd name="connsiteY207" fmla="*/ 2019963 h 2344739"/>
              <a:gd name="connsiteX208" fmla="*/ 1608669 w 12192001"/>
              <a:gd name="connsiteY208" fmla="*/ 2013066 h 2344739"/>
              <a:gd name="connsiteX209" fmla="*/ 1496110 w 12192001"/>
              <a:gd name="connsiteY209" fmla="*/ 1987476 h 2344739"/>
              <a:gd name="connsiteX210" fmla="*/ 1149979 w 12192001"/>
              <a:gd name="connsiteY210" fmla="*/ 1938041 h 2344739"/>
              <a:gd name="connsiteX211" fmla="*/ 858269 w 12192001"/>
              <a:gd name="connsiteY211" fmla="*/ 1928608 h 2344739"/>
              <a:gd name="connsiteX212" fmla="*/ 837540 w 12192001"/>
              <a:gd name="connsiteY212" fmla="*/ 1929821 h 2344739"/>
              <a:gd name="connsiteX213" fmla="*/ 816809 w 12192001"/>
              <a:gd name="connsiteY213" fmla="*/ 1927857 h 2344739"/>
              <a:gd name="connsiteX214" fmla="*/ 811506 w 12192001"/>
              <a:gd name="connsiteY214" fmla="*/ 1930751 h 2344739"/>
              <a:gd name="connsiteX215" fmla="*/ 797041 w 12192001"/>
              <a:gd name="connsiteY215" fmla="*/ 1930446 h 2344739"/>
              <a:gd name="connsiteX216" fmla="*/ 767901 w 12192001"/>
              <a:gd name="connsiteY216" fmla="*/ 1932653 h 2344739"/>
              <a:gd name="connsiteX217" fmla="*/ 763053 w 12192001"/>
              <a:gd name="connsiteY217" fmla="*/ 1930432 h 2344739"/>
              <a:gd name="connsiteX218" fmla="*/ 720047 w 12192001"/>
              <a:gd name="connsiteY218" fmla="*/ 1929661 h 2344739"/>
              <a:gd name="connsiteX219" fmla="*/ 719742 w 12192001"/>
              <a:gd name="connsiteY219" fmla="*/ 1928399 h 2344739"/>
              <a:gd name="connsiteX220" fmla="*/ 708875 w 12192001"/>
              <a:gd name="connsiteY220" fmla="*/ 1922722 h 2344739"/>
              <a:gd name="connsiteX221" fmla="*/ 596792 w 12192001"/>
              <a:gd name="connsiteY221" fmla="*/ 1879864 h 2344739"/>
              <a:gd name="connsiteX222" fmla="*/ 578535 w 12192001"/>
              <a:gd name="connsiteY222" fmla="*/ 1877212 h 2344739"/>
              <a:gd name="connsiteX223" fmla="*/ 571717 w 12192001"/>
              <a:gd name="connsiteY223" fmla="*/ 1877401 h 2344739"/>
              <a:gd name="connsiteX224" fmla="*/ 445099 w 12192001"/>
              <a:gd name="connsiteY224" fmla="*/ 1839371 h 2344739"/>
              <a:gd name="connsiteX225" fmla="*/ 404015 w 12192001"/>
              <a:gd name="connsiteY225" fmla="*/ 1833548 h 2344739"/>
              <a:gd name="connsiteX226" fmla="*/ 292435 w 12192001"/>
              <a:gd name="connsiteY226" fmla="*/ 1812852 h 2344739"/>
              <a:gd name="connsiteX227" fmla="*/ 118381 w 12192001"/>
              <a:gd name="connsiteY227" fmla="*/ 1761047 h 2344739"/>
              <a:gd name="connsiteX228" fmla="*/ 15526 w 12192001"/>
              <a:gd name="connsiteY228" fmla="*/ 1758191 h 2344739"/>
              <a:gd name="connsiteX229" fmla="*/ 2 w 12192001"/>
              <a:gd name="connsiteY229" fmla="*/ 1752722 h 2344739"/>
              <a:gd name="connsiteX230" fmla="*/ 1 w 12192001"/>
              <a:gd name="connsiteY230" fmla="*/ 762497 h 2344739"/>
              <a:gd name="connsiteX231" fmla="*/ 0 w 12192001"/>
              <a:gd name="connsiteY231" fmla="*/ 762497 h 2344739"/>
              <a:gd name="connsiteX232" fmla="*/ 0 w 12192001"/>
              <a:gd name="connsiteY232" fmla="*/ 222213 h 2344739"/>
              <a:gd name="connsiteX233" fmla="*/ 0 w 12192001"/>
              <a:gd name="connsiteY233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13812 w 12192001"/>
              <a:gd name="connsiteY70" fmla="*/ 1919069 h 2344739"/>
              <a:gd name="connsiteX71" fmla="*/ 9053453 w 12192001"/>
              <a:gd name="connsiteY71" fmla="*/ 1910755 h 2344739"/>
              <a:gd name="connsiteX72" fmla="*/ 9005486 w 12192001"/>
              <a:gd name="connsiteY72" fmla="*/ 1914040 h 2344739"/>
              <a:gd name="connsiteX73" fmla="*/ 9005201 w 12192001"/>
              <a:gd name="connsiteY73" fmla="*/ 1913800 h 2344739"/>
              <a:gd name="connsiteX74" fmla="*/ 8996232 w 12192001"/>
              <a:gd name="connsiteY74" fmla="*/ 1915011 h 2344739"/>
              <a:gd name="connsiteX75" fmla="*/ 8990394 w 12192001"/>
              <a:gd name="connsiteY75" fmla="*/ 1917072 h 2344739"/>
              <a:gd name="connsiteX76" fmla="*/ 8974337 w 12192001"/>
              <a:gd name="connsiteY76" fmla="*/ 1920298 h 2344739"/>
              <a:gd name="connsiteX77" fmla="*/ 8968011 w 12192001"/>
              <a:gd name="connsiteY77" fmla="*/ 1919598 h 2344739"/>
              <a:gd name="connsiteX78" fmla="*/ 8963048 w 12192001"/>
              <a:gd name="connsiteY78" fmla="*/ 1917373 h 2344739"/>
              <a:gd name="connsiteX79" fmla="*/ 8928988 w 12192001"/>
              <a:gd name="connsiteY79" fmla="*/ 1914185 h 2344739"/>
              <a:gd name="connsiteX80" fmla="*/ 8752444 w 12192001"/>
              <a:gd name="connsiteY80" fmla="*/ 1933417 h 2344739"/>
              <a:gd name="connsiteX81" fmla="*/ 8707847 w 12192001"/>
              <a:gd name="connsiteY81" fmla="*/ 1935518 h 2344739"/>
              <a:gd name="connsiteX82" fmla="*/ 8596071 w 12192001"/>
              <a:gd name="connsiteY82" fmla="*/ 1944090 h 2344739"/>
              <a:gd name="connsiteX83" fmla="*/ 8525230 w 12192001"/>
              <a:gd name="connsiteY83" fmla="*/ 1929248 h 2344739"/>
              <a:gd name="connsiteX84" fmla="*/ 8510983 w 12192001"/>
              <a:gd name="connsiteY84" fmla="*/ 1935163 h 2344739"/>
              <a:gd name="connsiteX85" fmla="*/ 8506167 w 12192001"/>
              <a:gd name="connsiteY85" fmla="*/ 1938164 h 2344739"/>
              <a:gd name="connsiteX86" fmla="*/ 8497968 w 12192001"/>
              <a:gd name="connsiteY86" fmla="*/ 1940902 h 2344739"/>
              <a:gd name="connsiteX87" fmla="*/ 8497594 w 12192001"/>
              <a:gd name="connsiteY87" fmla="*/ 1940723 h 2344739"/>
              <a:gd name="connsiteX88" fmla="*/ 8490249 w 12192001"/>
              <a:gd name="connsiteY88" fmla="*/ 1943773 h 2344739"/>
              <a:gd name="connsiteX89" fmla="*/ 8367182 w 12192001"/>
              <a:gd name="connsiteY89" fmla="*/ 1957815 h 2344739"/>
              <a:gd name="connsiteX90" fmla="*/ 8353799 w 12192001"/>
              <a:gd name="connsiteY90" fmla="*/ 1958009 h 2344739"/>
              <a:gd name="connsiteX91" fmla="*/ 8352373 w 12192001"/>
              <a:gd name="connsiteY91" fmla="*/ 1957169 h 2344739"/>
              <a:gd name="connsiteX92" fmla="*/ 8320104 w 12192001"/>
              <a:gd name="connsiteY92" fmla="*/ 1974587 h 2344739"/>
              <a:gd name="connsiteX93" fmla="*/ 8314433 w 12192001"/>
              <a:gd name="connsiteY93" fmla="*/ 1974913 h 2344739"/>
              <a:gd name="connsiteX94" fmla="*/ 8295174 w 12192001"/>
              <a:gd name="connsiteY94" fmla="*/ 1988808 h 2344739"/>
              <a:gd name="connsiteX95" fmla="*/ 8284276 w 12192001"/>
              <a:gd name="connsiteY95" fmla="*/ 1994631 h 2344739"/>
              <a:gd name="connsiteX96" fmla="*/ 8283150 w 12192001"/>
              <a:gd name="connsiteY96" fmla="*/ 1999074 h 2344739"/>
              <a:gd name="connsiteX97" fmla="*/ 8266076 w 12192001"/>
              <a:gd name="connsiteY97" fmla="*/ 2006249 h 2344739"/>
              <a:gd name="connsiteX98" fmla="*/ 8263377 w 12192001"/>
              <a:gd name="connsiteY98" fmla="*/ 2006019 h 2344739"/>
              <a:gd name="connsiteX99" fmla="*/ 8252033 w 12192001"/>
              <a:gd name="connsiteY99" fmla="*/ 2015862 h 2344739"/>
              <a:gd name="connsiteX100" fmla="*/ 8245834 w 12192001"/>
              <a:gd name="connsiteY100" fmla="*/ 2028854 h 2344739"/>
              <a:gd name="connsiteX101" fmla="*/ 8090272 w 12192001"/>
              <a:gd name="connsiteY101" fmla="*/ 2075015 h 2344739"/>
              <a:gd name="connsiteX102" fmla="*/ 7905407 w 12192001"/>
              <a:gd name="connsiteY102" fmla="*/ 2116988 h 2344739"/>
              <a:gd name="connsiteX103" fmla="*/ 7718745 w 12192001"/>
              <a:gd name="connsiteY103" fmla="*/ 2142703 h 2344739"/>
              <a:gd name="connsiteX104" fmla="*/ 7614347 w 12192001"/>
              <a:gd name="connsiteY104" fmla="*/ 2139232 h 2344739"/>
              <a:gd name="connsiteX105" fmla="*/ 7527543 w 12192001"/>
              <a:gd name="connsiteY105" fmla="*/ 2145060 h 2344739"/>
              <a:gd name="connsiteX106" fmla="*/ 7519571 w 12192001"/>
              <a:gd name="connsiteY106" fmla="*/ 2147613 h 2344739"/>
              <a:gd name="connsiteX107" fmla="*/ 7507411 w 12192001"/>
              <a:gd name="connsiteY107" fmla="*/ 2148948 h 2344739"/>
              <a:gd name="connsiteX108" fmla="*/ 7507040 w 12192001"/>
              <a:gd name="connsiteY108" fmla="*/ 2148621 h 2344739"/>
              <a:gd name="connsiteX109" fmla="*/ 7495795 w 12192001"/>
              <a:gd name="connsiteY109" fmla="*/ 2150573 h 2344739"/>
              <a:gd name="connsiteX110" fmla="*/ 7405391 w 12192001"/>
              <a:gd name="connsiteY110" fmla="*/ 2142468 h 2344739"/>
              <a:gd name="connsiteX111" fmla="*/ 7312180 w 12192001"/>
              <a:gd name="connsiteY111" fmla="*/ 2132873 h 2344739"/>
              <a:gd name="connsiteX112" fmla="*/ 7310853 w 12192001"/>
              <a:gd name="connsiteY112" fmla="*/ 2131431 h 2344739"/>
              <a:gd name="connsiteX113" fmla="*/ 7218559 w 12192001"/>
              <a:gd name="connsiteY113" fmla="*/ 2156680 h 2344739"/>
              <a:gd name="connsiteX114" fmla="*/ 7201101 w 12192001"/>
              <a:gd name="connsiteY114" fmla="*/ 2161230 h 2344739"/>
              <a:gd name="connsiteX115" fmla="*/ 7197004 w 12192001"/>
              <a:gd name="connsiteY115" fmla="*/ 2166588 h 2344739"/>
              <a:gd name="connsiteX116" fmla="*/ 7170808 w 12192001"/>
              <a:gd name="connsiteY116" fmla="*/ 2171236 h 2344739"/>
              <a:gd name="connsiteX117" fmla="*/ 7096988 w 12192001"/>
              <a:gd name="connsiteY117" fmla="*/ 2183464 h 2344739"/>
              <a:gd name="connsiteX118" fmla="*/ 7018496 w 12192001"/>
              <a:gd name="connsiteY118" fmla="*/ 2183090 h 2344739"/>
              <a:gd name="connsiteX119" fmla="*/ 6904146 w 12192001"/>
              <a:gd name="connsiteY119" fmla="*/ 2212596 h 2344739"/>
              <a:gd name="connsiteX120" fmla="*/ 6708222 w 12192001"/>
              <a:gd name="connsiteY120" fmla="*/ 2240551 h 2344739"/>
              <a:gd name="connsiteX121" fmla="*/ 6549454 w 12192001"/>
              <a:gd name="connsiteY121" fmla="*/ 2269327 h 2344739"/>
              <a:gd name="connsiteX122" fmla="*/ 6317560 w 12192001"/>
              <a:gd name="connsiteY122" fmla="*/ 2316127 h 2344739"/>
              <a:gd name="connsiteX123" fmla="*/ 6168674 w 12192001"/>
              <a:gd name="connsiteY123" fmla="*/ 2318214 h 2344739"/>
              <a:gd name="connsiteX124" fmla="*/ 6073848 w 12192001"/>
              <a:gd name="connsiteY124" fmla="*/ 2338676 h 2344739"/>
              <a:gd name="connsiteX125" fmla="*/ 6068529 w 12192001"/>
              <a:gd name="connsiteY125" fmla="*/ 2337139 h 2344739"/>
              <a:gd name="connsiteX126" fmla="*/ 6048638 w 12192001"/>
              <a:gd name="connsiteY126" fmla="*/ 2337822 h 2344739"/>
              <a:gd name="connsiteX127" fmla="*/ 6041285 w 12192001"/>
              <a:gd name="connsiteY127" fmla="*/ 2329473 h 2344739"/>
              <a:gd name="connsiteX128" fmla="*/ 6010090 w 12192001"/>
              <a:gd name="connsiteY128" fmla="*/ 2324380 h 2344739"/>
              <a:gd name="connsiteX129" fmla="*/ 5957375 w 12192001"/>
              <a:gd name="connsiteY129" fmla="*/ 2328024 h 2344739"/>
              <a:gd name="connsiteX130" fmla="*/ 5758919 w 12192001"/>
              <a:gd name="connsiteY130" fmla="*/ 2343716 h 2344739"/>
              <a:gd name="connsiteX131" fmla="*/ 5626960 w 12192001"/>
              <a:gd name="connsiteY131" fmla="*/ 2344739 h 2344739"/>
              <a:gd name="connsiteX132" fmla="*/ 5470906 w 12192001"/>
              <a:gd name="connsiteY132" fmla="*/ 2330719 h 2344739"/>
              <a:gd name="connsiteX133" fmla="*/ 5432761 w 12192001"/>
              <a:gd name="connsiteY133" fmla="*/ 2319466 h 2344739"/>
              <a:gd name="connsiteX134" fmla="*/ 5381669 w 12192001"/>
              <a:gd name="connsiteY134" fmla="*/ 2301764 h 2344739"/>
              <a:gd name="connsiteX135" fmla="*/ 5261764 w 12192001"/>
              <a:gd name="connsiteY135" fmla="*/ 2281347 h 2344739"/>
              <a:gd name="connsiteX136" fmla="*/ 5222961 w 12192001"/>
              <a:gd name="connsiteY136" fmla="*/ 2270223 h 2344739"/>
              <a:gd name="connsiteX137" fmla="*/ 5174660 w 12192001"/>
              <a:gd name="connsiteY137" fmla="*/ 2267233 h 2344739"/>
              <a:gd name="connsiteX138" fmla="*/ 5156554 w 12192001"/>
              <a:gd name="connsiteY138" fmla="*/ 2260010 h 2344739"/>
              <a:gd name="connsiteX139" fmla="*/ 5142599 w 12192001"/>
              <a:gd name="connsiteY139" fmla="*/ 2256610 h 2344739"/>
              <a:gd name="connsiteX140" fmla="*/ 5139596 w 12192001"/>
              <a:gd name="connsiteY140" fmla="*/ 2254509 h 2344739"/>
              <a:gd name="connsiteX141" fmla="*/ 5121659 w 12192001"/>
              <a:gd name="connsiteY141" fmla="*/ 2243656 h 2344739"/>
              <a:gd name="connsiteX142" fmla="*/ 5065790 w 12192001"/>
              <a:gd name="connsiteY142" fmla="*/ 2250227 h 2344739"/>
              <a:gd name="connsiteX143" fmla="*/ 5011514 w 12192001"/>
              <a:gd name="connsiteY143" fmla="*/ 2233846 h 2344739"/>
              <a:gd name="connsiteX144" fmla="*/ 4840441 w 12192001"/>
              <a:gd name="connsiteY144" fmla="*/ 2209829 h 2344739"/>
              <a:gd name="connsiteX145" fmla="*/ 4762447 w 12192001"/>
              <a:gd name="connsiteY145" fmla="*/ 2182061 h 2344739"/>
              <a:gd name="connsiteX146" fmla="*/ 4723186 w 12192001"/>
              <a:gd name="connsiteY146" fmla="*/ 2173047 h 2344739"/>
              <a:gd name="connsiteX147" fmla="*/ 4721176 w 12192001"/>
              <a:gd name="connsiteY147" fmla="*/ 2172298 h 2344739"/>
              <a:gd name="connsiteX148" fmla="*/ 4722111 w 12192001"/>
              <a:gd name="connsiteY148" fmla="*/ 2172087 h 2344739"/>
              <a:gd name="connsiteX149" fmla="*/ 4717202 w 12192001"/>
              <a:gd name="connsiteY149" fmla="*/ 2170817 h 2344739"/>
              <a:gd name="connsiteX150" fmla="*/ 4721176 w 12192001"/>
              <a:gd name="connsiteY150" fmla="*/ 2172298 h 2344739"/>
              <a:gd name="connsiteX151" fmla="*/ 4715526 w 12192001"/>
              <a:gd name="connsiteY151" fmla="*/ 2173573 h 2344739"/>
              <a:gd name="connsiteX152" fmla="*/ 4515814 w 12192001"/>
              <a:gd name="connsiteY152" fmla="*/ 2163671 h 2344739"/>
              <a:gd name="connsiteX153" fmla="*/ 4428543 w 12192001"/>
              <a:gd name="connsiteY153" fmla="*/ 2153020 h 2344739"/>
              <a:gd name="connsiteX154" fmla="*/ 4362875 w 12192001"/>
              <a:gd name="connsiteY154" fmla="*/ 2151674 h 2344739"/>
              <a:gd name="connsiteX155" fmla="*/ 4316966 w 12192001"/>
              <a:gd name="connsiteY155" fmla="*/ 2158289 h 2344739"/>
              <a:gd name="connsiteX156" fmla="*/ 4315110 w 12192001"/>
              <a:gd name="connsiteY156" fmla="*/ 2156948 h 2344739"/>
              <a:gd name="connsiteX157" fmla="*/ 4295144 w 12192001"/>
              <a:gd name="connsiteY157" fmla="*/ 2155069 h 2344739"/>
              <a:gd name="connsiteX158" fmla="*/ 4290064 w 12192001"/>
              <a:gd name="connsiteY158" fmla="*/ 2157986 h 2344739"/>
              <a:gd name="connsiteX159" fmla="*/ 4276142 w 12192001"/>
              <a:gd name="connsiteY159" fmla="*/ 2157740 h 2344739"/>
              <a:gd name="connsiteX160" fmla="*/ 4248117 w 12192001"/>
              <a:gd name="connsiteY160" fmla="*/ 2160064 h 2344739"/>
              <a:gd name="connsiteX161" fmla="*/ 4202051 w 12192001"/>
              <a:gd name="connsiteY161" fmla="*/ 2157269 h 2344739"/>
              <a:gd name="connsiteX162" fmla="*/ 4201745 w 12192001"/>
              <a:gd name="connsiteY162" fmla="*/ 2156010 h 2344739"/>
              <a:gd name="connsiteX163" fmla="*/ 4191248 w 12192001"/>
              <a:gd name="connsiteY163" fmla="*/ 2150376 h 2344739"/>
              <a:gd name="connsiteX164" fmla="*/ 4142745 w 12192001"/>
              <a:gd name="connsiteY164" fmla="*/ 2134511 h 2344739"/>
              <a:gd name="connsiteX165" fmla="*/ 4083097 w 12192001"/>
              <a:gd name="connsiteY165" fmla="*/ 2107978 h 2344739"/>
              <a:gd name="connsiteX166" fmla="*/ 4074546 w 12192001"/>
              <a:gd name="connsiteY166" fmla="*/ 2107143 h 2344739"/>
              <a:gd name="connsiteX167" fmla="*/ 4074427 w 12192001"/>
              <a:gd name="connsiteY167" fmla="*/ 2106844 h 2344739"/>
              <a:gd name="connsiteX168" fmla="*/ 4065510 w 12192001"/>
              <a:gd name="connsiteY168" fmla="*/ 2105400 h 2344739"/>
              <a:gd name="connsiteX169" fmla="*/ 4058954 w 12192001"/>
              <a:gd name="connsiteY169" fmla="*/ 2105618 h 2344739"/>
              <a:gd name="connsiteX170" fmla="*/ 4042364 w 12192001"/>
              <a:gd name="connsiteY170" fmla="*/ 2103997 h 2344739"/>
              <a:gd name="connsiteX171" fmla="*/ 4036997 w 12192001"/>
              <a:gd name="connsiteY171" fmla="*/ 2101563 h 2344739"/>
              <a:gd name="connsiteX172" fmla="*/ 4035363 w 12192001"/>
              <a:gd name="connsiteY172" fmla="*/ 2097896 h 2344739"/>
              <a:gd name="connsiteX173" fmla="*/ 4033778 w 12192001"/>
              <a:gd name="connsiteY173" fmla="*/ 2098131 h 2344739"/>
              <a:gd name="connsiteX174" fmla="*/ 4004538 w 12192001"/>
              <a:gd name="connsiteY174" fmla="*/ 2085563 h 2344739"/>
              <a:gd name="connsiteX175" fmla="*/ 3936846 w 12192001"/>
              <a:gd name="connsiteY175" fmla="*/ 2068106 h 2344739"/>
              <a:gd name="connsiteX176" fmla="*/ 3897275 w 12192001"/>
              <a:gd name="connsiteY176" fmla="*/ 2062451 h 2344739"/>
              <a:gd name="connsiteX177" fmla="*/ 3789760 w 12192001"/>
              <a:gd name="connsiteY177" fmla="*/ 2042213 h 2344739"/>
              <a:gd name="connsiteX178" fmla="*/ 3682513 w 12192001"/>
              <a:gd name="connsiteY178" fmla="*/ 2018290 h 2344739"/>
              <a:gd name="connsiteX179" fmla="*/ 3610035 w 12192001"/>
              <a:gd name="connsiteY179" fmla="*/ 1986019 h 2344739"/>
              <a:gd name="connsiteX180" fmla="*/ 3603855 w 12192001"/>
              <a:gd name="connsiteY180" fmla="*/ 1987381 h 2344739"/>
              <a:gd name="connsiteX181" fmla="*/ 3594736 w 12192001"/>
              <a:gd name="connsiteY181" fmla="*/ 1987545 h 2344739"/>
              <a:gd name="connsiteX182" fmla="*/ 3594501 w 12192001"/>
              <a:gd name="connsiteY182" fmla="*/ 1987276 h 2344739"/>
              <a:gd name="connsiteX183" fmla="*/ 3585978 w 12192001"/>
              <a:gd name="connsiteY183" fmla="*/ 1987966 h 2344739"/>
              <a:gd name="connsiteX184" fmla="*/ 3536135 w 12192001"/>
              <a:gd name="connsiteY184" fmla="*/ 1978267 h 2344739"/>
              <a:gd name="connsiteX185" fmla="*/ 3473223 w 12192001"/>
              <a:gd name="connsiteY185" fmla="*/ 1974606 h 2344739"/>
              <a:gd name="connsiteX186" fmla="*/ 3400728 w 12192001"/>
              <a:gd name="connsiteY186" fmla="*/ 1962558 h 2344739"/>
              <a:gd name="connsiteX187" fmla="*/ 3363888 w 12192001"/>
              <a:gd name="connsiteY187" fmla="*/ 1979510 h 2344739"/>
              <a:gd name="connsiteX188" fmla="*/ 3344026 w 12192001"/>
              <a:gd name="connsiteY188" fmla="*/ 1981192 h 2344739"/>
              <a:gd name="connsiteX189" fmla="*/ 3341698 w 12192001"/>
              <a:gd name="connsiteY189" fmla="*/ 1980217 h 2344739"/>
              <a:gd name="connsiteX190" fmla="*/ 3262356 w 12192001"/>
              <a:gd name="connsiteY190" fmla="*/ 1986094 h 2344739"/>
              <a:gd name="connsiteX191" fmla="*/ 3142556 w 12192001"/>
              <a:gd name="connsiteY191" fmla="*/ 1993869 h 2344739"/>
              <a:gd name="connsiteX192" fmla="*/ 3030291 w 12192001"/>
              <a:gd name="connsiteY192" fmla="*/ 1996512 h 2344739"/>
              <a:gd name="connsiteX193" fmla="*/ 2781569 w 12192001"/>
              <a:gd name="connsiteY193" fmla="*/ 2018333 h 2344739"/>
              <a:gd name="connsiteX194" fmla="*/ 2646527 w 12192001"/>
              <a:gd name="connsiteY194" fmla="*/ 2028869 h 2344739"/>
              <a:gd name="connsiteX195" fmla="*/ 2568028 w 12192001"/>
              <a:gd name="connsiteY195" fmla="*/ 2002628 h 2344739"/>
              <a:gd name="connsiteX196" fmla="*/ 2443255 w 12192001"/>
              <a:gd name="connsiteY196" fmla="*/ 2016529 h 2344739"/>
              <a:gd name="connsiteX197" fmla="*/ 2315112 w 12192001"/>
              <a:gd name="connsiteY197" fmla="*/ 2024996 h 2344739"/>
              <a:gd name="connsiteX198" fmla="*/ 2208578 w 12192001"/>
              <a:gd name="connsiteY198" fmla="*/ 2019763 h 2344739"/>
              <a:gd name="connsiteX199" fmla="*/ 2094665 w 12192001"/>
              <a:gd name="connsiteY199" fmla="*/ 2003052 h 2344739"/>
              <a:gd name="connsiteX200" fmla="*/ 1997356 w 12192001"/>
              <a:gd name="connsiteY200" fmla="*/ 1995032 h 2344739"/>
              <a:gd name="connsiteX201" fmla="*/ 1928172 w 12192001"/>
              <a:gd name="connsiteY201" fmla="*/ 2016977 h 2344739"/>
              <a:gd name="connsiteX202" fmla="*/ 1921650 w 12192001"/>
              <a:gd name="connsiteY202" fmla="*/ 2012146 h 2344739"/>
              <a:gd name="connsiteX203" fmla="*/ 1873080 w 12192001"/>
              <a:gd name="connsiteY203" fmla="*/ 2013741 h 2344739"/>
              <a:gd name="connsiteX204" fmla="*/ 1786655 w 12192001"/>
              <a:gd name="connsiteY204" fmla="*/ 2041363 h 2344739"/>
              <a:gd name="connsiteX205" fmla="*/ 1738204 w 12192001"/>
              <a:gd name="connsiteY205" fmla="*/ 2036312 h 2344739"/>
              <a:gd name="connsiteX206" fmla="*/ 1675071 w 12192001"/>
              <a:gd name="connsiteY206" fmla="*/ 2019963 h 2344739"/>
              <a:gd name="connsiteX207" fmla="*/ 1608669 w 12192001"/>
              <a:gd name="connsiteY207" fmla="*/ 2013066 h 2344739"/>
              <a:gd name="connsiteX208" fmla="*/ 1496110 w 12192001"/>
              <a:gd name="connsiteY208" fmla="*/ 1987476 h 2344739"/>
              <a:gd name="connsiteX209" fmla="*/ 1149979 w 12192001"/>
              <a:gd name="connsiteY209" fmla="*/ 1938041 h 2344739"/>
              <a:gd name="connsiteX210" fmla="*/ 858269 w 12192001"/>
              <a:gd name="connsiteY210" fmla="*/ 1928608 h 2344739"/>
              <a:gd name="connsiteX211" fmla="*/ 837540 w 12192001"/>
              <a:gd name="connsiteY211" fmla="*/ 1929821 h 2344739"/>
              <a:gd name="connsiteX212" fmla="*/ 816809 w 12192001"/>
              <a:gd name="connsiteY212" fmla="*/ 1927857 h 2344739"/>
              <a:gd name="connsiteX213" fmla="*/ 811506 w 12192001"/>
              <a:gd name="connsiteY213" fmla="*/ 1930751 h 2344739"/>
              <a:gd name="connsiteX214" fmla="*/ 797041 w 12192001"/>
              <a:gd name="connsiteY214" fmla="*/ 1930446 h 2344739"/>
              <a:gd name="connsiteX215" fmla="*/ 767901 w 12192001"/>
              <a:gd name="connsiteY215" fmla="*/ 1932653 h 2344739"/>
              <a:gd name="connsiteX216" fmla="*/ 763053 w 12192001"/>
              <a:gd name="connsiteY216" fmla="*/ 1930432 h 2344739"/>
              <a:gd name="connsiteX217" fmla="*/ 720047 w 12192001"/>
              <a:gd name="connsiteY217" fmla="*/ 1929661 h 2344739"/>
              <a:gd name="connsiteX218" fmla="*/ 719742 w 12192001"/>
              <a:gd name="connsiteY218" fmla="*/ 1928399 h 2344739"/>
              <a:gd name="connsiteX219" fmla="*/ 708875 w 12192001"/>
              <a:gd name="connsiteY219" fmla="*/ 1922722 h 2344739"/>
              <a:gd name="connsiteX220" fmla="*/ 596792 w 12192001"/>
              <a:gd name="connsiteY220" fmla="*/ 1879864 h 2344739"/>
              <a:gd name="connsiteX221" fmla="*/ 578535 w 12192001"/>
              <a:gd name="connsiteY221" fmla="*/ 1877212 h 2344739"/>
              <a:gd name="connsiteX222" fmla="*/ 571717 w 12192001"/>
              <a:gd name="connsiteY222" fmla="*/ 1877401 h 2344739"/>
              <a:gd name="connsiteX223" fmla="*/ 445099 w 12192001"/>
              <a:gd name="connsiteY223" fmla="*/ 1839371 h 2344739"/>
              <a:gd name="connsiteX224" fmla="*/ 404015 w 12192001"/>
              <a:gd name="connsiteY224" fmla="*/ 1833548 h 2344739"/>
              <a:gd name="connsiteX225" fmla="*/ 292435 w 12192001"/>
              <a:gd name="connsiteY225" fmla="*/ 1812852 h 2344739"/>
              <a:gd name="connsiteX226" fmla="*/ 118381 w 12192001"/>
              <a:gd name="connsiteY226" fmla="*/ 1761047 h 2344739"/>
              <a:gd name="connsiteX227" fmla="*/ 15526 w 12192001"/>
              <a:gd name="connsiteY227" fmla="*/ 1758191 h 2344739"/>
              <a:gd name="connsiteX228" fmla="*/ 2 w 12192001"/>
              <a:gd name="connsiteY228" fmla="*/ 1752722 h 2344739"/>
              <a:gd name="connsiteX229" fmla="*/ 1 w 12192001"/>
              <a:gd name="connsiteY229" fmla="*/ 762497 h 2344739"/>
              <a:gd name="connsiteX230" fmla="*/ 0 w 12192001"/>
              <a:gd name="connsiteY230" fmla="*/ 762497 h 2344739"/>
              <a:gd name="connsiteX231" fmla="*/ 0 w 12192001"/>
              <a:gd name="connsiteY231" fmla="*/ 222213 h 2344739"/>
              <a:gd name="connsiteX232" fmla="*/ 0 w 12192001"/>
              <a:gd name="connsiteY232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310853 w 12192001"/>
              <a:gd name="connsiteY111" fmla="*/ 2131431 h 2344739"/>
              <a:gd name="connsiteX112" fmla="*/ 7218559 w 12192001"/>
              <a:gd name="connsiteY112" fmla="*/ 2156680 h 2344739"/>
              <a:gd name="connsiteX113" fmla="*/ 7201101 w 12192001"/>
              <a:gd name="connsiteY113" fmla="*/ 2161230 h 2344739"/>
              <a:gd name="connsiteX114" fmla="*/ 7197004 w 12192001"/>
              <a:gd name="connsiteY114" fmla="*/ 2166588 h 2344739"/>
              <a:gd name="connsiteX115" fmla="*/ 7170808 w 12192001"/>
              <a:gd name="connsiteY115" fmla="*/ 2171236 h 2344739"/>
              <a:gd name="connsiteX116" fmla="*/ 7096988 w 12192001"/>
              <a:gd name="connsiteY116" fmla="*/ 2183464 h 2344739"/>
              <a:gd name="connsiteX117" fmla="*/ 7018496 w 12192001"/>
              <a:gd name="connsiteY117" fmla="*/ 2183090 h 2344739"/>
              <a:gd name="connsiteX118" fmla="*/ 6904146 w 12192001"/>
              <a:gd name="connsiteY118" fmla="*/ 2212596 h 2344739"/>
              <a:gd name="connsiteX119" fmla="*/ 6708222 w 12192001"/>
              <a:gd name="connsiteY119" fmla="*/ 2240551 h 2344739"/>
              <a:gd name="connsiteX120" fmla="*/ 6549454 w 12192001"/>
              <a:gd name="connsiteY120" fmla="*/ 2269327 h 2344739"/>
              <a:gd name="connsiteX121" fmla="*/ 6317560 w 12192001"/>
              <a:gd name="connsiteY121" fmla="*/ 2316127 h 2344739"/>
              <a:gd name="connsiteX122" fmla="*/ 6168674 w 12192001"/>
              <a:gd name="connsiteY122" fmla="*/ 2318214 h 2344739"/>
              <a:gd name="connsiteX123" fmla="*/ 6073848 w 12192001"/>
              <a:gd name="connsiteY123" fmla="*/ 2338676 h 2344739"/>
              <a:gd name="connsiteX124" fmla="*/ 6068529 w 12192001"/>
              <a:gd name="connsiteY124" fmla="*/ 2337139 h 2344739"/>
              <a:gd name="connsiteX125" fmla="*/ 6048638 w 12192001"/>
              <a:gd name="connsiteY125" fmla="*/ 2337822 h 2344739"/>
              <a:gd name="connsiteX126" fmla="*/ 6041285 w 12192001"/>
              <a:gd name="connsiteY126" fmla="*/ 2329473 h 2344739"/>
              <a:gd name="connsiteX127" fmla="*/ 6010090 w 12192001"/>
              <a:gd name="connsiteY127" fmla="*/ 2324380 h 2344739"/>
              <a:gd name="connsiteX128" fmla="*/ 5957375 w 12192001"/>
              <a:gd name="connsiteY128" fmla="*/ 2328024 h 2344739"/>
              <a:gd name="connsiteX129" fmla="*/ 5758919 w 12192001"/>
              <a:gd name="connsiteY129" fmla="*/ 2343716 h 2344739"/>
              <a:gd name="connsiteX130" fmla="*/ 5626960 w 12192001"/>
              <a:gd name="connsiteY130" fmla="*/ 2344739 h 2344739"/>
              <a:gd name="connsiteX131" fmla="*/ 5470906 w 12192001"/>
              <a:gd name="connsiteY131" fmla="*/ 2330719 h 2344739"/>
              <a:gd name="connsiteX132" fmla="*/ 5432761 w 12192001"/>
              <a:gd name="connsiteY132" fmla="*/ 2319466 h 2344739"/>
              <a:gd name="connsiteX133" fmla="*/ 5381669 w 12192001"/>
              <a:gd name="connsiteY133" fmla="*/ 2301764 h 2344739"/>
              <a:gd name="connsiteX134" fmla="*/ 5261764 w 12192001"/>
              <a:gd name="connsiteY134" fmla="*/ 2281347 h 2344739"/>
              <a:gd name="connsiteX135" fmla="*/ 5222961 w 12192001"/>
              <a:gd name="connsiteY135" fmla="*/ 2270223 h 2344739"/>
              <a:gd name="connsiteX136" fmla="*/ 5174660 w 12192001"/>
              <a:gd name="connsiteY136" fmla="*/ 2267233 h 2344739"/>
              <a:gd name="connsiteX137" fmla="*/ 5156554 w 12192001"/>
              <a:gd name="connsiteY137" fmla="*/ 2260010 h 2344739"/>
              <a:gd name="connsiteX138" fmla="*/ 5142599 w 12192001"/>
              <a:gd name="connsiteY138" fmla="*/ 2256610 h 2344739"/>
              <a:gd name="connsiteX139" fmla="*/ 5139596 w 12192001"/>
              <a:gd name="connsiteY139" fmla="*/ 2254509 h 2344739"/>
              <a:gd name="connsiteX140" fmla="*/ 5121659 w 12192001"/>
              <a:gd name="connsiteY140" fmla="*/ 2243656 h 2344739"/>
              <a:gd name="connsiteX141" fmla="*/ 5065790 w 12192001"/>
              <a:gd name="connsiteY141" fmla="*/ 2250227 h 2344739"/>
              <a:gd name="connsiteX142" fmla="*/ 5011514 w 12192001"/>
              <a:gd name="connsiteY142" fmla="*/ 2233846 h 2344739"/>
              <a:gd name="connsiteX143" fmla="*/ 4840441 w 12192001"/>
              <a:gd name="connsiteY143" fmla="*/ 2209829 h 2344739"/>
              <a:gd name="connsiteX144" fmla="*/ 4762447 w 12192001"/>
              <a:gd name="connsiteY144" fmla="*/ 2182061 h 2344739"/>
              <a:gd name="connsiteX145" fmla="*/ 4723186 w 12192001"/>
              <a:gd name="connsiteY145" fmla="*/ 2173047 h 2344739"/>
              <a:gd name="connsiteX146" fmla="*/ 4721176 w 12192001"/>
              <a:gd name="connsiteY146" fmla="*/ 2172298 h 2344739"/>
              <a:gd name="connsiteX147" fmla="*/ 4722111 w 12192001"/>
              <a:gd name="connsiteY147" fmla="*/ 2172087 h 2344739"/>
              <a:gd name="connsiteX148" fmla="*/ 4717202 w 12192001"/>
              <a:gd name="connsiteY148" fmla="*/ 2170817 h 2344739"/>
              <a:gd name="connsiteX149" fmla="*/ 4721176 w 12192001"/>
              <a:gd name="connsiteY149" fmla="*/ 2172298 h 2344739"/>
              <a:gd name="connsiteX150" fmla="*/ 4715526 w 12192001"/>
              <a:gd name="connsiteY150" fmla="*/ 2173573 h 2344739"/>
              <a:gd name="connsiteX151" fmla="*/ 4515814 w 12192001"/>
              <a:gd name="connsiteY151" fmla="*/ 2163671 h 2344739"/>
              <a:gd name="connsiteX152" fmla="*/ 4428543 w 12192001"/>
              <a:gd name="connsiteY152" fmla="*/ 2153020 h 2344739"/>
              <a:gd name="connsiteX153" fmla="*/ 4362875 w 12192001"/>
              <a:gd name="connsiteY153" fmla="*/ 2151674 h 2344739"/>
              <a:gd name="connsiteX154" fmla="*/ 4316966 w 12192001"/>
              <a:gd name="connsiteY154" fmla="*/ 2158289 h 2344739"/>
              <a:gd name="connsiteX155" fmla="*/ 4315110 w 12192001"/>
              <a:gd name="connsiteY155" fmla="*/ 2156948 h 2344739"/>
              <a:gd name="connsiteX156" fmla="*/ 4295144 w 12192001"/>
              <a:gd name="connsiteY156" fmla="*/ 2155069 h 2344739"/>
              <a:gd name="connsiteX157" fmla="*/ 4290064 w 12192001"/>
              <a:gd name="connsiteY157" fmla="*/ 2157986 h 2344739"/>
              <a:gd name="connsiteX158" fmla="*/ 4276142 w 12192001"/>
              <a:gd name="connsiteY158" fmla="*/ 2157740 h 2344739"/>
              <a:gd name="connsiteX159" fmla="*/ 4248117 w 12192001"/>
              <a:gd name="connsiteY159" fmla="*/ 2160064 h 2344739"/>
              <a:gd name="connsiteX160" fmla="*/ 4202051 w 12192001"/>
              <a:gd name="connsiteY160" fmla="*/ 2157269 h 2344739"/>
              <a:gd name="connsiteX161" fmla="*/ 4201745 w 12192001"/>
              <a:gd name="connsiteY161" fmla="*/ 2156010 h 2344739"/>
              <a:gd name="connsiteX162" fmla="*/ 4191248 w 12192001"/>
              <a:gd name="connsiteY162" fmla="*/ 2150376 h 2344739"/>
              <a:gd name="connsiteX163" fmla="*/ 4142745 w 12192001"/>
              <a:gd name="connsiteY163" fmla="*/ 2134511 h 2344739"/>
              <a:gd name="connsiteX164" fmla="*/ 4083097 w 12192001"/>
              <a:gd name="connsiteY164" fmla="*/ 2107978 h 2344739"/>
              <a:gd name="connsiteX165" fmla="*/ 4074546 w 12192001"/>
              <a:gd name="connsiteY165" fmla="*/ 2107143 h 2344739"/>
              <a:gd name="connsiteX166" fmla="*/ 4074427 w 12192001"/>
              <a:gd name="connsiteY166" fmla="*/ 2106844 h 2344739"/>
              <a:gd name="connsiteX167" fmla="*/ 4065510 w 12192001"/>
              <a:gd name="connsiteY167" fmla="*/ 2105400 h 2344739"/>
              <a:gd name="connsiteX168" fmla="*/ 4058954 w 12192001"/>
              <a:gd name="connsiteY168" fmla="*/ 2105618 h 2344739"/>
              <a:gd name="connsiteX169" fmla="*/ 4042364 w 12192001"/>
              <a:gd name="connsiteY169" fmla="*/ 2103997 h 2344739"/>
              <a:gd name="connsiteX170" fmla="*/ 4036997 w 12192001"/>
              <a:gd name="connsiteY170" fmla="*/ 2101563 h 2344739"/>
              <a:gd name="connsiteX171" fmla="*/ 4035363 w 12192001"/>
              <a:gd name="connsiteY171" fmla="*/ 2097896 h 2344739"/>
              <a:gd name="connsiteX172" fmla="*/ 4033778 w 12192001"/>
              <a:gd name="connsiteY172" fmla="*/ 2098131 h 2344739"/>
              <a:gd name="connsiteX173" fmla="*/ 4004538 w 12192001"/>
              <a:gd name="connsiteY173" fmla="*/ 2085563 h 2344739"/>
              <a:gd name="connsiteX174" fmla="*/ 3936846 w 12192001"/>
              <a:gd name="connsiteY174" fmla="*/ 2068106 h 2344739"/>
              <a:gd name="connsiteX175" fmla="*/ 3897275 w 12192001"/>
              <a:gd name="connsiteY175" fmla="*/ 2062451 h 2344739"/>
              <a:gd name="connsiteX176" fmla="*/ 3789760 w 12192001"/>
              <a:gd name="connsiteY176" fmla="*/ 2042213 h 2344739"/>
              <a:gd name="connsiteX177" fmla="*/ 3682513 w 12192001"/>
              <a:gd name="connsiteY177" fmla="*/ 2018290 h 2344739"/>
              <a:gd name="connsiteX178" fmla="*/ 3610035 w 12192001"/>
              <a:gd name="connsiteY178" fmla="*/ 1986019 h 2344739"/>
              <a:gd name="connsiteX179" fmla="*/ 3603855 w 12192001"/>
              <a:gd name="connsiteY179" fmla="*/ 1987381 h 2344739"/>
              <a:gd name="connsiteX180" fmla="*/ 3594736 w 12192001"/>
              <a:gd name="connsiteY180" fmla="*/ 1987545 h 2344739"/>
              <a:gd name="connsiteX181" fmla="*/ 3594501 w 12192001"/>
              <a:gd name="connsiteY181" fmla="*/ 1987276 h 2344739"/>
              <a:gd name="connsiteX182" fmla="*/ 3585978 w 12192001"/>
              <a:gd name="connsiteY182" fmla="*/ 1987966 h 2344739"/>
              <a:gd name="connsiteX183" fmla="*/ 3536135 w 12192001"/>
              <a:gd name="connsiteY183" fmla="*/ 1978267 h 2344739"/>
              <a:gd name="connsiteX184" fmla="*/ 3473223 w 12192001"/>
              <a:gd name="connsiteY184" fmla="*/ 1974606 h 2344739"/>
              <a:gd name="connsiteX185" fmla="*/ 3400728 w 12192001"/>
              <a:gd name="connsiteY185" fmla="*/ 1962558 h 2344739"/>
              <a:gd name="connsiteX186" fmla="*/ 3363888 w 12192001"/>
              <a:gd name="connsiteY186" fmla="*/ 1979510 h 2344739"/>
              <a:gd name="connsiteX187" fmla="*/ 3344026 w 12192001"/>
              <a:gd name="connsiteY187" fmla="*/ 1981192 h 2344739"/>
              <a:gd name="connsiteX188" fmla="*/ 3341698 w 12192001"/>
              <a:gd name="connsiteY188" fmla="*/ 1980217 h 2344739"/>
              <a:gd name="connsiteX189" fmla="*/ 3262356 w 12192001"/>
              <a:gd name="connsiteY189" fmla="*/ 1986094 h 2344739"/>
              <a:gd name="connsiteX190" fmla="*/ 3142556 w 12192001"/>
              <a:gd name="connsiteY190" fmla="*/ 1993869 h 2344739"/>
              <a:gd name="connsiteX191" fmla="*/ 3030291 w 12192001"/>
              <a:gd name="connsiteY191" fmla="*/ 1996512 h 2344739"/>
              <a:gd name="connsiteX192" fmla="*/ 2781569 w 12192001"/>
              <a:gd name="connsiteY192" fmla="*/ 2018333 h 2344739"/>
              <a:gd name="connsiteX193" fmla="*/ 2646527 w 12192001"/>
              <a:gd name="connsiteY193" fmla="*/ 2028869 h 2344739"/>
              <a:gd name="connsiteX194" fmla="*/ 2568028 w 12192001"/>
              <a:gd name="connsiteY194" fmla="*/ 2002628 h 2344739"/>
              <a:gd name="connsiteX195" fmla="*/ 2443255 w 12192001"/>
              <a:gd name="connsiteY195" fmla="*/ 2016529 h 2344739"/>
              <a:gd name="connsiteX196" fmla="*/ 2315112 w 12192001"/>
              <a:gd name="connsiteY196" fmla="*/ 2024996 h 2344739"/>
              <a:gd name="connsiteX197" fmla="*/ 2208578 w 12192001"/>
              <a:gd name="connsiteY197" fmla="*/ 2019763 h 2344739"/>
              <a:gd name="connsiteX198" fmla="*/ 2094665 w 12192001"/>
              <a:gd name="connsiteY198" fmla="*/ 2003052 h 2344739"/>
              <a:gd name="connsiteX199" fmla="*/ 1997356 w 12192001"/>
              <a:gd name="connsiteY199" fmla="*/ 1995032 h 2344739"/>
              <a:gd name="connsiteX200" fmla="*/ 1928172 w 12192001"/>
              <a:gd name="connsiteY200" fmla="*/ 2016977 h 2344739"/>
              <a:gd name="connsiteX201" fmla="*/ 1921650 w 12192001"/>
              <a:gd name="connsiteY201" fmla="*/ 2012146 h 2344739"/>
              <a:gd name="connsiteX202" fmla="*/ 1873080 w 12192001"/>
              <a:gd name="connsiteY202" fmla="*/ 2013741 h 2344739"/>
              <a:gd name="connsiteX203" fmla="*/ 1786655 w 12192001"/>
              <a:gd name="connsiteY203" fmla="*/ 2041363 h 2344739"/>
              <a:gd name="connsiteX204" fmla="*/ 1738204 w 12192001"/>
              <a:gd name="connsiteY204" fmla="*/ 2036312 h 2344739"/>
              <a:gd name="connsiteX205" fmla="*/ 1675071 w 12192001"/>
              <a:gd name="connsiteY205" fmla="*/ 2019963 h 2344739"/>
              <a:gd name="connsiteX206" fmla="*/ 1608669 w 12192001"/>
              <a:gd name="connsiteY206" fmla="*/ 2013066 h 2344739"/>
              <a:gd name="connsiteX207" fmla="*/ 1496110 w 12192001"/>
              <a:gd name="connsiteY207" fmla="*/ 1987476 h 2344739"/>
              <a:gd name="connsiteX208" fmla="*/ 1149979 w 12192001"/>
              <a:gd name="connsiteY208" fmla="*/ 1938041 h 2344739"/>
              <a:gd name="connsiteX209" fmla="*/ 858269 w 12192001"/>
              <a:gd name="connsiteY209" fmla="*/ 1928608 h 2344739"/>
              <a:gd name="connsiteX210" fmla="*/ 837540 w 12192001"/>
              <a:gd name="connsiteY210" fmla="*/ 1929821 h 2344739"/>
              <a:gd name="connsiteX211" fmla="*/ 816809 w 12192001"/>
              <a:gd name="connsiteY211" fmla="*/ 1927857 h 2344739"/>
              <a:gd name="connsiteX212" fmla="*/ 811506 w 12192001"/>
              <a:gd name="connsiteY212" fmla="*/ 1930751 h 2344739"/>
              <a:gd name="connsiteX213" fmla="*/ 797041 w 12192001"/>
              <a:gd name="connsiteY213" fmla="*/ 1930446 h 2344739"/>
              <a:gd name="connsiteX214" fmla="*/ 767901 w 12192001"/>
              <a:gd name="connsiteY214" fmla="*/ 1932653 h 2344739"/>
              <a:gd name="connsiteX215" fmla="*/ 763053 w 12192001"/>
              <a:gd name="connsiteY215" fmla="*/ 1930432 h 2344739"/>
              <a:gd name="connsiteX216" fmla="*/ 720047 w 12192001"/>
              <a:gd name="connsiteY216" fmla="*/ 1929661 h 2344739"/>
              <a:gd name="connsiteX217" fmla="*/ 719742 w 12192001"/>
              <a:gd name="connsiteY217" fmla="*/ 1928399 h 2344739"/>
              <a:gd name="connsiteX218" fmla="*/ 708875 w 12192001"/>
              <a:gd name="connsiteY218" fmla="*/ 1922722 h 2344739"/>
              <a:gd name="connsiteX219" fmla="*/ 596792 w 12192001"/>
              <a:gd name="connsiteY219" fmla="*/ 1879864 h 2344739"/>
              <a:gd name="connsiteX220" fmla="*/ 578535 w 12192001"/>
              <a:gd name="connsiteY220" fmla="*/ 1877212 h 2344739"/>
              <a:gd name="connsiteX221" fmla="*/ 571717 w 12192001"/>
              <a:gd name="connsiteY221" fmla="*/ 1877401 h 2344739"/>
              <a:gd name="connsiteX222" fmla="*/ 445099 w 12192001"/>
              <a:gd name="connsiteY222" fmla="*/ 1839371 h 2344739"/>
              <a:gd name="connsiteX223" fmla="*/ 404015 w 12192001"/>
              <a:gd name="connsiteY223" fmla="*/ 1833548 h 2344739"/>
              <a:gd name="connsiteX224" fmla="*/ 292435 w 12192001"/>
              <a:gd name="connsiteY224" fmla="*/ 1812852 h 2344739"/>
              <a:gd name="connsiteX225" fmla="*/ 118381 w 12192001"/>
              <a:gd name="connsiteY225" fmla="*/ 1761047 h 2344739"/>
              <a:gd name="connsiteX226" fmla="*/ 15526 w 12192001"/>
              <a:gd name="connsiteY226" fmla="*/ 1758191 h 2344739"/>
              <a:gd name="connsiteX227" fmla="*/ 2 w 12192001"/>
              <a:gd name="connsiteY227" fmla="*/ 1752722 h 2344739"/>
              <a:gd name="connsiteX228" fmla="*/ 1 w 12192001"/>
              <a:gd name="connsiteY228" fmla="*/ 762497 h 2344739"/>
              <a:gd name="connsiteX229" fmla="*/ 0 w 12192001"/>
              <a:gd name="connsiteY229" fmla="*/ 762497 h 2344739"/>
              <a:gd name="connsiteX230" fmla="*/ 0 w 12192001"/>
              <a:gd name="connsiteY230" fmla="*/ 222213 h 2344739"/>
              <a:gd name="connsiteX231" fmla="*/ 0 w 12192001"/>
              <a:gd name="connsiteY231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218559 w 12192001"/>
              <a:gd name="connsiteY111" fmla="*/ 2156680 h 2344739"/>
              <a:gd name="connsiteX112" fmla="*/ 7201101 w 12192001"/>
              <a:gd name="connsiteY112" fmla="*/ 2161230 h 2344739"/>
              <a:gd name="connsiteX113" fmla="*/ 7197004 w 12192001"/>
              <a:gd name="connsiteY113" fmla="*/ 2166588 h 2344739"/>
              <a:gd name="connsiteX114" fmla="*/ 7170808 w 12192001"/>
              <a:gd name="connsiteY114" fmla="*/ 2171236 h 2344739"/>
              <a:gd name="connsiteX115" fmla="*/ 7096988 w 12192001"/>
              <a:gd name="connsiteY115" fmla="*/ 2183464 h 2344739"/>
              <a:gd name="connsiteX116" fmla="*/ 7018496 w 12192001"/>
              <a:gd name="connsiteY116" fmla="*/ 2183090 h 2344739"/>
              <a:gd name="connsiteX117" fmla="*/ 6904146 w 12192001"/>
              <a:gd name="connsiteY117" fmla="*/ 2212596 h 2344739"/>
              <a:gd name="connsiteX118" fmla="*/ 6708222 w 12192001"/>
              <a:gd name="connsiteY118" fmla="*/ 2240551 h 2344739"/>
              <a:gd name="connsiteX119" fmla="*/ 6549454 w 12192001"/>
              <a:gd name="connsiteY119" fmla="*/ 2269327 h 2344739"/>
              <a:gd name="connsiteX120" fmla="*/ 6317560 w 12192001"/>
              <a:gd name="connsiteY120" fmla="*/ 2316127 h 2344739"/>
              <a:gd name="connsiteX121" fmla="*/ 6168674 w 12192001"/>
              <a:gd name="connsiteY121" fmla="*/ 2318214 h 2344739"/>
              <a:gd name="connsiteX122" fmla="*/ 6073848 w 12192001"/>
              <a:gd name="connsiteY122" fmla="*/ 2338676 h 2344739"/>
              <a:gd name="connsiteX123" fmla="*/ 6068529 w 12192001"/>
              <a:gd name="connsiteY123" fmla="*/ 2337139 h 2344739"/>
              <a:gd name="connsiteX124" fmla="*/ 6048638 w 12192001"/>
              <a:gd name="connsiteY124" fmla="*/ 2337822 h 2344739"/>
              <a:gd name="connsiteX125" fmla="*/ 6041285 w 12192001"/>
              <a:gd name="connsiteY125" fmla="*/ 2329473 h 2344739"/>
              <a:gd name="connsiteX126" fmla="*/ 6010090 w 12192001"/>
              <a:gd name="connsiteY126" fmla="*/ 2324380 h 2344739"/>
              <a:gd name="connsiteX127" fmla="*/ 5957375 w 12192001"/>
              <a:gd name="connsiteY127" fmla="*/ 2328024 h 2344739"/>
              <a:gd name="connsiteX128" fmla="*/ 5758919 w 12192001"/>
              <a:gd name="connsiteY128" fmla="*/ 2343716 h 2344739"/>
              <a:gd name="connsiteX129" fmla="*/ 5626960 w 12192001"/>
              <a:gd name="connsiteY129" fmla="*/ 2344739 h 2344739"/>
              <a:gd name="connsiteX130" fmla="*/ 5470906 w 12192001"/>
              <a:gd name="connsiteY130" fmla="*/ 2330719 h 2344739"/>
              <a:gd name="connsiteX131" fmla="*/ 5432761 w 12192001"/>
              <a:gd name="connsiteY131" fmla="*/ 2319466 h 2344739"/>
              <a:gd name="connsiteX132" fmla="*/ 5381669 w 12192001"/>
              <a:gd name="connsiteY132" fmla="*/ 2301764 h 2344739"/>
              <a:gd name="connsiteX133" fmla="*/ 5261764 w 12192001"/>
              <a:gd name="connsiteY133" fmla="*/ 2281347 h 2344739"/>
              <a:gd name="connsiteX134" fmla="*/ 5222961 w 12192001"/>
              <a:gd name="connsiteY134" fmla="*/ 2270223 h 2344739"/>
              <a:gd name="connsiteX135" fmla="*/ 5174660 w 12192001"/>
              <a:gd name="connsiteY135" fmla="*/ 2267233 h 2344739"/>
              <a:gd name="connsiteX136" fmla="*/ 5156554 w 12192001"/>
              <a:gd name="connsiteY136" fmla="*/ 2260010 h 2344739"/>
              <a:gd name="connsiteX137" fmla="*/ 5142599 w 12192001"/>
              <a:gd name="connsiteY137" fmla="*/ 2256610 h 2344739"/>
              <a:gd name="connsiteX138" fmla="*/ 5139596 w 12192001"/>
              <a:gd name="connsiteY138" fmla="*/ 2254509 h 2344739"/>
              <a:gd name="connsiteX139" fmla="*/ 5121659 w 12192001"/>
              <a:gd name="connsiteY139" fmla="*/ 2243656 h 2344739"/>
              <a:gd name="connsiteX140" fmla="*/ 5065790 w 12192001"/>
              <a:gd name="connsiteY140" fmla="*/ 2250227 h 2344739"/>
              <a:gd name="connsiteX141" fmla="*/ 5011514 w 12192001"/>
              <a:gd name="connsiteY141" fmla="*/ 2233846 h 2344739"/>
              <a:gd name="connsiteX142" fmla="*/ 4840441 w 12192001"/>
              <a:gd name="connsiteY142" fmla="*/ 2209829 h 2344739"/>
              <a:gd name="connsiteX143" fmla="*/ 4762447 w 12192001"/>
              <a:gd name="connsiteY143" fmla="*/ 2182061 h 2344739"/>
              <a:gd name="connsiteX144" fmla="*/ 4723186 w 12192001"/>
              <a:gd name="connsiteY144" fmla="*/ 2173047 h 2344739"/>
              <a:gd name="connsiteX145" fmla="*/ 4721176 w 12192001"/>
              <a:gd name="connsiteY145" fmla="*/ 2172298 h 2344739"/>
              <a:gd name="connsiteX146" fmla="*/ 4722111 w 12192001"/>
              <a:gd name="connsiteY146" fmla="*/ 2172087 h 2344739"/>
              <a:gd name="connsiteX147" fmla="*/ 4717202 w 12192001"/>
              <a:gd name="connsiteY147" fmla="*/ 2170817 h 2344739"/>
              <a:gd name="connsiteX148" fmla="*/ 4721176 w 12192001"/>
              <a:gd name="connsiteY148" fmla="*/ 2172298 h 2344739"/>
              <a:gd name="connsiteX149" fmla="*/ 4715526 w 12192001"/>
              <a:gd name="connsiteY149" fmla="*/ 2173573 h 2344739"/>
              <a:gd name="connsiteX150" fmla="*/ 4515814 w 12192001"/>
              <a:gd name="connsiteY150" fmla="*/ 2163671 h 2344739"/>
              <a:gd name="connsiteX151" fmla="*/ 4428543 w 12192001"/>
              <a:gd name="connsiteY151" fmla="*/ 2153020 h 2344739"/>
              <a:gd name="connsiteX152" fmla="*/ 4362875 w 12192001"/>
              <a:gd name="connsiteY152" fmla="*/ 2151674 h 2344739"/>
              <a:gd name="connsiteX153" fmla="*/ 4316966 w 12192001"/>
              <a:gd name="connsiteY153" fmla="*/ 2158289 h 2344739"/>
              <a:gd name="connsiteX154" fmla="*/ 4315110 w 12192001"/>
              <a:gd name="connsiteY154" fmla="*/ 2156948 h 2344739"/>
              <a:gd name="connsiteX155" fmla="*/ 4295144 w 12192001"/>
              <a:gd name="connsiteY155" fmla="*/ 2155069 h 2344739"/>
              <a:gd name="connsiteX156" fmla="*/ 4290064 w 12192001"/>
              <a:gd name="connsiteY156" fmla="*/ 2157986 h 2344739"/>
              <a:gd name="connsiteX157" fmla="*/ 4276142 w 12192001"/>
              <a:gd name="connsiteY157" fmla="*/ 2157740 h 2344739"/>
              <a:gd name="connsiteX158" fmla="*/ 4248117 w 12192001"/>
              <a:gd name="connsiteY158" fmla="*/ 2160064 h 2344739"/>
              <a:gd name="connsiteX159" fmla="*/ 4202051 w 12192001"/>
              <a:gd name="connsiteY159" fmla="*/ 2157269 h 2344739"/>
              <a:gd name="connsiteX160" fmla="*/ 4201745 w 12192001"/>
              <a:gd name="connsiteY160" fmla="*/ 2156010 h 2344739"/>
              <a:gd name="connsiteX161" fmla="*/ 4191248 w 12192001"/>
              <a:gd name="connsiteY161" fmla="*/ 2150376 h 2344739"/>
              <a:gd name="connsiteX162" fmla="*/ 4142745 w 12192001"/>
              <a:gd name="connsiteY162" fmla="*/ 2134511 h 2344739"/>
              <a:gd name="connsiteX163" fmla="*/ 4083097 w 12192001"/>
              <a:gd name="connsiteY163" fmla="*/ 2107978 h 2344739"/>
              <a:gd name="connsiteX164" fmla="*/ 4074546 w 12192001"/>
              <a:gd name="connsiteY164" fmla="*/ 2107143 h 2344739"/>
              <a:gd name="connsiteX165" fmla="*/ 4074427 w 12192001"/>
              <a:gd name="connsiteY165" fmla="*/ 2106844 h 2344739"/>
              <a:gd name="connsiteX166" fmla="*/ 4065510 w 12192001"/>
              <a:gd name="connsiteY166" fmla="*/ 2105400 h 2344739"/>
              <a:gd name="connsiteX167" fmla="*/ 4058954 w 12192001"/>
              <a:gd name="connsiteY167" fmla="*/ 2105618 h 2344739"/>
              <a:gd name="connsiteX168" fmla="*/ 4042364 w 12192001"/>
              <a:gd name="connsiteY168" fmla="*/ 2103997 h 2344739"/>
              <a:gd name="connsiteX169" fmla="*/ 4036997 w 12192001"/>
              <a:gd name="connsiteY169" fmla="*/ 2101563 h 2344739"/>
              <a:gd name="connsiteX170" fmla="*/ 4035363 w 12192001"/>
              <a:gd name="connsiteY170" fmla="*/ 2097896 h 2344739"/>
              <a:gd name="connsiteX171" fmla="*/ 4033778 w 12192001"/>
              <a:gd name="connsiteY171" fmla="*/ 2098131 h 2344739"/>
              <a:gd name="connsiteX172" fmla="*/ 4004538 w 12192001"/>
              <a:gd name="connsiteY172" fmla="*/ 2085563 h 2344739"/>
              <a:gd name="connsiteX173" fmla="*/ 3936846 w 12192001"/>
              <a:gd name="connsiteY173" fmla="*/ 2068106 h 2344739"/>
              <a:gd name="connsiteX174" fmla="*/ 3897275 w 12192001"/>
              <a:gd name="connsiteY174" fmla="*/ 2062451 h 2344739"/>
              <a:gd name="connsiteX175" fmla="*/ 3789760 w 12192001"/>
              <a:gd name="connsiteY175" fmla="*/ 2042213 h 2344739"/>
              <a:gd name="connsiteX176" fmla="*/ 3682513 w 12192001"/>
              <a:gd name="connsiteY176" fmla="*/ 2018290 h 2344739"/>
              <a:gd name="connsiteX177" fmla="*/ 3610035 w 12192001"/>
              <a:gd name="connsiteY177" fmla="*/ 1986019 h 2344739"/>
              <a:gd name="connsiteX178" fmla="*/ 3603855 w 12192001"/>
              <a:gd name="connsiteY178" fmla="*/ 1987381 h 2344739"/>
              <a:gd name="connsiteX179" fmla="*/ 3594736 w 12192001"/>
              <a:gd name="connsiteY179" fmla="*/ 1987545 h 2344739"/>
              <a:gd name="connsiteX180" fmla="*/ 3594501 w 12192001"/>
              <a:gd name="connsiteY180" fmla="*/ 1987276 h 2344739"/>
              <a:gd name="connsiteX181" fmla="*/ 3585978 w 12192001"/>
              <a:gd name="connsiteY181" fmla="*/ 1987966 h 2344739"/>
              <a:gd name="connsiteX182" fmla="*/ 3536135 w 12192001"/>
              <a:gd name="connsiteY182" fmla="*/ 1978267 h 2344739"/>
              <a:gd name="connsiteX183" fmla="*/ 3473223 w 12192001"/>
              <a:gd name="connsiteY183" fmla="*/ 1974606 h 2344739"/>
              <a:gd name="connsiteX184" fmla="*/ 3400728 w 12192001"/>
              <a:gd name="connsiteY184" fmla="*/ 1962558 h 2344739"/>
              <a:gd name="connsiteX185" fmla="*/ 3363888 w 12192001"/>
              <a:gd name="connsiteY185" fmla="*/ 1979510 h 2344739"/>
              <a:gd name="connsiteX186" fmla="*/ 3344026 w 12192001"/>
              <a:gd name="connsiteY186" fmla="*/ 1981192 h 2344739"/>
              <a:gd name="connsiteX187" fmla="*/ 3341698 w 12192001"/>
              <a:gd name="connsiteY187" fmla="*/ 1980217 h 2344739"/>
              <a:gd name="connsiteX188" fmla="*/ 3262356 w 12192001"/>
              <a:gd name="connsiteY188" fmla="*/ 1986094 h 2344739"/>
              <a:gd name="connsiteX189" fmla="*/ 3142556 w 12192001"/>
              <a:gd name="connsiteY189" fmla="*/ 1993869 h 2344739"/>
              <a:gd name="connsiteX190" fmla="*/ 3030291 w 12192001"/>
              <a:gd name="connsiteY190" fmla="*/ 1996512 h 2344739"/>
              <a:gd name="connsiteX191" fmla="*/ 2781569 w 12192001"/>
              <a:gd name="connsiteY191" fmla="*/ 2018333 h 2344739"/>
              <a:gd name="connsiteX192" fmla="*/ 2646527 w 12192001"/>
              <a:gd name="connsiteY192" fmla="*/ 2028869 h 2344739"/>
              <a:gd name="connsiteX193" fmla="*/ 2568028 w 12192001"/>
              <a:gd name="connsiteY193" fmla="*/ 2002628 h 2344739"/>
              <a:gd name="connsiteX194" fmla="*/ 2443255 w 12192001"/>
              <a:gd name="connsiteY194" fmla="*/ 2016529 h 2344739"/>
              <a:gd name="connsiteX195" fmla="*/ 2315112 w 12192001"/>
              <a:gd name="connsiteY195" fmla="*/ 2024996 h 2344739"/>
              <a:gd name="connsiteX196" fmla="*/ 2208578 w 12192001"/>
              <a:gd name="connsiteY196" fmla="*/ 2019763 h 2344739"/>
              <a:gd name="connsiteX197" fmla="*/ 2094665 w 12192001"/>
              <a:gd name="connsiteY197" fmla="*/ 2003052 h 2344739"/>
              <a:gd name="connsiteX198" fmla="*/ 1997356 w 12192001"/>
              <a:gd name="connsiteY198" fmla="*/ 1995032 h 2344739"/>
              <a:gd name="connsiteX199" fmla="*/ 1928172 w 12192001"/>
              <a:gd name="connsiteY199" fmla="*/ 2016977 h 2344739"/>
              <a:gd name="connsiteX200" fmla="*/ 1921650 w 12192001"/>
              <a:gd name="connsiteY200" fmla="*/ 2012146 h 2344739"/>
              <a:gd name="connsiteX201" fmla="*/ 1873080 w 12192001"/>
              <a:gd name="connsiteY201" fmla="*/ 2013741 h 2344739"/>
              <a:gd name="connsiteX202" fmla="*/ 1786655 w 12192001"/>
              <a:gd name="connsiteY202" fmla="*/ 2041363 h 2344739"/>
              <a:gd name="connsiteX203" fmla="*/ 1738204 w 12192001"/>
              <a:gd name="connsiteY203" fmla="*/ 2036312 h 2344739"/>
              <a:gd name="connsiteX204" fmla="*/ 1675071 w 12192001"/>
              <a:gd name="connsiteY204" fmla="*/ 2019963 h 2344739"/>
              <a:gd name="connsiteX205" fmla="*/ 1608669 w 12192001"/>
              <a:gd name="connsiteY205" fmla="*/ 2013066 h 2344739"/>
              <a:gd name="connsiteX206" fmla="*/ 1496110 w 12192001"/>
              <a:gd name="connsiteY206" fmla="*/ 1987476 h 2344739"/>
              <a:gd name="connsiteX207" fmla="*/ 1149979 w 12192001"/>
              <a:gd name="connsiteY207" fmla="*/ 1938041 h 2344739"/>
              <a:gd name="connsiteX208" fmla="*/ 858269 w 12192001"/>
              <a:gd name="connsiteY208" fmla="*/ 1928608 h 2344739"/>
              <a:gd name="connsiteX209" fmla="*/ 837540 w 12192001"/>
              <a:gd name="connsiteY209" fmla="*/ 1929821 h 2344739"/>
              <a:gd name="connsiteX210" fmla="*/ 816809 w 12192001"/>
              <a:gd name="connsiteY210" fmla="*/ 1927857 h 2344739"/>
              <a:gd name="connsiteX211" fmla="*/ 811506 w 12192001"/>
              <a:gd name="connsiteY211" fmla="*/ 1930751 h 2344739"/>
              <a:gd name="connsiteX212" fmla="*/ 797041 w 12192001"/>
              <a:gd name="connsiteY212" fmla="*/ 1930446 h 2344739"/>
              <a:gd name="connsiteX213" fmla="*/ 767901 w 12192001"/>
              <a:gd name="connsiteY213" fmla="*/ 1932653 h 2344739"/>
              <a:gd name="connsiteX214" fmla="*/ 763053 w 12192001"/>
              <a:gd name="connsiteY214" fmla="*/ 1930432 h 2344739"/>
              <a:gd name="connsiteX215" fmla="*/ 720047 w 12192001"/>
              <a:gd name="connsiteY215" fmla="*/ 1929661 h 2344739"/>
              <a:gd name="connsiteX216" fmla="*/ 719742 w 12192001"/>
              <a:gd name="connsiteY216" fmla="*/ 1928399 h 2344739"/>
              <a:gd name="connsiteX217" fmla="*/ 708875 w 12192001"/>
              <a:gd name="connsiteY217" fmla="*/ 1922722 h 2344739"/>
              <a:gd name="connsiteX218" fmla="*/ 596792 w 12192001"/>
              <a:gd name="connsiteY218" fmla="*/ 1879864 h 2344739"/>
              <a:gd name="connsiteX219" fmla="*/ 578535 w 12192001"/>
              <a:gd name="connsiteY219" fmla="*/ 1877212 h 2344739"/>
              <a:gd name="connsiteX220" fmla="*/ 571717 w 12192001"/>
              <a:gd name="connsiteY220" fmla="*/ 1877401 h 2344739"/>
              <a:gd name="connsiteX221" fmla="*/ 445099 w 12192001"/>
              <a:gd name="connsiteY221" fmla="*/ 1839371 h 2344739"/>
              <a:gd name="connsiteX222" fmla="*/ 404015 w 12192001"/>
              <a:gd name="connsiteY222" fmla="*/ 1833548 h 2344739"/>
              <a:gd name="connsiteX223" fmla="*/ 292435 w 12192001"/>
              <a:gd name="connsiteY223" fmla="*/ 1812852 h 2344739"/>
              <a:gd name="connsiteX224" fmla="*/ 118381 w 12192001"/>
              <a:gd name="connsiteY224" fmla="*/ 1761047 h 2344739"/>
              <a:gd name="connsiteX225" fmla="*/ 15526 w 12192001"/>
              <a:gd name="connsiteY225" fmla="*/ 1758191 h 2344739"/>
              <a:gd name="connsiteX226" fmla="*/ 2 w 12192001"/>
              <a:gd name="connsiteY226" fmla="*/ 1752722 h 2344739"/>
              <a:gd name="connsiteX227" fmla="*/ 1 w 12192001"/>
              <a:gd name="connsiteY227" fmla="*/ 762497 h 2344739"/>
              <a:gd name="connsiteX228" fmla="*/ 0 w 12192001"/>
              <a:gd name="connsiteY228" fmla="*/ 762497 h 2344739"/>
              <a:gd name="connsiteX229" fmla="*/ 0 w 12192001"/>
              <a:gd name="connsiteY229" fmla="*/ 222213 h 2344739"/>
              <a:gd name="connsiteX230" fmla="*/ 0 w 12192001"/>
              <a:gd name="connsiteY230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20047 w 12192001"/>
              <a:gd name="connsiteY213" fmla="*/ 1929661 h 2344739"/>
              <a:gd name="connsiteX214" fmla="*/ 719742 w 12192001"/>
              <a:gd name="connsiteY214" fmla="*/ 1928399 h 2344739"/>
              <a:gd name="connsiteX215" fmla="*/ 708875 w 12192001"/>
              <a:gd name="connsiteY215" fmla="*/ 1922722 h 2344739"/>
              <a:gd name="connsiteX216" fmla="*/ 596792 w 12192001"/>
              <a:gd name="connsiteY216" fmla="*/ 1879864 h 2344739"/>
              <a:gd name="connsiteX217" fmla="*/ 578535 w 12192001"/>
              <a:gd name="connsiteY217" fmla="*/ 1877212 h 2344739"/>
              <a:gd name="connsiteX218" fmla="*/ 571717 w 12192001"/>
              <a:gd name="connsiteY218" fmla="*/ 1877401 h 2344739"/>
              <a:gd name="connsiteX219" fmla="*/ 445099 w 12192001"/>
              <a:gd name="connsiteY219" fmla="*/ 1839371 h 2344739"/>
              <a:gd name="connsiteX220" fmla="*/ 404015 w 12192001"/>
              <a:gd name="connsiteY220" fmla="*/ 1833548 h 2344739"/>
              <a:gd name="connsiteX221" fmla="*/ 292435 w 12192001"/>
              <a:gd name="connsiteY221" fmla="*/ 1812852 h 2344739"/>
              <a:gd name="connsiteX222" fmla="*/ 118381 w 12192001"/>
              <a:gd name="connsiteY222" fmla="*/ 1761047 h 2344739"/>
              <a:gd name="connsiteX223" fmla="*/ 15526 w 12192001"/>
              <a:gd name="connsiteY223" fmla="*/ 1758191 h 2344739"/>
              <a:gd name="connsiteX224" fmla="*/ 2 w 12192001"/>
              <a:gd name="connsiteY224" fmla="*/ 1752722 h 2344739"/>
              <a:gd name="connsiteX225" fmla="*/ 1 w 12192001"/>
              <a:gd name="connsiteY225" fmla="*/ 762497 h 2344739"/>
              <a:gd name="connsiteX226" fmla="*/ 0 w 12192001"/>
              <a:gd name="connsiteY226" fmla="*/ 762497 h 2344739"/>
              <a:gd name="connsiteX227" fmla="*/ 0 w 12192001"/>
              <a:gd name="connsiteY227" fmla="*/ 222213 h 2344739"/>
              <a:gd name="connsiteX228" fmla="*/ 0 w 12192001"/>
              <a:gd name="connsiteY228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67901 w 12192001"/>
              <a:gd name="connsiteY211" fmla="*/ 1932653 h 2344739"/>
              <a:gd name="connsiteX212" fmla="*/ 720047 w 12192001"/>
              <a:gd name="connsiteY212" fmla="*/ 1929661 h 2344739"/>
              <a:gd name="connsiteX213" fmla="*/ 719742 w 12192001"/>
              <a:gd name="connsiteY213" fmla="*/ 1928399 h 2344739"/>
              <a:gd name="connsiteX214" fmla="*/ 708875 w 12192001"/>
              <a:gd name="connsiteY214" fmla="*/ 1922722 h 2344739"/>
              <a:gd name="connsiteX215" fmla="*/ 596792 w 12192001"/>
              <a:gd name="connsiteY215" fmla="*/ 1879864 h 2344739"/>
              <a:gd name="connsiteX216" fmla="*/ 578535 w 12192001"/>
              <a:gd name="connsiteY216" fmla="*/ 1877212 h 2344739"/>
              <a:gd name="connsiteX217" fmla="*/ 571717 w 12192001"/>
              <a:gd name="connsiteY217" fmla="*/ 1877401 h 2344739"/>
              <a:gd name="connsiteX218" fmla="*/ 445099 w 12192001"/>
              <a:gd name="connsiteY218" fmla="*/ 1839371 h 2344739"/>
              <a:gd name="connsiteX219" fmla="*/ 404015 w 12192001"/>
              <a:gd name="connsiteY219" fmla="*/ 1833548 h 2344739"/>
              <a:gd name="connsiteX220" fmla="*/ 292435 w 12192001"/>
              <a:gd name="connsiteY220" fmla="*/ 1812852 h 2344739"/>
              <a:gd name="connsiteX221" fmla="*/ 118381 w 12192001"/>
              <a:gd name="connsiteY221" fmla="*/ 1761047 h 2344739"/>
              <a:gd name="connsiteX222" fmla="*/ 15526 w 12192001"/>
              <a:gd name="connsiteY222" fmla="*/ 1758191 h 2344739"/>
              <a:gd name="connsiteX223" fmla="*/ 2 w 12192001"/>
              <a:gd name="connsiteY223" fmla="*/ 1752722 h 2344739"/>
              <a:gd name="connsiteX224" fmla="*/ 1 w 12192001"/>
              <a:gd name="connsiteY224" fmla="*/ 762497 h 2344739"/>
              <a:gd name="connsiteX225" fmla="*/ 0 w 12192001"/>
              <a:gd name="connsiteY225" fmla="*/ 762497 h 2344739"/>
              <a:gd name="connsiteX226" fmla="*/ 0 w 12192001"/>
              <a:gd name="connsiteY226" fmla="*/ 222213 h 2344739"/>
              <a:gd name="connsiteX227" fmla="*/ 0 w 12192001"/>
              <a:gd name="connsiteY227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762497 h 2344739"/>
              <a:gd name="connsiteX225" fmla="*/ 0 w 12192001"/>
              <a:gd name="connsiteY225" fmla="*/ 222213 h 2344739"/>
              <a:gd name="connsiteX226" fmla="*/ 0 w 12192001"/>
              <a:gd name="connsiteY22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222213 h 2344739"/>
              <a:gd name="connsiteX225" fmla="*/ 0 w 12192001"/>
              <a:gd name="connsiteY225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53521 w 12193149"/>
              <a:gd name="connsiteY90" fmla="*/ 1957169 h 2344739"/>
              <a:gd name="connsiteX91" fmla="*/ 8321252 w 12193149"/>
              <a:gd name="connsiteY91" fmla="*/ 1974587 h 2344739"/>
              <a:gd name="connsiteX92" fmla="*/ 8315581 w 12193149"/>
              <a:gd name="connsiteY92" fmla="*/ 1974913 h 2344739"/>
              <a:gd name="connsiteX93" fmla="*/ 8296322 w 12193149"/>
              <a:gd name="connsiteY93" fmla="*/ 1988808 h 2344739"/>
              <a:gd name="connsiteX94" fmla="*/ 8285424 w 12193149"/>
              <a:gd name="connsiteY94" fmla="*/ 1994631 h 2344739"/>
              <a:gd name="connsiteX95" fmla="*/ 8284298 w 12193149"/>
              <a:gd name="connsiteY95" fmla="*/ 1999074 h 2344739"/>
              <a:gd name="connsiteX96" fmla="*/ 8267224 w 12193149"/>
              <a:gd name="connsiteY96" fmla="*/ 2006249 h 2344739"/>
              <a:gd name="connsiteX97" fmla="*/ 8264525 w 12193149"/>
              <a:gd name="connsiteY97" fmla="*/ 2006019 h 2344739"/>
              <a:gd name="connsiteX98" fmla="*/ 8253181 w 12193149"/>
              <a:gd name="connsiteY98" fmla="*/ 2015862 h 2344739"/>
              <a:gd name="connsiteX99" fmla="*/ 8246982 w 12193149"/>
              <a:gd name="connsiteY99" fmla="*/ 2028854 h 2344739"/>
              <a:gd name="connsiteX100" fmla="*/ 8091420 w 12193149"/>
              <a:gd name="connsiteY100" fmla="*/ 2075015 h 2344739"/>
              <a:gd name="connsiteX101" fmla="*/ 7906555 w 12193149"/>
              <a:gd name="connsiteY101" fmla="*/ 2116988 h 2344739"/>
              <a:gd name="connsiteX102" fmla="*/ 7719893 w 12193149"/>
              <a:gd name="connsiteY102" fmla="*/ 2142703 h 2344739"/>
              <a:gd name="connsiteX103" fmla="*/ 7615495 w 12193149"/>
              <a:gd name="connsiteY103" fmla="*/ 2139232 h 2344739"/>
              <a:gd name="connsiteX104" fmla="*/ 7528691 w 12193149"/>
              <a:gd name="connsiteY104" fmla="*/ 2145060 h 2344739"/>
              <a:gd name="connsiteX105" fmla="*/ 7520719 w 12193149"/>
              <a:gd name="connsiteY105" fmla="*/ 2147613 h 2344739"/>
              <a:gd name="connsiteX106" fmla="*/ 7508559 w 12193149"/>
              <a:gd name="connsiteY106" fmla="*/ 2148948 h 2344739"/>
              <a:gd name="connsiteX107" fmla="*/ 7508188 w 12193149"/>
              <a:gd name="connsiteY107" fmla="*/ 2148621 h 2344739"/>
              <a:gd name="connsiteX108" fmla="*/ 7496943 w 12193149"/>
              <a:gd name="connsiteY108" fmla="*/ 2150573 h 2344739"/>
              <a:gd name="connsiteX109" fmla="*/ 7406539 w 12193149"/>
              <a:gd name="connsiteY109" fmla="*/ 2142468 h 2344739"/>
              <a:gd name="connsiteX110" fmla="*/ 7219707 w 12193149"/>
              <a:gd name="connsiteY110" fmla="*/ 2156680 h 2344739"/>
              <a:gd name="connsiteX111" fmla="*/ 7202249 w 12193149"/>
              <a:gd name="connsiteY111" fmla="*/ 2161230 h 2344739"/>
              <a:gd name="connsiteX112" fmla="*/ 7198152 w 12193149"/>
              <a:gd name="connsiteY112" fmla="*/ 2166588 h 2344739"/>
              <a:gd name="connsiteX113" fmla="*/ 7171956 w 12193149"/>
              <a:gd name="connsiteY113" fmla="*/ 2171236 h 2344739"/>
              <a:gd name="connsiteX114" fmla="*/ 7098136 w 12193149"/>
              <a:gd name="connsiteY114" fmla="*/ 2183464 h 2344739"/>
              <a:gd name="connsiteX115" fmla="*/ 7019644 w 12193149"/>
              <a:gd name="connsiteY115" fmla="*/ 2183090 h 2344739"/>
              <a:gd name="connsiteX116" fmla="*/ 6905294 w 12193149"/>
              <a:gd name="connsiteY116" fmla="*/ 2212596 h 2344739"/>
              <a:gd name="connsiteX117" fmla="*/ 6709370 w 12193149"/>
              <a:gd name="connsiteY117" fmla="*/ 2240551 h 2344739"/>
              <a:gd name="connsiteX118" fmla="*/ 6550602 w 12193149"/>
              <a:gd name="connsiteY118" fmla="*/ 2269327 h 2344739"/>
              <a:gd name="connsiteX119" fmla="*/ 6318708 w 12193149"/>
              <a:gd name="connsiteY119" fmla="*/ 2316127 h 2344739"/>
              <a:gd name="connsiteX120" fmla="*/ 6169822 w 12193149"/>
              <a:gd name="connsiteY120" fmla="*/ 2318214 h 2344739"/>
              <a:gd name="connsiteX121" fmla="*/ 6074996 w 12193149"/>
              <a:gd name="connsiteY121" fmla="*/ 2338676 h 2344739"/>
              <a:gd name="connsiteX122" fmla="*/ 6069677 w 12193149"/>
              <a:gd name="connsiteY122" fmla="*/ 2337139 h 2344739"/>
              <a:gd name="connsiteX123" fmla="*/ 6049786 w 12193149"/>
              <a:gd name="connsiteY123" fmla="*/ 2337822 h 2344739"/>
              <a:gd name="connsiteX124" fmla="*/ 6042433 w 12193149"/>
              <a:gd name="connsiteY124" fmla="*/ 2329473 h 2344739"/>
              <a:gd name="connsiteX125" fmla="*/ 6011238 w 12193149"/>
              <a:gd name="connsiteY125" fmla="*/ 2324380 h 2344739"/>
              <a:gd name="connsiteX126" fmla="*/ 5958523 w 12193149"/>
              <a:gd name="connsiteY126" fmla="*/ 2328024 h 2344739"/>
              <a:gd name="connsiteX127" fmla="*/ 5760067 w 12193149"/>
              <a:gd name="connsiteY127" fmla="*/ 2343716 h 2344739"/>
              <a:gd name="connsiteX128" fmla="*/ 5628108 w 12193149"/>
              <a:gd name="connsiteY128" fmla="*/ 2344739 h 2344739"/>
              <a:gd name="connsiteX129" fmla="*/ 5472054 w 12193149"/>
              <a:gd name="connsiteY129" fmla="*/ 2330719 h 2344739"/>
              <a:gd name="connsiteX130" fmla="*/ 5433909 w 12193149"/>
              <a:gd name="connsiteY130" fmla="*/ 2319466 h 2344739"/>
              <a:gd name="connsiteX131" fmla="*/ 5382817 w 12193149"/>
              <a:gd name="connsiteY131" fmla="*/ 2301764 h 2344739"/>
              <a:gd name="connsiteX132" fmla="*/ 5262912 w 12193149"/>
              <a:gd name="connsiteY132" fmla="*/ 2281347 h 2344739"/>
              <a:gd name="connsiteX133" fmla="*/ 5224109 w 12193149"/>
              <a:gd name="connsiteY133" fmla="*/ 2270223 h 2344739"/>
              <a:gd name="connsiteX134" fmla="*/ 5175808 w 12193149"/>
              <a:gd name="connsiteY134" fmla="*/ 2267233 h 2344739"/>
              <a:gd name="connsiteX135" fmla="*/ 5157702 w 12193149"/>
              <a:gd name="connsiteY135" fmla="*/ 2260010 h 2344739"/>
              <a:gd name="connsiteX136" fmla="*/ 5143747 w 12193149"/>
              <a:gd name="connsiteY136" fmla="*/ 2256610 h 2344739"/>
              <a:gd name="connsiteX137" fmla="*/ 5140744 w 12193149"/>
              <a:gd name="connsiteY137" fmla="*/ 2254509 h 2344739"/>
              <a:gd name="connsiteX138" fmla="*/ 5122807 w 12193149"/>
              <a:gd name="connsiteY138" fmla="*/ 2243656 h 2344739"/>
              <a:gd name="connsiteX139" fmla="*/ 5066938 w 12193149"/>
              <a:gd name="connsiteY139" fmla="*/ 2250227 h 2344739"/>
              <a:gd name="connsiteX140" fmla="*/ 5012662 w 12193149"/>
              <a:gd name="connsiteY140" fmla="*/ 2233846 h 2344739"/>
              <a:gd name="connsiteX141" fmla="*/ 4841589 w 12193149"/>
              <a:gd name="connsiteY141" fmla="*/ 2209829 h 2344739"/>
              <a:gd name="connsiteX142" fmla="*/ 4763595 w 12193149"/>
              <a:gd name="connsiteY142" fmla="*/ 2182061 h 2344739"/>
              <a:gd name="connsiteX143" fmla="*/ 4724334 w 12193149"/>
              <a:gd name="connsiteY143" fmla="*/ 2173047 h 2344739"/>
              <a:gd name="connsiteX144" fmla="*/ 4722324 w 12193149"/>
              <a:gd name="connsiteY144" fmla="*/ 2172298 h 2344739"/>
              <a:gd name="connsiteX145" fmla="*/ 4723259 w 12193149"/>
              <a:gd name="connsiteY145" fmla="*/ 2172087 h 2344739"/>
              <a:gd name="connsiteX146" fmla="*/ 4718350 w 12193149"/>
              <a:gd name="connsiteY146" fmla="*/ 2170817 h 2344739"/>
              <a:gd name="connsiteX147" fmla="*/ 4722324 w 12193149"/>
              <a:gd name="connsiteY147" fmla="*/ 2172298 h 2344739"/>
              <a:gd name="connsiteX148" fmla="*/ 4716674 w 12193149"/>
              <a:gd name="connsiteY148" fmla="*/ 2173573 h 2344739"/>
              <a:gd name="connsiteX149" fmla="*/ 4516962 w 12193149"/>
              <a:gd name="connsiteY149" fmla="*/ 2163671 h 2344739"/>
              <a:gd name="connsiteX150" fmla="*/ 4429691 w 12193149"/>
              <a:gd name="connsiteY150" fmla="*/ 2153020 h 2344739"/>
              <a:gd name="connsiteX151" fmla="*/ 4364023 w 12193149"/>
              <a:gd name="connsiteY151" fmla="*/ 2151674 h 2344739"/>
              <a:gd name="connsiteX152" fmla="*/ 4318114 w 12193149"/>
              <a:gd name="connsiteY152" fmla="*/ 2158289 h 2344739"/>
              <a:gd name="connsiteX153" fmla="*/ 4316258 w 12193149"/>
              <a:gd name="connsiteY153" fmla="*/ 2156948 h 2344739"/>
              <a:gd name="connsiteX154" fmla="*/ 4296292 w 12193149"/>
              <a:gd name="connsiteY154" fmla="*/ 2155069 h 2344739"/>
              <a:gd name="connsiteX155" fmla="*/ 4291212 w 12193149"/>
              <a:gd name="connsiteY155" fmla="*/ 2157986 h 2344739"/>
              <a:gd name="connsiteX156" fmla="*/ 4277290 w 12193149"/>
              <a:gd name="connsiteY156" fmla="*/ 2157740 h 2344739"/>
              <a:gd name="connsiteX157" fmla="*/ 4249265 w 12193149"/>
              <a:gd name="connsiteY157" fmla="*/ 2160064 h 2344739"/>
              <a:gd name="connsiteX158" fmla="*/ 4203199 w 12193149"/>
              <a:gd name="connsiteY158" fmla="*/ 2157269 h 2344739"/>
              <a:gd name="connsiteX159" fmla="*/ 4202893 w 12193149"/>
              <a:gd name="connsiteY159" fmla="*/ 2156010 h 2344739"/>
              <a:gd name="connsiteX160" fmla="*/ 4192396 w 12193149"/>
              <a:gd name="connsiteY160" fmla="*/ 2150376 h 2344739"/>
              <a:gd name="connsiteX161" fmla="*/ 4143893 w 12193149"/>
              <a:gd name="connsiteY161" fmla="*/ 2134511 h 2344739"/>
              <a:gd name="connsiteX162" fmla="*/ 4084245 w 12193149"/>
              <a:gd name="connsiteY162" fmla="*/ 2107978 h 2344739"/>
              <a:gd name="connsiteX163" fmla="*/ 4075694 w 12193149"/>
              <a:gd name="connsiteY163" fmla="*/ 2107143 h 2344739"/>
              <a:gd name="connsiteX164" fmla="*/ 4075575 w 12193149"/>
              <a:gd name="connsiteY164" fmla="*/ 2106844 h 2344739"/>
              <a:gd name="connsiteX165" fmla="*/ 4066658 w 12193149"/>
              <a:gd name="connsiteY165" fmla="*/ 2105400 h 2344739"/>
              <a:gd name="connsiteX166" fmla="*/ 4060102 w 12193149"/>
              <a:gd name="connsiteY166" fmla="*/ 2105618 h 2344739"/>
              <a:gd name="connsiteX167" fmla="*/ 4043512 w 12193149"/>
              <a:gd name="connsiteY167" fmla="*/ 2103997 h 2344739"/>
              <a:gd name="connsiteX168" fmla="*/ 4038145 w 12193149"/>
              <a:gd name="connsiteY168" fmla="*/ 2101563 h 2344739"/>
              <a:gd name="connsiteX169" fmla="*/ 4036511 w 12193149"/>
              <a:gd name="connsiteY169" fmla="*/ 2097896 h 2344739"/>
              <a:gd name="connsiteX170" fmla="*/ 4034926 w 12193149"/>
              <a:gd name="connsiteY170" fmla="*/ 2098131 h 2344739"/>
              <a:gd name="connsiteX171" fmla="*/ 4005686 w 12193149"/>
              <a:gd name="connsiteY171" fmla="*/ 2085563 h 2344739"/>
              <a:gd name="connsiteX172" fmla="*/ 3937994 w 12193149"/>
              <a:gd name="connsiteY172" fmla="*/ 2068106 h 2344739"/>
              <a:gd name="connsiteX173" fmla="*/ 3898423 w 12193149"/>
              <a:gd name="connsiteY173" fmla="*/ 2062451 h 2344739"/>
              <a:gd name="connsiteX174" fmla="*/ 3790908 w 12193149"/>
              <a:gd name="connsiteY174" fmla="*/ 2042213 h 2344739"/>
              <a:gd name="connsiteX175" fmla="*/ 3683661 w 12193149"/>
              <a:gd name="connsiteY175" fmla="*/ 2018290 h 2344739"/>
              <a:gd name="connsiteX176" fmla="*/ 3611183 w 12193149"/>
              <a:gd name="connsiteY176" fmla="*/ 1986019 h 2344739"/>
              <a:gd name="connsiteX177" fmla="*/ 3605003 w 12193149"/>
              <a:gd name="connsiteY177" fmla="*/ 1987381 h 2344739"/>
              <a:gd name="connsiteX178" fmla="*/ 3595884 w 12193149"/>
              <a:gd name="connsiteY178" fmla="*/ 1987545 h 2344739"/>
              <a:gd name="connsiteX179" fmla="*/ 3595649 w 12193149"/>
              <a:gd name="connsiteY179" fmla="*/ 1987276 h 2344739"/>
              <a:gd name="connsiteX180" fmla="*/ 3587126 w 12193149"/>
              <a:gd name="connsiteY180" fmla="*/ 1987966 h 2344739"/>
              <a:gd name="connsiteX181" fmla="*/ 3537283 w 12193149"/>
              <a:gd name="connsiteY181" fmla="*/ 1978267 h 2344739"/>
              <a:gd name="connsiteX182" fmla="*/ 3474371 w 12193149"/>
              <a:gd name="connsiteY182" fmla="*/ 1974606 h 2344739"/>
              <a:gd name="connsiteX183" fmla="*/ 3401876 w 12193149"/>
              <a:gd name="connsiteY183" fmla="*/ 1962558 h 2344739"/>
              <a:gd name="connsiteX184" fmla="*/ 3365036 w 12193149"/>
              <a:gd name="connsiteY184" fmla="*/ 1979510 h 2344739"/>
              <a:gd name="connsiteX185" fmla="*/ 3345174 w 12193149"/>
              <a:gd name="connsiteY185" fmla="*/ 1981192 h 2344739"/>
              <a:gd name="connsiteX186" fmla="*/ 3342846 w 12193149"/>
              <a:gd name="connsiteY186" fmla="*/ 1980217 h 2344739"/>
              <a:gd name="connsiteX187" fmla="*/ 3263504 w 12193149"/>
              <a:gd name="connsiteY187" fmla="*/ 1986094 h 2344739"/>
              <a:gd name="connsiteX188" fmla="*/ 3143704 w 12193149"/>
              <a:gd name="connsiteY188" fmla="*/ 1993869 h 2344739"/>
              <a:gd name="connsiteX189" fmla="*/ 3031439 w 12193149"/>
              <a:gd name="connsiteY189" fmla="*/ 1996512 h 2344739"/>
              <a:gd name="connsiteX190" fmla="*/ 2782717 w 12193149"/>
              <a:gd name="connsiteY190" fmla="*/ 2018333 h 2344739"/>
              <a:gd name="connsiteX191" fmla="*/ 2647675 w 12193149"/>
              <a:gd name="connsiteY191" fmla="*/ 2028869 h 2344739"/>
              <a:gd name="connsiteX192" fmla="*/ 2569176 w 12193149"/>
              <a:gd name="connsiteY192" fmla="*/ 2002628 h 2344739"/>
              <a:gd name="connsiteX193" fmla="*/ 2444403 w 12193149"/>
              <a:gd name="connsiteY193" fmla="*/ 2016529 h 2344739"/>
              <a:gd name="connsiteX194" fmla="*/ 2316260 w 12193149"/>
              <a:gd name="connsiteY194" fmla="*/ 2024996 h 2344739"/>
              <a:gd name="connsiteX195" fmla="*/ 2209726 w 12193149"/>
              <a:gd name="connsiteY195" fmla="*/ 2019763 h 2344739"/>
              <a:gd name="connsiteX196" fmla="*/ 2095813 w 12193149"/>
              <a:gd name="connsiteY196" fmla="*/ 2003052 h 2344739"/>
              <a:gd name="connsiteX197" fmla="*/ 1998504 w 12193149"/>
              <a:gd name="connsiteY197" fmla="*/ 1995032 h 2344739"/>
              <a:gd name="connsiteX198" fmla="*/ 1929320 w 12193149"/>
              <a:gd name="connsiteY198" fmla="*/ 2016977 h 2344739"/>
              <a:gd name="connsiteX199" fmla="*/ 1922798 w 12193149"/>
              <a:gd name="connsiteY199" fmla="*/ 2012146 h 2344739"/>
              <a:gd name="connsiteX200" fmla="*/ 1874228 w 12193149"/>
              <a:gd name="connsiteY200" fmla="*/ 2013741 h 2344739"/>
              <a:gd name="connsiteX201" fmla="*/ 1787803 w 12193149"/>
              <a:gd name="connsiteY201" fmla="*/ 2041363 h 2344739"/>
              <a:gd name="connsiteX202" fmla="*/ 1739352 w 12193149"/>
              <a:gd name="connsiteY202" fmla="*/ 2036312 h 2344739"/>
              <a:gd name="connsiteX203" fmla="*/ 1676219 w 12193149"/>
              <a:gd name="connsiteY203" fmla="*/ 2019963 h 2344739"/>
              <a:gd name="connsiteX204" fmla="*/ 1609817 w 12193149"/>
              <a:gd name="connsiteY204" fmla="*/ 2013066 h 2344739"/>
              <a:gd name="connsiteX205" fmla="*/ 1497258 w 12193149"/>
              <a:gd name="connsiteY205" fmla="*/ 1987476 h 2344739"/>
              <a:gd name="connsiteX206" fmla="*/ 1151127 w 12193149"/>
              <a:gd name="connsiteY206" fmla="*/ 1938041 h 2344739"/>
              <a:gd name="connsiteX207" fmla="*/ 859417 w 12193149"/>
              <a:gd name="connsiteY207" fmla="*/ 1928608 h 2344739"/>
              <a:gd name="connsiteX208" fmla="*/ 838688 w 12193149"/>
              <a:gd name="connsiteY208" fmla="*/ 1929821 h 2344739"/>
              <a:gd name="connsiteX209" fmla="*/ 817957 w 12193149"/>
              <a:gd name="connsiteY209" fmla="*/ 1927857 h 2344739"/>
              <a:gd name="connsiteX210" fmla="*/ 812654 w 12193149"/>
              <a:gd name="connsiteY210" fmla="*/ 1930751 h 2344739"/>
              <a:gd name="connsiteX211" fmla="*/ 721195 w 12193149"/>
              <a:gd name="connsiteY211" fmla="*/ 1929661 h 2344739"/>
              <a:gd name="connsiteX212" fmla="*/ 720890 w 12193149"/>
              <a:gd name="connsiteY212" fmla="*/ 1928399 h 2344739"/>
              <a:gd name="connsiteX213" fmla="*/ 710023 w 12193149"/>
              <a:gd name="connsiteY213" fmla="*/ 1922722 h 2344739"/>
              <a:gd name="connsiteX214" fmla="*/ 597940 w 12193149"/>
              <a:gd name="connsiteY214" fmla="*/ 1879864 h 2344739"/>
              <a:gd name="connsiteX215" fmla="*/ 579683 w 12193149"/>
              <a:gd name="connsiteY215" fmla="*/ 1877212 h 2344739"/>
              <a:gd name="connsiteX216" fmla="*/ 572865 w 12193149"/>
              <a:gd name="connsiteY216" fmla="*/ 1877401 h 2344739"/>
              <a:gd name="connsiteX217" fmla="*/ 446247 w 12193149"/>
              <a:gd name="connsiteY217" fmla="*/ 1839371 h 2344739"/>
              <a:gd name="connsiteX218" fmla="*/ 405163 w 12193149"/>
              <a:gd name="connsiteY218" fmla="*/ 1833548 h 2344739"/>
              <a:gd name="connsiteX219" fmla="*/ 293583 w 12193149"/>
              <a:gd name="connsiteY219" fmla="*/ 1812852 h 2344739"/>
              <a:gd name="connsiteX220" fmla="*/ 119529 w 12193149"/>
              <a:gd name="connsiteY220" fmla="*/ 1761047 h 2344739"/>
              <a:gd name="connsiteX221" fmla="*/ 16674 w 12193149"/>
              <a:gd name="connsiteY221" fmla="*/ 1758191 h 2344739"/>
              <a:gd name="connsiteX222" fmla="*/ 1150 w 12193149"/>
              <a:gd name="connsiteY222" fmla="*/ 1752722 h 2344739"/>
              <a:gd name="connsiteX223" fmla="*/ 1148 w 12193149"/>
              <a:gd name="connsiteY223" fmla="*/ 222213 h 2344739"/>
              <a:gd name="connsiteX224" fmla="*/ 1148 w 12193149"/>
              <a:gd name="connsiteY224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21252 w 12193149"/>
              <a:gd name="connsiteY90" fmla="*/ 1974587 h 2344739"/>
              <a:gd name="connsiteX91" fmla="*/ 8315581 w 12193149"/>
              <a:gd name="connsiteY91" fmla="*/ 1974913 h 2344739"/>
              <a:gd name="connsiteX92" fmla="*/ 8296322 w 12193149"/>
              <a:gd name="connsiteY92" fmla="*/ 1988808 h 2344739"/>
              <a:gd name="connsiteX93" fmla="*/ 8285424 w 12193149"/>
              <a:gd name="connsiteY93" fmla="*/ 1994631 h 2344739"/>
              <a:gd name="connsiteX94" fmla="*/ 8284298 w 12193149"/>
              <a:gd name="connsiteY94" fmla="*/ 1999074 h 2344739"/>
              <a:gd name="connsiteX95" fmla="*/ 8267224 w 12193149"/>
              <a:gd name="connsiteY95" fmla="*/ 2006249 h 2344739"/>
              <a:gd name="connsiteX96" fmla="*/ 8264525 w 12193149"/>
              <a:gd name="connsiteY96" fmla="*/ 2006019 h 2344739"/>
              <a:gd name="connsiteX97" fmla="*/ 8253181 w 12193149"/>
              <a:gd name="connsiteY97" fmla="*/ 2015862 h 2344739"/>
              <a:gd name="connsiteX98" fmla="*/ 8246982 w 12193149"/>
              <a:gd name="connsiteY98" fmla="*/ 2028854 h 2344739"/>
              <a:gd name="connsiteX99" fmla="*/ 8091420 w 12193149"/>
              <a:gd name="connsiteY99" fmla="*/ 2075015 h 2344739"/>
              <a:gd name="connsiteX100" fmla="*/ 7906555 w 12193149"/>
              <a:gd name="connsiteY100" fmla="*/ 2116988 h 2344739"/>
              <a:gd name="connsiteX101" fmla="*/ 7719893 w 12193149"/>
              <a:gd name="connsiteY101" fmla="*/ 2142703 h 2344739"/>
              <a:gd name="connsiteX102" fmla="*/ 7615495 w 12193149"/>
              <a:gd name="connsiteY102" fmla="*/ 2139232 h 2344739"/>
              <a:gd name="connsiteX103" fmla="*/ 7528691 w 12193149"/>
              <a:gd name="connsiteY103" fmla="*/ 2145060 h 2344739"/>
              <a:gd name="connsiteX104" fmla="*/ 7520719 w 12193149"/>
              <a:gd name="connsiteY104" fmla="*/ 2147613 h 2344739"/>
              <a:gd name="connsiteX105" fmla="*/ 7508559 w 12193149"/>
              <a:gd name="connsiteY105" fmla="*/ 2148948 h 2344739"/>
              <a:gd name="connsiteX106" fmla="*/ 7508188 w 12193149"/>
              <a:gd name="connsiteY106" fmla="*/ 2148621 h 2344739"/>
              <a:gd name="connsiteX107" fmla="*/ 7496943 w 12193149"/>
              <a:gd name="connsiteY107" fmla="*/ 2150573 h 2344739"/>
              <a:gd name="connsiteX108" fmla="*/ 7406539 w 12193149"/>
              <a:gd name="connsiteY108" fmla="*/ 2142468 h 2344739"/>
              <a:gd name="connsiteX109" fmla="*/ 7219707 w 12193149"/>
              <a:gd name="connsiteY109" fmla="*/ 2156680 h 2344739"/>
              <a:gd name="connsiteX110" fmla="*/ 7202249 w 12193149"/>
              <a:gd name="connsiteY110" fmla="*/ 2161230 h 2344739"/>
              <a:gd name="connsiteX111" fmla="*/ 7198152 w 12193149"/>
              <a:gd name="connsiteY111" fmla="*/ 2166588 h 2344739"/>
              <a:gd name="connsiteX112" fmla="*/ 7171956 w 12193149"/>
              <a:gd name="connsiteY112" fmla="*/ 2171236 h 2344739"/>
              <a:gd name="connsiteX113" fmla="*/ 7098136 w 12193149"/>
              <a:gd name="connsiteY113" fmla="*/ 2183464 h 2344739"/>
              <a:gd name="connsiteX114" fmla="*/ 7019644 w 12193149"/>
              <a:gd name="connsiteY114" fmla="*/ 2183090 h 2344739"/>
              <a:gd name="connsiteX115" fmla="*/ 6905294 w 12193149"/>
              <a:gd name="connsiteY115" fmla="*/ 2212596 h 2344739"/>
              <a:gd name="connsiteX116" fmla="*/ 6709370 w 12193149"/>
              <a:gd name="connsiteY116" fmla="*/ 2240551 h 2344739"/>
              <a:gd name="connsiteX117" fmla="*/ 6550602 w 12193149"/>
              <a:gd name="connsiteY117" fmla="*/ 2269327 h 2344739"/>
              <a:gd name="connsiteX118" fmla="*/ 6318708 w 12193149"/>
              <a:gd name="connsiteY118" fmla="*/ 2316127 h 2344739"/>
              <a:gd name="connsiteX119" fmla="*/ 6169822 w 12193149"/>
              <a:gd name="connsiteY119" fmla="*/ 2318214 h 2344739"/>
              <a:gd name="connsiteX120" fmla="*/ 6074996 w 12193149"/>
              <a:gd name="connsiteY120" fmla="*/ 2338676 h 2344739"/>
              <a:gd name="connsiteX121" fmla="*/ 6069677 w 12193149"/>
              <a:gd name="connsiteY121" fmla="*/ 2337139 h 2344739"/>
              <a:gd name="connsiteX122" fmla="*/ 6049786 w 12193149"/>
              <a:gd name="connsiteY122" fmla="*/ 2337822 h 2344739"/>
              <a:gd name="connsiteX123" fmla="*/ 6042433 w 12193149"/>
              <a:gd name="connsiteY123" fmla="*/ 2329473 h 2344739"/>
              <a:gd name="connsiteX124" fmla="*/ 6011238 w 12193149"/>
              <a:gd name="connsiteY124" fmla="*/ 2324380 h 2344739"/>
              <a:gd name="connsiteX125" fmla="*/ 5958523 w 12193149"/>
              <a:gd name="connsiteY125" fmla="*/ 2328024 h 2344739"/>
              <a:gd name="connsiteX126" fmla="*/ 5760067 w 12193149"/>
              <a:gd name="connsiteY126" fmla="*/ 2343716 h 2344739"/>
              <a:gd name="connsiteX127" fmla="*/ 5628108 w 12193149"/>
              <a:gd name="connsiteY127" fmla="*/ 2344739 h 2344739"/>
              <a:gd name="connsiteX128" fmla="*/ 5472054 w 12193149"/>
              <a:gd name="connsiteY128" fmla="*/ 2330719 h 2344739"/>
              <a:gd name="connsiteX129" fmla="*/ 5433909 w 12193149"/>
              <a:gd name="connsiteY129" fmla="*/ 2319466 h 2344739"/>
              <a:gd name="connsiteX130" fmla="*/ 5382817 w 12193149"/>
              <a:gd name="connsiteY130" fmla="*/ 2301764 h 2344739"/>
              <a:gd name="connsiteX131" fmla="*/ 5262912 w 12193149"/>
              <a:gd name="connsiteY131" fmla="*/ 2281347 h 2344739"/>
              <a:gd name="connsiteX132" fmla="*/ 5224109 w 12193149"/>
              <a:gd name="connsiteY132" fmla="*/ 2270223 h 2344739"/>
              <a:gd name="connsiteX133" fmla="*/ 5175808 w 12193149"/>
              <a:gd name="connsiteY133" fmla="*/ 2267233 h 2344739"/>
              <a:gd name="connsiteX134" fmla="*/ 5157702 w 12193149"/>
              <a:gd name="connsiteY134" fmla="*/ 2260010 h 2344739"/>
              <a:gd name="connsiteX135" fmla="*/ 5143747 w 12193149"/>
              <a:gd name="connsiteY135" fmla="*/ 2256610 h 2344739"/>
              <a:gd name="connsiteX136" fmla="*/ 5140744 w 12193149"/>
              <a:gd name="connsiteY136" fmla="*/ 2254509 h 2344739"/>
              <a:gd name="connsiteX137" fmla="*/ 5122807 w 12193149"/>
              <a:gd name="connsiteY137" fmla="*/ 2243656 h 2344739"/>
              <a:gd name="connsiteX138" fmla="*/ 5066938 w 12193149"/>
              <a:gd name="connsiteY138" fmla="*/ 2250227 h 2344739"/>
              <a:gd name="connsiteX139" fmla="*/ 5012662 w 12193149"/>
              <a:gd name="connsiteY139" fmla="*/ 2233846 h 2344739"/>
              <a:gd name="connsiteX140" fmla="*/ 4841589 w 12193149"/>
              <a:gd name="connsiteY140" fmla="*/ 2209829 h 2344739"/>
              <a:gd name="connsiteX141" fmla="*/ 4763595 w 12193149"/>
              <a:gd name="connsiteY141" fmla="*/ 2182061 h 2344739"/>
              <a:gd name="connsiteX142" fmla="*/ 4724334 w 12193149"/>
              <a:gd name="connsiteY142" fmla="*/ 2173047 h 2344739"/>
              <a:gd name="connsiteX143" fmla="*/ 4722324 w 12193149"/>
              <a:gd name="connsiteY143" fmla="*/ 2172298 h 2344739"/>
              <a:gd name="connsiteX144" fmla="*/ 4723259 w 12193149"/>
              <a:gd name="connsiteY144" fmla="*/ 2172087 h 2344739"/>
              <a:gd name="connsiteX145" fmla="*/ 4718350 w 12193149"/>
              <a:gd name="connsiteY145" fmla="*/ 2170817 h 2344739"/>
              <a:gd name="connsiteX146" fmla="*/ 4722324 w 12193149"/>
              <a:gd name="connsiteY146" fmla="*/ 2172298 h 2344739"/>
              <a:gd name="connsiteX147" fmla="*/ 4716674 w 12193149"/>
              <a:gd name="connsiteY147" fmla="*/ 2173573 h 2344739"/>
              <a:gd name="connsiteX148" fmla="*/ 4516962 w 12193149"/>
              <a:gd name="connsiteY148" fmla="*/ 2163671 h 2344739"/>
              <a:gd name="connsiteX149" fmla="*/ 4429691 w 12193149"/>
              <a:gd name="connsiteY149" fmla="*/ 2153020 h 2344739"/>
              <a:gd name="connsiteX150" fmla="*/ 4364023 w 12193149"/>
              <a:gd name="connsiteY150" fmla="*/ 2151674 h 2344739"/>
              <a:gd name="connsiteX151" fmla="*/ 4318114 w 12193149"/>
              <a:gd name="connsiteY151" fmla="*/ 2158289 h 2344739"/>
              <a:gd name="connsiteX152" fmla="*/ 4316258 w 12193149"/>
              <a:gd name="connsiteY152" fmla="*/ 2156948 h 2344739"/>
              <a:gd name="connsiteX153" fmla="*/ 4296292 w 12193149"/>
              <a:gd name="connsiteY153" fmla="*/ 2155069 h 2344739"/>
              <a:gd name="connsiteX154" fmla="*/ 4291212 w 12193149"/>
              <a:gd name="connsiteY154" fmla="*/ 2157986 h 2344739"/>
              <a:gd name="connsiteX155" fmla="*/ 4277290 w 12193149"/>
              <a:gd name="connsiteY155" fmla="*/ 2157740 h 2344739"/>
              <a:gd name="connsiteX156" fmla="*/ 4249265 w 12193149"/>
              <a:gd name="connsiteY156" fmla="*/ 2160064 h 2344739"/>
              <a:gd name="connsiteX157" fmla="*/ 4203199 w 12193149"/>
              <a:gd name="connsiteY157" fmla="*/ 2157269 h 2344739"/>
              <a:gd name="connsiteX158" fmla="*/ 4202893 w 12193149"/>
              <a:gd name="connsiteY158" fmla="*/ 2156010 h 2344739"/>
              <a:gd name="connsiteX159" fmla="*/ 4192396 w 12193149"/>
              <a:gd name="connsiteY159" fmla="*/ 2150376 h 2344739"/>
              <a:gd name="connsiteX160" fmla="*/ 4143893 w 12193149"/>
              <a:gd name="connsiteY160" fmla="*/ 2134511 h 2344739"/>
              <a:gd name="connsiteX161" fmla="*/ 4084245 w 12193149"/>
              <a:gd name="connsiteY161" fmla="*/ 2107978 h 2344739"/>
              <a:gd name="connsiteX162" fmla="*/ 4075694 w 12193149"/>
              <a:gd name="connsiteY162" fmla="*/ 2107143 h 2344739"/>
              <a:gd name="connsiteX163" fmla="*/ 4075575 w 12193149"/>
              <a:gd name="connsiteY163" fmla="*/ 2106844 h 2344739"/>
              <a:gd name="connsiteX164" fmla="*/ 4066658 w 12193149"/>
              <a:gd name="connsiteY164" fmla="*/ 2105400 h 2344739"/>
              <a:gd name="connsiteX165" fmla="*/ 4060102 w 12193149"/>
              <a:gd name="connsiteY165" fmla="*/ 2105618 h 2344739"/>
              <a:gd name="connsiteX166" fmla="*/ 4043512 w 12193149"/>
              <a:gd name="connsiteY166" fmla="*/ 2103997 h 2344739"/>
              <a:gd name="connsiteX167" fmla="*/ 4038145 w 12193149"/>
              <a:gd name="connsiteY167" fmla="*/ 2101563 h 2344739"/>
              <a:gd name="connsiteX168" fmla="*/ 4036511 w 12193149"/>
              <a:gd name="connsiteY168" fmla="*/ 2097896 h 2344739"/>
              <a:gd name="connsiteX169" fmla="*/ 4034926 w 12193149"/>
              <a:gd name="connsiteY169" fmla="*/ 2098131 h 2344739"/>
              <a:gd name="connsiteX170" fmla="*/ 4005686 w 12193149"/>
              <a:gd name="connsiteY170" fmla="*/ 2085563 h 2344739"/>
              <a:gd name="connsiteX171" fmla="*/ 3937994 w 12193149"/>
              <a:gd name="connsiteY171" fmla="*/ 2068106 h 2344739"/>
              <a:gd name="connsiteX172" fmla="*/ 3898423 w 12193149"/>
              <a:gd name="connsiteY172" fmla="*/ 2062451 h 2344739"/>
              <a:gd name="connsiteX173" fmla="*/ 3790908 w 12193149"/>
              <a:gd name="connsiteY173" fmla="*/ 2042213 h 2344739"/>
              <a:gd name="connsiteX174" fmla="*/ 3683661 w 12193149"/>
              <a:gd name="connsiteY174" fmla="*/ 2018290 h 2344739"/>
              <a:gd name="connsiteX175" fmla="*/ 3611183 w 12193149"/>
              <a:gd name="connsiteY175" fmla="*/ 1986019 h 2344739"/>
              <a:gd name="connsiteX176" fmla="*/ 3605003 w 12193149"/>
              <a:gd name="connsiteY176" fmla="*/ 1987381 h 2344739"/>
              <a:gd name="connsiteX177" fmla="*/ 3595884 w 12193149"/>
              <a:gd name="connsiteY177" fmla="*/ 1987545 h 2344739"/>
              <a:gd name="connsiteX178" fmla="*/ 3595649 w 12193149"/>
              <a:gd name="connsiteY178" fmla="*/ 1987276 h 2344739"/>
              <a:gd name="connsiteX179" fmla="*/ 3587126 w 12193149"/>
              <a:gd name="connsiteY179" fmla="*/ 1987966 h 2344739"/>
              <a:gd name="connsiteX180" fmla="*/ 3537283 w 12193149"/>
              <a:gd name="connsiteY180" fmla="*/ 1978267 h 2344739"/>
              <a:gd name="connsiteX181" fmla="*/ 3474371 w 12193149"/>
              <a:gd name="connsiteY181" fmla="*/ 1974606 h 2344739"/>
              <a:gd name="connsiteX182" fmla="*/ 3401876 w 12193149"/>
              <a:gd name="connsiteY182" fmla="*/ 1962558 h 2344739"/>
              <a:gd name="connsiteX183" fmla="*/ 3365036 w 12193149"/>
              <a:gd name="connsiteY183" fmla="*/ 1979510 h 2344739"/>
              <a:gd name="connsiteX184" fmla="*/ 3345174 w 12193149"/>
              <a:gd name="connsiteY184" fmla="*/ 1981192 h 2344739"/>
              <a:gd name="connsiteX185" fmla="*/ 3342846 w 12193149"/>
              <a:gd name="connsiteY185" fmla="*/ 1980217 h 2344739"/>
              <a:gd name="connsiteX186" fmla="*/ 3263504 w 12193149"/>
              <a:gd name="connsiteY186" fmla="*/ 1986094 h 2344739"/>
              <a:gd name="connsiteX187" fmla="*/ 3143704 w 12193149"/>
              <a:gd name="connsiteY187" fmla="*/ 1993869 h 2344739"/>
              <a:gd name="connsiteX188" fmla="*/ 3031439 w 12193149"/>
              <a:gd name="connsiteY188" fmla="*/ 1996512 h 2344739"/>
              <a:gd name="connsiteX189" fmla="*/ 2782717 w 12193149"/>
              <a:gd name="connsiteY189" fmla="*/ 2018333 h 2344739"/>
              <a:gd name="connsiteX190" fmla="*/ 2647675 w 12193149"/>
              <a:gd name="connsiteY190" fmla="*/ 2028869 h 2344739"/>
              <a:gd name="connsiteX191" fmla="*/ 2569176 w 12193149"/>
              <a:gd name="connsiteY191" fmla="*/ 2002628 h 2344739"/>
              <a:gd name="connsiteX192" fmla="*/ 2444403 w 12193149"/>
              <a:gd name="connsiteY192" fmla="*/ 2016529 h 2344739"/>
              <a:gd name="connsiteX193" fmla="*/ 2316260 w 12193149"/>
              <a:gd name="connsiteY193" fmla="*/ 2024996 h 2344739"/>
              <a:gd name="connsiteX194" fmla="*/ 2209726 w 12193149"/>
              <a:gd name="connsiteY194" fmla="*/ 2019763 h 2344739"/>
              <a:gd name="connsiteX195" fmla="*/ 2095813 w 12193149"/>
              <a:gd name="connsiteY195" fmla="*/ 2003052 h 2344739"/>
              <a:gd name="connsiteX196" fmla="*/ 1998504 w 12193149"/>
              <a:gd name="connsiteY196" fmla="*/ 1995032 h 2344739"/>
              <a:gd name="connsiteX197" fmla="*/ 1929320 w 12193149"/>
              <a:gd name="connsiteY197" fmla="*/ 2016977 h 2344739"/>
              <a:gd name="connsiteX198" fmla="*/ 1922798 w 12193149"/>
              <a:gd name="connsiteY198" fmla="*/ 2012146 h 2344739"/>
              <a:gd name="connsiteX199" fmla="*/ 1874228 w 12193149"/>
              <a:gd name="connsiteY199" fmla="*/ 2013741 h 2344739"/>
              <a:gd name="connsiteX200" fmla="*/ 1787803 w 12193149"/>
              <a:gd name="connsiteY200" fmla="*/ 2041363 h 2344739"/>
              <a:gd name="connsiteX201" fmla="*/ 1739352 w 12193149"/>
              <a:gd name="connsiteY201" fmla="*/ 2036312 h 2344739"/>
              <a:gd name="connsiteX202" fmla="*/ 1676219 w 12193149"/>
              <a:gd name="connsiteY202" fmla="*/ 2019963 h 2344739"/>
              <a:gd name="connsiteX203" fmla="*/ 1609817 w 12193149"/>
              <a:gd name="connsiteY203" fmla="*/ 2013066 h 2344739"/>
              <a:gd name="connsiteX204" fmla="*/ 1497258 w 12193149"/>
              <a:gd name="connsiteY204" fmla="*/ 1987476 h 2344739"/>
              <a:gd name="connsiteX205" fmla="*/ 1151127 w 12193149"/>
              <a:gd name="connsiteY205" fmla="*/ 1938041 h 2344739"/>
              <a:gd name="connsiteX206" fmla="*/ 859417 w 12193149"/>
              <a:gd name="connsiteY206" fmla="*/ 1928608 h 2344739"/>
              <a:gd name="connsiteX207" fmla="*/ 838688 w 12193149"/>
              <a:gd name="connsiteY207" fmla="*/ 1929821 h 2344739"/>
              <a:gd name="connsiteX208" fmla="*/ 817957 w 12193149"/>
              <a:gd name="connsiteY208" fmla="*/ 1927857 h 2344739"/>
              <a:gd name="connsiteX209" fmla="*/ 812654 w 12193149"/>
              <a:gd name="connsiteY209" fmla="*/ 1930751 h 2344739"/>
              <a:gd name="connsiteX210" fmla="*/ 721195 w 12193149"/>
              <a:gd name="connsiteY210" fmla="*/ 1929661 h 2344739"/>
              <a:gd name="connsiteX211" fmla="*/ 720890 w 12193149"/>
              <a:gd name="connsiteY211" fmla="*/ 1928399 h 2344739"/>
              <a:gd name="connsiteX212" fmla="*/ 710023 w 12193149"/>
              <a:gd name="connsiteY212" fmla="*/ 1922722 h 2344739"/>
              <a:gd name="connsiteX213" fmla="*/ 597940 w 12193149"/>
              <a:gd name="connsiteY213" fmla="*/ 1879864 h 2344739"/>
              <a:gd name="connsiteX214" fmla="*/ 579683 w 12193149"/>
              <a:gd name="connsiteY214" fmla="*/ 1877212 h 2344739"/>
              <a:gd name="connsiteX215" fmla="*/ 572865 w 12193149"/>
              <a:gd name="connsiteY215" fmla="*/ 1877401 h 2344739"/>
              <a:gd name="connsiteX216" fmla="*/ 446247 w 12193149"/>
              <a:gd name="connsiteY216" fmla="*/ 1839371 h 2344739"/>
              <a:gd name="connsiteX217" fmla="*/ 405163 w 12193149"/>
              <a:gd name="connsiteY217" fmla="*/ 1833548 h 2344739"/>
              <a:gd name="connsiteX218" fmla="*/ 293583 w 12193149"/>
              <a:gd name="connsiteY218" fmla="*/ 1812852 h 2344739"/>
              <a:gd name="connsiteX219" fmla="*/ 119529 w 12193149"/>
              <a:gd name="connsiteY219" fmla="*/ 1761047 h 2344739"/>
              <a:gd name="connsiteX220" fmla="*/ 16674 w 12193149"/>
              <a:gd name="connsiteY220" fmla="*/ 1758191 h 2344739"/>
              <a:gd name="connsiteX221" fmla="*/ 1150 w 12193149"/>
              <a:gd name="connsiteY221" fmla="*/ 1752722 h 2344739"/>
              <a:gd name="connsiteX222" fmla="*/ 1148 w 12193149"/>
              <a:gd name="connsiteY222" fmla="*/ 222213 h 2344739"/>
              <a:gd name="connsiteX223" fmla="*/ 1148 w 12193149"/>
              <a:gd name="connsiteY223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14960 w 12193149"/>
              <a:gd name="connsiteY68" fmla="*/ 1919069 h 2344739"/>
              <a:gd name="connsiteX69" fmla="*/ 9054601 w 12193149"/>
              <a:gd name="connsiteY69" fmla="*/ 1910755 h 2344739"/>
              <a:gd name="connsiteX70" fmla="*/ 9006634 w 12193149"/>
              <a:gd name="connsiteY70" fmla="*/ 1914040 h 2344739"/>
              <a:gd name="connsiteX71" fmla="*/ 9006349 w 12193149"/>
              <a:gd name="connsiteY71" fmla="*/ 1913800 h 2344739"/>
              <a:gd name="connsiteX72" fmla="*/ 8997380 w 12193149"/>
              <a:gd name="connsiteY72" fmla="*/ 1915011 h 2344739"/>
              <a:gd name="connsiteX73" fmla="*/ 8991542 w 12193149"/>
              <a:gd name="connsiteY73" fmla="*/ 1917072 h 2344739"/>
              <a:gd name="connsiteX74" fmla="*/ 8975485 w 12193149"/>
              <a:gd name="connsiteY74" fmla="*/ 1920298 h 2344739"/>
              <a:gd name="connsiteX75" fmla="*/ 8969159 w 12193149"/>
              <a:gd name="connsiteY75" fmla="*/ 1919598 h 2344739"/>
              <a:gd name="connsiteX76" fmla="*/ 8964196 w 12193149"/>
              <a:gd name="connsiteY76" fmla="*/ 1917373 h 2344739"/>
              <a:gd name="connsiteX77" fmla="*/ 8930136 w 12193149"/>
              <a:gd name="connsiteY77" fmla="*/ 1914185 h 2344739"/>
              <a:gd name="connsiteX78" fmla="*/ 8753592 w 12193149"/>
              <a:gd name="connsiteY78" fmla="*/ 1933417 h 2344739"/>
              <a:gd name="connsiteX79" fmla="*/ 8708995 w 12193149"/>
              <a:gd name="connsiteY79" fmla="*/ 1935518 h 2344739"/>
              <a:gd name="connsiteX80" fmla="*/ 8597219 w 12193149"/>
              <a:gd name="connsiteY80" fmla="*/ 1944090 h 2344739"/>
              <a:gd name="connsiteX81" fmla="*/ 8526378 w 12193149"/>
              <a:gd name="connsiteY81" fmla="*/ 1929248 h 2344739"/>
              <a:gd name="connsiteX82" fmla="*/ 8512131 w 12193149"/>
              <a:gd name="connsiteY82" fmla="*/ 1935163 h 2344739"/>
              <a:gd name="connsiteX83" fmla="*/ 8507315 w 12193149"/>
              <a:gd name="connsiteY83" fmla="*/ 1938164 h 2344739"/>
              <a:gd name="connsiteX84" fmla="*/ 8499116 w 12193149"/>
              <a:gd name="connsiteY84" fmla="*/ 1940902 h 2344739"/>
              <a:gd name="connsiteX85" fmla="*/ 8498742 w 12193149"/>
              <a:gd name="connsiteY85" fmla="*/ 1940723 h 2344739"/>
              <a:gd name="connsiteX86" fmla="*/ 8491397 w 12193149"/>
              <a:gd name="connsiteY86" fmla="*/ 1943773 h 2344739"/>
              <a:gd name="connsiteX87" fmla="*/ 8368330 w 12193149"/>
              <a:gd name="connsiteY87" fmla="*/ 1957815 h 2344739"/>
              <a:gd name="connsiteX88" fmla="*/ 8354947 w 12193149"/>
              <a:gd name="connsiteY88" fmla="*/ 1958009 h 2344739"/>
              <a:gd name="connsiteX89" fmla="*/ 8321252 w 12193149"/>
              <a:gd name="connsiteY89" fmla="*/ 1974587 h 2344739"/>
              <a:gd name="connsiteX90" fmla="*/ 8315581 w 12193149"/>
              <a:gd name="connsiteY90" fmla="*/ 1974913 h 2344739"/>
              <a:gd name="connsiteX91" fmla="*/ 8296322 w 12193149"/>
              <a:gd name="connsiteY91" fmla="*/ 1988808 h 2344739"/>
              <a:gd name="connsiteX92" fmla="*/ 8285424 w 12193149"/>
              <a:gd name="connsiteY92" fmla="*/ 1994631 h 2344739"/>
              <a:gd name="connsiteX93" fmla="*/ 8284298 w 12193149"/>
              <a:gd name="connsiteY93" fmla="*/ 1999074 h 2344739"/>
              <a:gd name="connsiteX94" fmla="*/ 8267224 w 12193149"/>
              <a:gd name="connsiteY94" fmla="*/ 2006249 h 2344739"/>
              <a:gd name="connsiteX95" fmla="*/ 8264525 w 12193149"/>
              <a:gd name="connsiteY95" fmla="*/ 2006019 h 2344739"/>
              <a:gd name="connsiteX96" fmla="*/ 8253181 w 12193149"/>
              <a:gd name="connsiteY96" fmla="*/ 2015862 h 2344739"/>
              <a:gd name="connsiteX97" fmla="*/ 8246982 w 12193149"/>
              <a:gd name="connsiteY97" fmla="*/ 2028854 h 2344739"/>
              <a:gd name="connsiteX98" fmla="*/ 8091420 w 12193149"/>
              <a:gd name="connsiteY98" fmla="*/ 2075015 h 2344739"/>
              <a:gd name="connsiteX99" fmla="*/ 7906555 w 12193149"/>
              <a:gd name="connsiteY99" fmla="*/ 2116988 h 2344739"/>
              <a:gd name="connsiteX100" fmla="*/ 7719893 w 12193149"/>
              <a:gd name="connsiteY100" fmla="*/ 2142703 h 2344739"/>
              <a:gd name="connsiteX101" fmla="*/ 7615495 w 12193149"/>
              <a:gd name="connsiteY101" fmla="*/ 2139232 h 2344739"/>
              <a:gd name="connsiteX102" fmla="*/ 7528691 w 12193149"/>
              <a:gd name="connsiteY102" fmla="*/ 2145060 h 2344739"/>
              <a:gd name="connsiteX103" fmla="*/ 7520719 w 12193149"/>
              <a:gd name="connsiteY103" fmla="*/ 2147613 h 2344739"/>
              <a:gd name="connsiteX104" fmla="*/ 7508559 w 12193149"/>
              <a:gd name="connsiteY104" fmla="*/ 2148948 h 2344739"/>
              <a:gd name="connsiteX105" fmla="*/ 7508188 w 12193149"/>
              <a:gd name="connsiteY105" fmla="*/ 2148621 h 2344739"/>
              <a:gd name="connsiteX106" fmla="*/ 7496943 w 12193149"/>
              <a:gd name="connsiteY106" fmla="*/ 2150573 h 2344739"/>
              <a:gd name="connsiteX107" fmla="*/ 7406539 w 12193149"/>
              <a:gd name="connsiteY107" fmla="*/ 2142468 h 2344739"/>
              <a:gd name="connsiteX108" fmla="*/ 7219707 w 12193149"/>
              <a:gd name="connsiteY108" fmla="*/ 2156680 h 2344739"/>
              <a:gd name="connsiteX109" fmla="*/ 7202249 w 12193149"/>
              <a:gd name="connsiteY109" fmla="*/ 2161230 h 2344739"/>
              <a:gd name="connsiteX110" fmla="*/ 7198152 w 12193149"/>
              <a:gd name="connsiteY110" fmla="*/ 2166588 h 2344739"/>
              <a:gd name="connsiteX111" fmla="*/ 7171956 w 12193149"/>
              <a:gd name="connsiteY111" fmla="*/ 2171236 h 2344739"/>
              <a:gd name="connsiteX112" fmla="*/ 7098136 w 12193149"/>
              <a:gd name="connsiteY112" fmla="*/ 2183464 h 2344739"/>
              <a:gd name="connsiteX113" fmla="*/ 7019644 w 12193149"/>
              <a:gd name="connsiteY113" fmla="*/ 2183090 h 2344739"/>
              <a:gd name="connsiteX114" fmla="*/ 6905294 w 12193149"/>
              <a:gd name="connsiteY114" fmla="*/ 2212596 h 2344739"/>
              <a:gd name="connsiteX115" fmla="*/ 6709370 w 12193149"/>
              <a:gd name="connsiteY115" fmla="*/ 2240551 h 2344739"/>
              <a:gd name="connsiteX116" fmla="*/ 6550602 w 12193149"/>
              <a:gd name="connsiteY116" fmla="*/ 2269327 h 2344739"/>
              <a:gd name="connsiteX117" fmla="*/ 6318708 w 12193149"/>
              <a:gd name="connsiteY117" fmla="*/ 2316127 h 2344739"/>
              <a:gd name="connsiteX118" fmla="*/ 6169822 w 12193149"/>
              <a:gd name="connsiteY118" fmla="*/ 2318214 h 2344739"/>
              <a:gd name="connsiteX119" fmla="*/ 6074996 w 12193149"/>
              <a:gd name="connsiteY119" fmla="*/ 2338676 h 2344739"/>
              <a:gd name="connsiteX120" fmla="*/ 6069677 w 12193149"/>
              <a:gd name="connsiteY120" fmla="*/ 2337139 h 2344739"/>
              <a:gd name="connsiteX121" fmla="*/ 6049786 w 12193149"/>
              <a:gd name="connsiteY121" fmla="*/ 2337822 h 2344739"/>
              <a:gd name="connsiteX122" fmla="*/ 6042433 w 12193149"/>
              <a:gd name="connsiteY122" fmla="*/ 2329473 h 2344739"/>
              <a:gd name="connsiteX123" fmla="*/ 6011238 w 12193149"/>
              <a:gd name="connsiteY123" fmla="*/ 2324380 h 2344739"/>
              <a:gd name="connsiteX124" fmla="*/ 5958523 w 12193149"/>
              <a:gd name="connsiteY124" fmla="*/ 2328024 h 2344739"/>
              <a:gd name="connsiteX125" fmla="*/ 5760067 w 12193149"/>
              <a:gd name="connsiteY125" fmla="*/ 2343716 h 2344739"/>
              <a:gd name="connsiteX126" fmla="*/ 5628108 w 12193149"/>
              <a:gd name="connsiteY126" fmla="*/ 2344739 h 2344739"/>
              <a:gd name="connsiteX127" fmla="*/ 5472054 w 12193149"/>
              <a:gd name="connsiteY127" fmla="*/ 2330719 h 2344739"/>
              <a:gd name="connsiteX128" fmla="*/ 5433909 w 12193149"/>
              <a:gd name="connsiteY128" fmla="*/ 2319466 h 2344739"/>
              <a:gd name="connsiteX129" fmla="*/ 5382817 w 12193149"/>
              <a:gd name="connsiteY129" fmla="*/ 2301764 h 2344739"/>
              <a:gd name="connsiteX130" fmla="*/ 5262912 w 12193149"/>
              <a:gd name="connsiteY130" fmla="*/ 2281347 h 2344739"/>
              <a:gd name="connsiteX131" fmla="*/ 5224109 w 12193149"/>
              <a:gd name="connsiteY131" fmla="*/ 2270223 h 2344739"/>
              <a:gd name="connsiteX132" fmla="*/ 5175808 w 12193149"/>
              <a:gd name="connsiteY132" fmla="*/ 2267233 h 2344739"/>
              <a:gd name="connsiteX133" fmla="*/ 5157702 w 12193149"/>
              <a:gd name="connsiteY133" fmla="*/ 2260010 h 2344739"/>
              <a:gd name="connsiteX134" fmla="*/ 5143747 w 12193149"/>
              <a:gd name="connsiteY134" fmla="*/ 2256610 h 2344739"/>
              <a:gd name="connsiteX135" fmla="*/ 5140744 w 12193149"/>
              <a:gd name="connsiteY135" fmla="*/ 2254509 h 2344739"/>
              <a:gd name="connsiteX136" fmla="*/ 5122807 w 12193149"/>
              <a:gd name="connsiteY136" fmla="*/ 2243656 h 2344739"/>
              <a:gd name="connsiteX137" fmla="*/ 5066938 w 12193149"/>
              <a:gd name="connsiteY137" fmla="*/ 2250227 h 2344739"/>
              <a:gd name="connsiteX138" fmla="*/ 5012662 w 12193149"/>
              <a:gd name="connsiteY138" fmla="*/ 2233846 h 2344739"/>
              <a:gd name="connsiteX139" fmla="*/ 4841589 w 12193149"/>
              <a:gd name="connsiteY139" fmla="*/ 2209829 h 2344739"/>
              <a:gd name="connsiteX140" fmla="*/ 4763595 w 12193149"/>
              <a:gd name="connsiteY140" fmla="*/ 2182061 h 2344739"/>
              <a:gd name="connsiteX141" fmla="*/ 4724334 w 12193149"/>
              <a:gd name="connsiteY141" fmla="*/ 2173047 h 2344739"/>
              <a:gd name="connsiteX142" fmla="*/ 4722324 w 12193149"/>
              <a:gd name="connsiteY142" fmla="*/ 2172298 h 2344739"/>
              <a:gd name="connsiteX143" fmla="*/ 4723259 w 12193149"/>
              <a:gd name="connsiteY143" fmla="*/ 2172087 h 2344739"/>
              <a:gd name="connsiteX144" fmla="*/ 4718350 w 12193149"/>
              <a:gd name="connsiteY144" fmla="*/ 2170817 h 2344739"/>
              <a:gd name="connsiteX145" fmla="*/ 4722324 w 12193149"/>
              <a:gd name="connsiteY145" fmla="*/ 2172298 h 2344739"/>
              <a:gd name="connsiteX146" fmla="*/ 4716674 w 12193149"/>
              <a:gd name="connsiteY146" fmla="*/ 2173573 h 2344739"/>
              <a:gd name="connsiteX147" fmla="*/ 4516962 w 12193149"/>
              <a:gd name="connsiteY147" fmla="*/ 2163671 h 2344739"/>
              <a:gd name="connsiteX148" fmla="*/ 4429691 w 12193149"/>
              <a:gd name="connsiteY148" fmla="*/ 2153020 h 2344739"/>
              <a:gd name="connsiteX149" fmla="*/ 4364023 w 12193149"/>
              <a:gd name="connsiteY149" fmla="*/ 2151674 h 2344739"/>
              <a:gd name="connsiteX150" fmla="*/ 4318114 w 12193149"/>
              <a:gd name="connsiteY150" fmla="*/ 2158289 h 2344739"/>
              <a:gd name="connsiteX151" fmla="*/ 4316258 w 12193149"/>
              <a:gd name="connsiteY151" fmla="*/ 2156948 h 2344739"/>
              <a:gd name="connsiteX152" fmla="*/ 4296292 w 12193149"/>
              <a:gd name="connsiteY152" fmla="*/ 2155069 h 2344739"/>
              <a:gd name="connsiteX153" fmla="*/ 4291212 w 12193149"/>
              <a:gd name="connsiteY153" fmla="*/ 2157986 h 2344739"/>
              <a:gd name="connsiteX154" fmla="*/ 4277290 w 12193149"/>
              <a:gd name="connsiteY154" fmla="*/ 2157740 h 2344739"/>
              <a:gd name="connsiteX155" fmla="*/ 4249265 w 12193149"/>
              <a:gd name="connsiteY155" fmla="*/ 2160064 h 2344739"/>
              <a:gd name="connsiteX156" fmla="*/ 4203199 w 12193149"/>
              <a:gd name="connsiteY156" fmla="*/ 2157269 h 2344739"/>
              <a:gd name="connsiteX157" fmla="*/ 4202893 w 12193149"/>
              <a:gd name="connsiteY157" fmla="*/ 2156010 h 2344739"/>
              <a:gd name="connsiteX158" fmla="*/ 4192396 w 12193149"/>
              <a:gd name="connsiteY158" fmla="*/ 2150376 h 2344739"/>
              <a:gd name="connsiteX159" fmla="*/ 4143893 w 12193149"/>
              <a:gd name="connsiteY159" fmla="*/ 2134511 h 2344739"/>
              <a:gd name="connsiteX160" fmla="*/ 4084245 w 12193149"/>
              <a:gd name="connsiteY160" fmla="*/ 2107978 h 2344739"/>
              <a:gd name="connsiteX161" fmla="*/ 4075694 w 12193149"/>
              <a:gd name="connsiteY161" fmla="*/ 2107143 h 2344739"/>
              <a:gd name="connsiteX162" fmla="*/ 4075575 w 12193149"/>
              <a:gd name="connsiteY162" fmla="*/ 2106844 h 2344739"/>
              <a:gd name="connsiteX163" fmla="*/ 4066658 w 12193149"/>
              <a:gd name="connsiteY163" fmla="*/ 2105400 h 2344739"/>
              <a:gd name="connsiteX164" fmla="*/ 4060102 w 12193149"/>
              <a:gd name="connsiteY164" fmla="*/ 2105618 h 2344739"/>
              <a:gd name="connsiteX165" fmla="*/ 4043512 w 12193149"/>
              <a:gd name="connsiteY165" fmla="*/ 2103997 h 2344739"/>
              <a:gd name="connsiteX166" fmla="*/ 4038145 w 12193149"/>
              <a:gd name="connsiteY166" fmla="*/ 2101563 h 2344739"/>
              <a:gd name="connsiteX167" fmla="*/ 4036511 w 12193149"/>
              <a:gd name="connsiteY167" fmla="*/ 2097896 h 2344739"/>
              <a:gd name="connsiteX168" fmla="*/ 4034926 w 12193149"/>
              <a:gd name="connsiteY168" fmla="*/ 2098131 h 2344739"/>
              <a:gd name="connsiteX169" fmla="*/ 4005686 w 12193149"/>
              <a:gd name="connsiteY169" fmla="*/ 2085563 h 2344739"/>
              <a:gd name="connsiteX170" fmla="*/ 3937994 w 12193149"/>
              <a:gd name="connsiteY170" fmla="*/ 2068106 h 2344739"/>
              <a:gd name="connsiteX171" fmla="*/ 3898423 w 12193149"/>
              <a:gd name="connsiteY171" fmla="*/ 2062451 h 2344739"/>
              <a:gd name="connsiteX172" fmla="*/ 3790908 w 12193149"/>
              <a:gd name="connsiteY172" fmla="*/ 2042213 h 2344739"/>
              <a:gd name="connsiteX173" fmla="*/ 3683661 w 12193149"/>
              <a:gd name="connsiteY173" fmla="*/ 2018290 h 2344739"/>
              <a:gd name="connsiteX174" fmla="*/ 3611183 w 12193149"/>
              <a:gd name="connsiteY174" fmla="*/ 1986019 h 2344739"/>
              <a:gd name="connsiteX175" fmla="*/ 3605003 w 12193149"/>
              <a:gd name="connsiteY175" fmla="*/ 1987381 h 2344739"/>
              <a:gd name="connsiteX176" fmla="*/ 3595884 w 12193149"/>
              <a:gd name="connsiteY176" fmla="*/ 1987545 h 2344739"/>
              <a:gd name="connsiteX177" fmla="*/ 3595649 w 12193149"/>
              <a:gd name="connsiteY177" fmla="*/ 1987276 h 2344739"/>
              <a:gd name="connsiteX178" fmla="*/ 3587126 w 12193149"/>
              <a:gd name="connsiteY178" fmla="*/ 1987966 h 2344739"/>
              <a:gd name="connsiteX179" fmla="*/ 3537283 w 12193149"/>
              <a:gd name="connsiteY179" fmla="*/ 1978267 h 2344739"/>
              <a:gd name="connsiteX180" fmla="*/ 3474371 w 12193149"/>
              <a:gd name="connsiteY180" fmla="*/ 1974606 h 2344739"/>
              <a:gd name="connsiteX181" fmla="*/ 3401876 w 12193149"/>
              <a:gd name="connsiteY181" fmla="*/ 1962558 h 2344739"/>
              <a:gd name="connsiteX182" fmla="*/ 3365036 w 12193149"/>
              <a:gd name="connsiteY182" fmla="*/ 1979510 h 2344739"/>
              <a:gd name="connsiteX183" fmla="*/ 3345174 w 12193149"/>
              <a:gd name="connsiteY183" fmla="*/ 1981192 h 2344739"/>
              <a:gd name="connsiteX184" fmla="*/ 3342846 w 12193149"/>
              <a:gd name="connsiteY184" fmla="*/ 1980217 h 2344739"/>
              <a:gd name="connsiteX185" fmla="*/ 3263504 w 12193149"/>
              <a:gd name="connsiteY185" fmla="*/ 1986094 h 2344739"/>
              <a:gd name="connsiteX186" fmla="*/ 3143704 w 12193149"/>
              <a:gd name="connsiteY186" fmla="*/ 1993869 h 2344739"/>
              <a:gd name="connsiteX187" fmla="*/ 3031439 w 12193149"/>
              <a:gd name="connsiteY187" fmla="*/ 1996512 h 2344739"/>
              <a:gd name="connsiteX188" fmla="*/ 2782717 w 12193149"/>
              <a:gd name="connsiteY188" fmla="*/ 2018333 h 2344739"/>
              <a:gd name="connsiteX189" fmla="*/ 2647675 w 12193149"/>
              <a:gd name="connsiteY189" fmla="*/ 2028869 h 2344739"/>
              <a:gd name="connsiteX190" fmla="*/ 2569176 w 12193149"/>
              <a:gd name="connsiteY190" fmla="*/ 2002628 h 2344739"/>
              <a:gd name="connsiteX191" fmla="*/ 2444403 w 12193149"/>
              <a:gd name="connsiteY191" fmla="*/ 2016529 h 2344739"/>
              <a:gd name="connsiteX192" fmla="*/ 2316260 w 12193149"/>
              <a:gd name="connsiteY192" fmla="*/ 2024996 h 2344739"/>
              <a:gd name="connsiteX193" fmla="*/ 2209726 w 12193149"/>
              <a:gd name="connsiteY193" fmla="*/ 2019763 h 2344739"/>
              <a:gd name="connsiteX194" fmla="*/ 2095813 w 12193149"/>
              <a:gd name="connsiteY194" fmla="*/ 2003052 h 2344739"/>
              <a:gd name="connsiteX195" fmla="*/ 1998504 w 12193149"/>
              <a:gd name="connsiteY195" fmla="*/ 1995032 h 2344739"/>
              <a:gd name="connsiteX196" fmla="*/ 1929320 w 12193149"/>
              <a:gd name="connsiteY196" fmla="*/ 2016977 h 2344739"/>
              <a:gd name="connsiteX197" fmla="*/ 1922798 w 12193149"/>
              <a:gd name="connsiteY197" fmla="*/ 2012146 h 2344739"/>
              <a:gd name="connsiteX198" fmla="*/ 1874228 w 12193149"/>
              <a:gd name="connsiteY198" fmla="*/ 2013741 h 2344739"/>
              <a:gd name="connsiteX199" fmla="*/ 1787803 w 12193149"/>
              <a:gd name="connsiteY199" fmla="*/ 2041363 h 2344739"/>
              <a:gd name="connsiteX200" fmla="*/ 1739352 w 12193149"/>
              <a:gd name="connsiteY200" fmla="*/ 2036312 h 2344739"/>
              <a:gd name="connsiteX201" fmla="*/ 1676219 w 12193149"/>
              <a:gd name="connsiteY201" fmla="*/ 2019963 h 2344739"/>
              <a:gd name="connsiteX202" fmla="*/ 1609817 w 12193149"/>
              <a:gd name="connsiteY202" fmla="*/ 2013066 h 2344739"/>
              <a:gd name="connsiteX203" fmla="*/ 1497258 w 12193149"/>
              <a:gd name="connsiteY203" fmla="*/ 1987476 h 2344739"/>
              <a:gd name="connsiteX204" fmla="*/ 1151127 w 12193149"/>
              <a:gd name="connsiteY204" fmla="*/ 1938041 h 2344739"/>
              <a:gd name="connsiteX205" fmla="*/ 859417 w 12193149"/>
              <a:gd name="connsiteY205" fmla="*/ 1928608 h 2344739"/>
              <a:gd name="connsiteX206" fmla="*/ 838688 w 12193149"/>
              <a:gd name="connsiteY206" fmla="*/ 1929821 h 2344739"/>
              <a:gd name="connsiteX207" fmla="*/ 817957 w 12193149"/>
              <a:gd name="connsiteY207" fmla="*/ 1927857 h 2344739"/>
              <a:gd name="connsiteX208" fmla="*/ 812654 w 12193149"/>
              <a:gd name="connsiteY208" fmla="*/ 1930751 h 2344739"/>
              <a:gd name="connsiteX209" fmla="*/ 721195 w 12193149"/>
              <a:gd name="connsiteY209" fmla="*/ 1929661 h 2344739"/>
              <a:gd name="connsiteX210" fmla="*/ 720890 w 12193149"/>
              <a:gd name="connsiteY210" fmla="*/ 1928399 h 2344739"/>
              <a:gd name="connsiteX211" fmla="*/ 710023 w 12193149"/>
              <a:gd name="connsiteY211" fmla="*/ 1922722 h 2344739"/>
              <a:gd name="connsiteX212" fmla="*/ 597940 w 12193149"/>
              <a:gd name="connsiteY212" fmla="*/ 1879864 h 2344739"/>
              <a:gd name="connsiteX213" fmla="*/ 579683 w 12193149"/>
              <a:gd name="connsiteY213" fmla="*/ 1877212 h 2344739"/>
              <a:gd name="connsiteX214" fmla="*/ 572865 w 12193149"/>
              <a:gd name="connsiteY214" fmla="*/ 1877401 h 2344739"/>
              <a:gd name="connsiteX215" fmla="*/ 446247 w 12193149"/>
              <a:gd name="connsiteY215" fmla="*/ 1839371 h 2344739"/>
              <a:gd name="connsiteX216" fmla="*/ 405163 w 12193149"/>
              <a:gd name="connsiteY216" fmla="*/ 1833548 h 2344739"/>
              <a:gd name="connsiteX217" fmla="*/ 293583 w 12193149"/>
              <a:gd name="connsiteY217" fmla="*/ 1812852 h 2344739"/>
              <a:gd name="connsiteX218" fmla="*/ 119529 w 12193149"/>
              <a:gd name="connsiteY218" fmla="*/ 1761047 h 2344739"/>
              <a:gd name="connsiteX219" fmla="*/ 16674 w 12193149"/>
              <a:gd name="connsiteY219" fmla="*/ 1758191 h 2344739"/>
              <a:gd name="connsiteX220" fmla="*/ 1150 w 12193149"/>
              <a:gd name="connsiteY220" fmla="*/ 1752722 h 2344739"/>
              <a:gd name="connsiteX221" fmla="*/ 1148 w 12193149"/>
              <a:gd name="connsiteY221" fmla="*/ 222213 h 2344739"/>
              <a:gd name="connsiteX222" fmla="*/ 1148 w 12193149"/>
              <a:gd name="connsiteY222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38590 w 12193149"/>
              <a:gd name="connsiteY65" fmla="*/ 1869293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585655 w 12193149"/>
              <a:gd name="connsiteY63" fmla="*/ 1795542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219707 w 12193149"/>
              <a:gd name="connsiteY105" fmla="*/ 2156680 h 2344739"/>
              <a:gd name="connsiteX106" fmla="*/ 7202249 w 12193149"/>
              <a:gd name="connsiteY106" fmla="*/ 2161230 h 2344739"/>
              <a:gd name="connsiteX107" fmla="*/ 7198152 w 12193149"/>
              <a:gd name="connsiteY107" fmla="*/ 2166588 h 2344739"/>
              <a:gd name="connsiteX108" fmla="*/ 7171956 w 12193149"/>
              <a:gd name="connsiteY108" fmla="*/ 2171236 h 2344739"/>
              <a:gd name="connsiteX109" fmla="*/ 7098136 w 12193149"/>
              <a:gd name="connsiteY109" fmla="*/ 2183464 h 2344739"/>
              <a:gd name="connsiteX110" fmla="*/ 7019644 w 12193149"/>
              <a:gd name="connsiteY110" fmla="*/ 2183090 h 2344739"/>
              <a:gd name="connsiteX111" fmla="*/ 6905294 w 12193149"/>
              <a:gd name="connsiteY111" fmla="*/ 2212596 h 2344739"/>
              <a:gd name="connsiteX112" fmla="*/ 6709370 w 12193149"/>
              <a:gd name="connsiteY112" fmla="*/ 2240551 h 2344739"/>
              <a:gd name="connsiteX113" fmla="*/ 6550602 w 12193149"/>
              <a:gd name="connsiteY113" fmla="*/ 2269327 h 2344739"/>
              <a:gd name="connsiteX114" fmla="*/ 6318708 w 12193149"/>
              <a:gd name="connsiteY114" fmla="*/ 2316127 h 2344739"/>
              <a:gd name="connsiteX115" fmla="*/ 6169822 w 12193149"/>
              <a:gd name="connsiteY115" fmla="*/ 2318214 h 2344739"/>
              <a:gd name="connsiteX116" fmla="*/ 6074996 w 12193149"/>
              <a:gd name="connsiteY116" fmla="*/ 2338676 h 2344739"/>
              <a:gd name="connsiteX117" fmla="*/ 6069677 w 12193149"/>
              <a:gd name="connsiteY117" fmla="*/ 2337139 h 2344739"/>
              <a:gd name="connsiteX118" fmla="*/ 6049786 w 12193149"/>
              <a:gd name="connsiteY118" fmla="*/ 2337822 h 2344739"/>
              <a:gd name="connsiteX119" fmla="*/ 6042433 w 12193149"/>
              <a:gd name="connsiteY119" fmla="*/ 2329473 h 2344739"/>
              <a:gd name="connsiteX120" fmla="*/ 6011238 w 12193149"/>
              <a:gd name="connsiteY120" fmla="*/ 2324380 h 2344739"/>
              <a:gd name="connsiteX121" fmla="*/ 5958523 w 12193149"/>
              <a:gd name="connsiteY121" fmla="*/ 2328024 h 2344739"/>
              <a:gd name="connsiteX122" fmla="*/ 5760067 w 12193149"/>
              <a:gd name="connsiteY122" fmla="*/ 2343716 h 2344739"/>
              <a:gd name="connsiteX123" fmla="*/ 5628108 w 12193149"/>
              <a:gd name="connsiteY123" fmla="*/ 2344739 h 2344739"/>
              <a:gd name="connsiteX124" fmla="*/ 5472054 w 12193149"/>
              <a:gd name="connsiteY124" fmla="*/ 2330719 h 2344739"/>
              <a:gd name="connsiteX125" fmla="*/ 5433909 w 12193149"/>
              <a:gd name="connsiteY125" fmla="*/ 2319466 h 2344739"/>
              <a:gd name="connsiteX126" fmla="*/ 5382817 w 12193149"/>
              <a:gd name="connsiteY126" fmla="*/ 2301764 h 2344739"/>
              <a:gd name="connsiteX127" fmla="*/ 5262912 w 12193149"/>
              <a:gd name="connsiteY127" fmla="*/ 2281347 h 2344739"/>
              <a:gd name="connsiteX128" fmla="*/ 5224109 w 12193149"/>
              <a:gd name="connsiteY128" fmla="*/ 2270223 h 2344739"/>
              <a:gd name="connsiteX129" fmla="*/ 5175808 w 12193149"/>
              <a:gd name="connsiteY129" fmla="*/ 2267233 h 2344739"/>
              <a:gd name="connsiteX130" fmla="*/ 5157702 w 12193149"/>
              <a:gd name="connsiteY130" fmla="*/ 2260010 h 2344739"/>
              <a:gd name="connsiteX131" fmla="*/ 5143747 w 12193149"/>
              <a:gd name="connsiteY131" fmla="*/ 2256610 h 2344739"/>
              <a:gd name="connsiteX132" fmla="*/ 5140744 w 12193149"/>
              <a:gd name="connsiteY132" fmla="*/ 2254509 h 2344739"/>
              <a:gd name="connsiteX133" fmla="*/ 5122807 w 12193149"/>
              <a:gd name="connsiteY133" fmla="*/ 2243656 h 2344739"/>
              <a:gd name="connsiteX134" fmla="*/ 5066938 w 12193149"/>
              <a:gd name="connsiteY134" fmla="*/ 2250227 h 2344739"/>
              <a:gd name="connsiteX135" fmla="*/ 5012662 w 12193149"/>
              <a:gd name="connsiteY135" fmla="*/ 2233846 h 2344739"/>
              <a:gd name="connsiteX136" fmla="*/ 4841589 w 12193149"/>
              <a:gd name="connsiteY136" fmla="*/ 2209829 h 2344739"/>
              <a:gd name="connsiteX137" fmla="*/ 4763595 w 12193149"/>
              <a:gd name="connsiteY137" fmla="*/ 2182061 h 2344739"/>
              <a:gd name="connsiteX138" fmla="*/ 4724334 w 12193149"/>
              <a:gd name="connsiteY138" fmla="*/ 2173047 h 2344739"/>
              <a:gd name="connsiteX139" fmla="*/ 4722324 w 12193149"/>
              <a:gd name="connsiteY139" fmla="*/ 2172298 h 2344739"/>
              <a:gd name="connsiteX140" fmla="*/ 4723259 w 12193149"/>
              <a:gd name="connsiteY140" fmla="*/ 2172087 h 2344739"/>
              <a:gd name="connsiteX141" fmla="*/ 4718350 w 12193149"/>
              <a:gd name="connsiteY141" fmla="*/ 2170817 h 2344739"/>
              <a:gd name="connsiteX142" fmla="*/ 4722324 w 12193149"/>
              <a:gd name="connsiteY142" fmla="*/ 2172298 h 2344739"/>
              <a:gd name="connsiteX143" fmla="*/ 4716674 w 12193149"/>
              <a:gd name="connsiteY143" fmla="*/ 2173573 h 2344739"/>
              <a:gd name="connsiteX144" fmla="*/ 4516962 w 12193149"/>
              <a:gd name="connsiteY144" fmla="*/ 2163671 h 2344739"/>
              <a:gd name="connsiteX145" fmla="*/ 4429691 w 12193149"/>
              <a:gd name="connsiteY145" fmla="*/ 2153020 h 2344739"/>
              <a:gd name="connsiteX146" fmla="*/ 4364023 w 12193149"/>
              <a:gd name="connsiteY146" fmla="*/ 2151674 h 2344739"/>
              <a:gd name="connsiteX147" fmla="*/ 4318114 w 12193149"/>
              <a:gd name="connsiteY147" fmla="*/ 2158289 h 2344739"/>
              <a:gd name="connsiteX148" fmla="*/ 4316258 w 12193149"/>
              <a:gd name="connsiteY148" fmla="*/ 2156948 h 2344739"/>
              <a:gd name="connsiteX149" fmla="*/ 4296292 w 12193149"/>
              <a:gd name="connsiteY149" fmla="*/ 2155069 h 2344739"/>
              <a:gd name="connsiteX150" fmla="*/ 4291212 w 12193149"/>
              <a:gd name="connsiteY150" fmla="*/ 2157986 h 2344739"/>
              <a:gd name="connsiteX151" fmla="*/ 4277290 w 12193149"/>
              <a:gd name="connsiteY151" fmla="*/ 2157740 h 2344739"/>
              <a:gd name="connsiteX152" fmla="*/ 4249265 w 12193149"/>
              <a:gd name="connsiteY152" fmla="*/ 2160064 h 2344739"/>
              <a:gd name="connsiteX153" fmla="*/ 4203199 w 12193149"/>
              <a:gd name="connsiteY153" fmla="*/ 2157269 h 2344739"/>
              <a:gd name="connsiteX154" fmla="*/ 4202893 w 12193149"/>
              <a:gd name="connsiteY154" fmla="*/ 2156010 h 2344739"/>
              <a:gd name="connsiteX155" fmla="*/ 4192396 w 12193149"/>
              <a:gd name="connsiteY155" fmla="*/ 2150376 h 2344739"/>
              <a:gd name="connsiteX156" fmla="*/ 4143893 w 12193149"/>
              <a:gd name="connsiteY156" fmla="*/ 2134511 h 2344739"/>
              <a:gd name="connsiteX157" fmla="*/ 4084245 w 12193149"/>
              <a:gd name="connsiteY157" fmla="*/ 2107978 h 2344739"/>
              <a:gd name="connsiteX158" fmla="*/ 4075694 w 12193149"/>
              <a:gd name="connsiteY158" fmla="*/ 2107143 h 2344739"/>
              <a:gd name="connsiteX159" fmla="*/ 4075575 w 12193149"/>
              <a:gd name="connsiteY159" fmla="*/ 2106844 h 2344739"/>
              <a:gd name="connsiteX160" fmla="*/ 4066658 w 12193149"/>
              <a:gd name="connsiteY160" fmla="*/ 2105400 h 2344739"/>
              <a:gd name="connsiteX161" fmla="*/ 4060102 w 12193149"/>
              <a:gd name="connsiteY161" fmla="*/ 2105618 h 2344739"/>
              <a:gd name="connsiteX162" fmla="*/ 4043512 w 12193149"/>
              <a:gd name="connsiteY162" fmla="*/ 2103997 h 2344739"/>
              <a:gd name="connsiteX163" fmla="*/ 4038145 w 12193149"/>
              <a:gd name="connsiteY163" fmla="*/ 2101563 h 2344739"/>
              <a:gd name="connsiteX164" fmla="*/ 4036511 w 12193149"/>
              <a:gd name="connsiteY164" fmla="*/ 2097896 h 2344739"/>
              <a:gd name="connsiteX165" fmla="*/ 4034926 w 12193149"/>
              <a:gd name="connsiteY165" fmla="*/ 2098131 h 2344739"/>
              <a:gd name="connsiteX166" fmla="*/ 4005686 w 12193149"/>
              <a:gd name="connsiteY166" fmla="*/ 2085563 h 2344739"/>
              <a:gd name="connsiteX167" fmla="*/ 3937994 w 12193149"/>
              <a:gd name="connsiteY167" fmla="*/ 2068106 h 2344739"/>
              <a:gd name="connsiteX168" fmla="*/ 3898423 w 12193149"/>
              <a:gd name="connsiteY168" fmla="*/ 2062451 h 2344739"/>
              <a:gd name="connsiteX169" fmla="*/ 3790908 w 12193149"/>
              <a:gd name="connsiteY169" fmla="*/ 2042213 h 2344739"/>
              <a:gd name="connsiteX170" fmla="*/ 3683661 w 12193149"/>
              <a:gd name="connsiteY170" fmla="*/ 2018290 h 2344739"/>
              <a:gd name="connsiteX171" fmla="*/ 3611183 w 12193149"/>
              <a:gd name="connsiteY171" fmla="*/ 1986019 h 2344739"/>
              <a:gd name="connsiteX172" fmla="*/ 3605003 w 12193149"/>
              <a:gd name="connsiteY172" fmla="*/ 1987381 h 2344739"/>
              <a:gd name="connsiteX173" fmla="*/ 3595884 w 12193149"/>
              <a:gd name="connsiteY173" fmla="*/ 1987545 h 2344739"/>
              <a:gd name="connsiteX174" fmla="*/ 3595649 w 12193149"/>
              <a:gd name="connsiteY174" fmla="*/ 1987276 h 2344739"/>
              <a:gd name="connsiteX175" fmla="*/ 3587126 w 12193149"/>
              <a:gd name="connsiteY175" fmla="*/ 1987966 h 2344739"/>
              <a:gd name="connsiteX176" fmla="*/ 3537283 w 12193149"/>
              <a:gd name="connsiteY176" fmla="*/ 1978267 h 2344739"/>
              <a:gd name="connsiteX177" fmla="*/ 3474371 w 12193149"/>
              <a:gd name="connsiteY177" fmla="*/ 1974606 h 2344739"/>
              <a:gd name="connsiteX178" fmla="*/ 3401876 w 12193149"/>
              <a:gd name="connsiteY178" fmla="*/ 1962558 h 2344739"/>
              <a:gd name="connsiteX179" fmla="*/ 3365036 w 12193149"/>
              <a:gd name="connsiteY179" fmla="*/ 1979510 h 2344739"/>
              <a:gd name="connsiteX180" fmla="*/ 3345174 w 12193149"/>
              <a:gd name="connsiteY180" fmla="*/ 1981192 h 2344739"/>
              <a:gd name="connsiteX181" fmla="*/ 3342846 w 12193149"/>
              <a:gd name="connsiteY181" fmla="*/ 1980217 h 2344739"/>
              <a:gd name="connsiteX182" fmla="*/ 3263504 w 12193149"/>
              <a:gd name="connsiteY182" fmla="*/ 1986094 h 2344739"/>
              <a:gd name="connsiteX183" fmla="*/ 3143704 w 12193149"/>
              <a:gd name="connsiteY183" fmla="*/ 1993869 h 2344739"/>
              <a:gd name="connsiteX184" fmla="*/ 3031439 w 12193149"/>
              <a:gd name="connsiteY184" fmla="*/ 1996512 h 2344739"/>
              <a:gd name="connsiteX185" fmla="*/ 2782717 w 12193149"/>
              <a:gd name="connsiteY185" fmla="*/ 2018333 h 2344739"/>
              <a:gd name="connsiteX186" fmla="*/ 2647675 w 12193149"/>
              <a:gd name="connsiteY186" fmla="*/ 2028869 h 2344739"/>
              <a:gd name="connsiteX187" fmla="*/ 2569176 w 12193149"/>
              <a:gd name="connsiteY187" fmla="*/ 2002628 h 2344739"/>
              <a:gd name="connsiteX188" fmla="*/ 2444403 w 12193149"/>
              <a:gd name="connsiteY188" fmla="*/ 2016529 h 2344739"/>
              <a:gd name="connsiteX189" fmla="*/ 2316260 w 12193149"/>
              <a:gd name="connsiteY189" fmla="*/ 2024996 h 2344739"/>
              <a:gd name="connsiteX190" fmla="*/ 2209726 w 12193149"/>
              <a:gd name="connsiteY190" fmla="*/ 2019763 h 2344739"/>
              <a:gd name="connsiteX191" fmla="*/ 2095813 w 12193149"/>
              <a:gd name="connsiteY191" fmla="*/ 2003052 h 2344739"/>
              <a:gd name="connsiteX192" fmla="*/ 1998504 w 12193149"/>
              <a:gd name="connsiteY192" fmla="*/ 1995032 h 2344739"/>
              <a:gd name="connsiteX193" fmla="*/ 1929320 w 12193149"/>
              <a:gd name="connsiteY193" fmla="*/ 2016977 h 2344739"/>
              <a:gd name="connsiteX194" fmla="*/ 1922798 w 12193149"/>
              <a:gd name="connsiteY194" fmla="*/ 2012146 h 2344739"/>
              <a:gd name="connsiteX195" fmla="*/ 1874228 w 12193149"/>
              <a:gd name="connsiteY195" fmla="*/ 2013741 h 2344739"/>
              <a:gd name="connsiteX196" fmla="*/ 1787803 w 12193149"/>
              <a:gd name="connsiteY196" fmla="*/ 2041363 h 2344739"/>
              <a:gd name="connsiteX197" fmla="*/ 1739352 w 12193149"/>
              <a:gd name="connsiteY197" fmla="*/ 2036312 h 2344739"/>
              <a:gd name="connsiteX198" fmla="*/ 1676219 w 12193149"/>
              <a:gd name="connsiteY198" fmla="*/ 2019963 h 2344739"/>
              <a:gd name="connsiteX199" fmla="*/ 1609817 w 12193149"/>
              <a:gd name="connsiteY199" fmla="*/ 2013066 h 2344739"/>
              <a:gd name="connsiteX200" fmla="*/ 1497258 w 12193149"/>
              <a:gd name="connsiteY200" fmla="*/ 1987476 h 2344739"/>
              <a:gd name="connsiteX201" fmla="*/ 1151127 w 12193149"/>
              <a:gd name="connsiteY201" fmla="*/ 1938041 h 2344739"/>
              <a:gd name="connsiteX202" fmla="*/ 859417 w 12193149"/>
              <a:gd name="connsiteY202" fmla="*/ 1928608 h 2344739"/>
              <a:gd name="connsiteX203" fmla="*/ 838688 w 12193149"/>
              <a:gd name="connsiteY203" fmla="*/ 1929821 h 2344739"/>
              <a:gd name="connsiteX204" fmla="*/ 817957 w 12193149"/>
              <a:gd name="connsiteY204" fmla="*/ 1927857 h 2344739"/>
              <a:gd name="connsiteX205" fmla="*/ 812654 w 12193149"/>
              <a:gd name="connsiteY205" fmla="*/ 1930751 h 2344739"/>
              <a:gd name="connsiteX206" fmla="*/ 721195 w 12193149"/>
              <a:gd name="connsiteY206" fmla="*/ 1929661 h 2344739"/>
              <a:gd name="connsiteX207" fmla="*/ 720890 w 12193149"/>
              <a:gd name="connsiteY207" fmla="*/ 1928399 h 2344739"/>
              <a:gd name="connsiteX208" fmla="*/ 710023 w 12193149"/>
              <a:gd name="connsiteY208" fmla="*/ 1922722 h 2344739"/>
              <a:gd name="connsiteX209" fmla="*/ 597940 w 12193149"/>
              <a:gd name="connsiteY209" fmla="*/ 1879864 h 2344739"/>
              <a:gd name="connsiteX210" fmla="*/ 579683 w 12193149"/>
              <a:gd name="connsiteY210" fmla="*/ 1877212 h 2344739"/>
              <a:gd name="connsiteX211" fmla="*/ 572865 w 12193149"/>
              <a:gd name="connsiteY211" fmla="*/ 1877401 h 2344739"/>
              <a:gd name="connsiteX212" fmla="*/ 446247 w 12193149"/>
              <a:gd name="connsiteY212" fmla="*/ 1839371 h 2344739"/>
              <a:gd name="connsiteX213" fmla="*/ 405163 w 12193149"/>
              <a:gd name="connsiteY213" fmla="*/ 1833548 h 2344739"/>
              <a:gd name="connsiteX214" fmla="*/ 293583 w 12193149"/>
              <a:gd name="connsiteY214" fmla="*/ 1812852 h 2344739"/>
              <a:gd name="connsiteX215" fmla="*/ 119529 w 12193149"/>
              <a:gd name="connsiteY215" fmla="*/ 1761047 h 2344739"/>
              <a:gd name="connsiteX216" fmla="*/ 16674 w 12193149"/>
              <a:gd name="connsiteY216" fmla="*/ 1758191 h 2344739"/>
              <a:gd name="connsiteX217" fmla="*/ 1150 w 12193149"/>
              <a:gd name="connsiteY217" fmla="*/ 1752722 h 2344739"/>
              <a:gd name="connsiteX218" fmla="*/ 1148 w 12193149"/>
              <a:gd name="connsiteY218" fmla="*/ 222213 h 2344739"/>
              <a:gd name="connsiteX219" fmla="*/ 1148 w 12193149"/>
              <a:gd name="connsiteY219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590693 w 12193149"/>
              <a:gd name="connsiteY23" fmla="*/ 963777 h 2344739"/>
              <a:gd name="connsiteX24" fmla="*/ 11506817 w 12193149"/>
              <a:gd name="connsiteY24" fmla="*/ 1033623 h 2344739"/>
              <a:gd name="connsiteX25" fmla="*/ 11280332 w 12193149"/>
              <a:gd name="connsiteY25" fmla="*/ 1223571 h 2344739"/>
              <a:gd name="connsiteX26" fmla="*/ 11228309 w 12193149"/>
              <a:gd name="connsiteY26" fmla="*/ 1276236 h 2344739"/>
              <a:gd name="connsiteX27" fmla="*/ 11218087 w 12193149"/>
              <a:gd name="connsiteY27" fmla="*/ 1275961 h 2344739"/>
              <a:gd name="connsiteX28" fmla="*/ 11217184 w 12193149"/>
              <a:gd name="connsiteY28" fmla="*/ 1275018 h 2344739"/>
              <a:gd name="connsiteX29" fmla="*/ 11188885 w 12193149"/>
              <a:gd name="connsiteY29" fmla="*/ 1292383 h 2344739"/>
              <a:gd name="connsiteX30" fmla="*/ 11184501 w 12193149"/>
              <a:gd name="connsiteY30" fmla="*/ 1292525 h 2344739"/>
              <a:gd name="connsiteX31" fmla="*/ 11166854 w 12193149"/>
              <a:gd name="connsiteY31" fmla="*/ 1306612 h 2344739"/>
              <a:gd name="connsiteX32" fmla="*/ 11157311 w 12193149"/>
              <a:gd name="connsiteY32" fmla="*/ 1312414 h 2344739"/>
              <a:gd name="connsiteX33" fmla="*/ 11155496 w 12193149"/>
              <a:gd name="connsiteY33" fmla="*/ 1317097 h 2344739"/>
              <a:gd name="connsiteX34" fmla="*/ 11140961 w 12193149"/>
              <a:gd name="connsiteY34" fmla="*/ 1324115 h 2344739"/>
              <a:gd name="connsiteX35" fmla="*/ 11138961 w 12193149"/>
              <a:gd name="connsiteY35" fmla="*/ 1323772 h 2344739"/>
              <a:gd name="connsiteX36" fmla="*/ 11128208 w 12193149"/>
              <a:gd name="connsiteY36" fmla="*/ 1333832 h 2344739"/>
              <a:gd name="connsiteX37" fmla="*/ 11120691 w 12193149"/>
              <a:gd name="connsiteY37" fmla="*/ 1347424 h 2344739"/>
              <a:gd name="connsiteX38" fmla="*/ 10894683 w 12193149"/>
              <a:gd name="connsiteY38" fmla="*/ 1473399 h 2344739"/>
              <a:gd name="connsiteX39" fmla="*/ 10773300 w 12193149"/>
              <a:gd name="connsiteY39" fmla="*/ 1523191 h 2344739"/>
              <a:gd name="connsiteX40" fmla="*/ 10627668 w 12193149"/>
              <a:gd name="connsiteY40" fmla="*/ 1559229 h 2344739"/>
              <a:gd name="connsiteX41" fmla="*/ 10581895 w 12193149"/>
              <a:gd name="connsiteY41" fmla="*/ 1568689 h 2344739"/>
              <a:gd name="connsiteX42" fmla="*/ 10547790 w 12193149"/>
              <a:gd name="connsiteY42" fmla="*/ 1598423 h 2344739"/>
              <a:gd name="connsiteX43" fmla="*/ 10529643 w 12193149"/>
              <a:gd name="connsiteY43" fmla="*/ 1596907 h 2344739"/>
              <a:gd name="connsiteX44" fmla="*/ 10526446 w 12193149"/>
              <a:gd name="connsiteY44" fmla="*/ 1596411 h 2344739"/>
              <a:gd name="connsiteX45" fmla="*/ 10515129 w 12193149"/>
              <a:gd name="connsiteY45" fmla="*/ 1599537 h 2344739"/>
              <a:gd name="connsiteX46" fmla="*/ 10491735 w 12193149"/>
              <a:gd name="connsiteY46" fmla="*/ 1594156 h 2344739"/>
              <a:gd name="connsiteX47" fmla="*/ 10471418 w 12193149"/>
              <a:gd name="connsiteY47" fmla="*/ 1601693 h 2344739"/>
              <a:gd name="connsiteX48" fmla="*/ 10377042 w 12193149"/>
              <a:gd name="connsiteY48" fmla="*/ 1644598 h 2344739"/>
              <a:gd name="connsiteX49" fmla="*/ 10319338 w 12193149"/>
              <a:gd name="connsiteY49" fmla="*/ 1666221 h 2344739"/>
              <a:gd name="connsiteX50" fmla="*/ 10295467 w 12193149"/>
              <a:gd name="connsiteY50" fmla="*/ 1668079 h 2344739"/>
              <a:gd name="connsiteX51" fmla="*/ 10263443 w 12193149"/>
              <a:gd name="connsiteY51" fmla="*/ 1674948 h 2344739"/>
              <a:gd name="connsiteX52" fmla="*/ 10205418 w 12193149"/>
              <a:gd name="connsiteY52" fmla="*/ 1682149 h 2344739"/>
              <a:gd name="connsiteX53" fmla="*/ 10177759 w 12193149"/>
              <a:gd name="connsiteY53" fmla="*/ 1692943 h 2344739"/>
              <a:gd name="connsiteX54" fmla="*/ 10165070 w 12193149"/>
              <a:gd name="connsiteY54" fmla="*/ 1693739 h 2344739"/>
              <a:gd name="connsiteX55" fmla="*/ 10156308 w 12193149"/>
              <a:gd name="connsiteY55" fmla="*/ 1707487 h 2344739"/>
              <a:gd name="connsiteX56" fmla="*/ 10118267 w 12193149"/>
              <a:gd name="connsiteY56" fmla="*/ 1731142 h 2344739"/>
              <a:gd name="connsiteX57" fmla="*/ 10083317 w 12193149"/>
              <a:gd name="connsiteY57" fmla="*/ 1743296 h 2344739"/>
              <a:gd name="connsiteX58" fmla="*/ 10040388 w 12193149"/>
              <a:gd name="connsiteY58" fmla="*/ 1741632 h 2344739"/>
              <a:gd name="connsiteX59" fmla="*/ 9961167 w 12193149"/>
              <a:gd name="connsiteY59" fmla="*/ 1757147 h 2344739"/>
              <a:gd name="connsiteX60" fmla="*/ 9848940 w 12193149"/>
              <a:gd name="connsiteY60" fmla="*/ 1763915 h 2344739"/>
              <a:gd name="connsiteX61" fmla="*/ 9729457 w 12193149"/>
              <a:gd name="connsiteY61" fmla="*/ 1784122 h 2344739"/>
              <a:gd name="connsiteX62" fmla="*/ 9613704 w 12193149"/>
              <a:gd name="connsiteY62" fmla="*/ 1812371 h 2344739"/>
              <a:gd name="connsiteX63" fmla="*/ 9338590 w 12193149"/>
              <a:gd name="connsiteY63" fmla="*/ 1869293 h 2344739"/>
              <a:gd name="connsiteX64" fmla="*/ 9232518 w 12193149"/>
              <a:gd name="connsiteY64" fmla="*/ 1893149 h 2344739"/>
              <a:gd name="connsiteX65" fmla="*/ 9156690 w 12193149"/>
              <a:gd name="connsiteY65" fmla="*/ 1903228 h 2344739"/>
              <a:gd name="connsiteX66" fmla="*/ 9054601 w 12193149"/>
              <a:gd name="connsiteY66" fmla="*/ 1910755 h 2344739"/>
              <a:gd name="connsiteX67" fmla="*/ 9006634 w 12193149"/>
              <a:gd name="connsiteY67" fmla="*/ 1914040 h 2344739"/>
              <a:gd name="connsiteX68" fmla="*/ 9006349 w 12193149"/>
              <a:gd name="connsiteY68" fmla="*/ 1913800 h 2344739"/>
              <a:gd name="connsiteX69" fmla="*/ 8997380 w 12193149"/>
              <a:gd name="connsiteY69" fmla="*/ 1915011 h 2344739"/>
              <a:gd name="connsiteX70" fmla="*/ 8991542 w 12193149"/>
              <a:gd name="connsiteY70" fmla="*/ 1917072 h 2344739"/>
              <a:gd name="connsiteX71" fmla="*/ 8975485 w 12193149"/>
              <a:gd name="connsiteY71" fmla="*/ 1920298 h 2344739"/>
              <a:gd name="connsiteX72" fmla="*/ 8969159 w 12193149"/>
              <a:gd name="connsiteY72" fmla="*/ 1919598 h 2344739"/>
              <a:gd name="connsiteX73" fmla="*/ 8964196 w 12193149"/>
              <a:gd name="connsiteY73" fmla="*/ 1917373 h 2344739"/>
              <a:gd name="connsiteX74" fmla="*/ 8930136 w 12193149"/>
              <a:gd name="connsiteY74" fmla="*/ 1914185 h 2344739"/>
              <a:gd name="connsiteX75" fmla="*/ 8753592 w 12193149"/>
              <a:gd name="connsiteY75" fmla="*/ 1933417 h 2344739"/>
              <a:gd name="connsiteX76" fmla="*/ 8708995 w 12193149"/>
              <a:gd name="connsiteY76" fmla="*/ 1935518 h 2344739"/>
              <a:gd name="connsiteX77" fmla="*/ 8597219 w 12193149"/>
              <a:gd name="connsiteY77" fmla="*/ 1944090 h 2344739"/>
              <a:gd name="connsiteX78" fmla="*/ 8526378 w 12193149"/>
              <a:gd name="connsiteY78" fmla="*/ 1929248 h 2344739"/>
              <a:gd name="connsiteX79" fmla="*/ 8512131 w 12193149"/>
              <a:gd name="connsiteY79" fmla="*/ 1935163 h 2344739"/>
              <a:gd name="connsiteX80" fmla="*/ 8507315 w 12193149"/>
              <a:gd name="connsiteY80" fmla="*/ 1938164 h 2344739"/>
              <a:gd name="connsiteX81" fmla="*/ 8499116 w 12193149"/>
              <a:gd name="connsiteY81" fmla="*/ 1940902 h 2344739"/>
              <a:gd name="connsiteX82" fmla="*/ 8498742 w 12193149"/>
              <a:gd name="connsiteY82" fmla="*/ 1940723 h 2344739"/>
              <a:gd name="connsiteX83" fmla="*/ 8491397 w 12193149"/>
              <a:gd name="connsiteY83" fmla="*/ 1943773 h 2344739"/>
              <a:gd name="connsiteX84" fmla="*/ 8368330 w 12193149"/>
              <a:gd name="connsiteY84" fmla="*/ 1957815 h 2344739"/>
              <a:gd name="connsiteX85" fmla="*/ 8354947 w 12193149"/>
              <a:gd name="connsiteY85" fmla="*/ 1958009 h 2344739"/>
              <a:gd name="connsiteX86" fmla="*/ 8321252 w 12193149"/>
              <a:gd name="connsiteY86" fmla="*/ 1974587 h 2344739"/>
              <a:gd name="connsiteX87" fmla="*/ 8315581 w 12193149"/>
              <a:gd name="connsiteY87" fmla="*/ 1974913 h 2344739"/>
              <a:gd name="connsiteX88" fmla="*/ 8296322 w 12193149"/>
              <a:gd name="connsiteY88" fmla="*/ 1988808 h 2344739"/>
              <a:gd name="connsiteX89" fmla="*/ 8285424 w 12193149"/>
              <a:gd name="connsiteY89" fmla="*/ 1994631 h 2344739"/>
              <a:gd name="connsiteX90" fmla="*/ 8284298 w 12193149"/>
              <a:gd name="connsiteY90" fmla="*/ 1999074 h 2344739"/>
              <a:gd name="connsiteX91" fmla="*/ 8267224 w 12193149"/>
              <a:gd name="connsiteY91" fmla="*/ 2006249 h 2344739"/>
              <a:gd name="connsiteX92" fmla="*/ 8264525 w 12193149"/>
              <a:gd name="connsiteY92" fmla="*/ 2006019 h 2344739"/>
              <a:gd name="connsiteX93" fmla="*/ 8253181 w 12193149"/>
              <a:gd name="connsiteY93" fmla="*/ 2015862 h 2344739"/>
              <a:gd name="connsiteX94" fmla="*/ 8246982 w 12193149"/>
              <a:gd name="connsiteY94" fmla="*/ 2028854 h 2344739"/>
              <a:gd name="connsiteX95" fmla="*/ 8091420 w 12193149"/>
              <a:gd name="connsiteY95" fmla="*/ 2075015 h 2344739"/>
              <a:gd name="connsiteX96" fmla="*/ 7906555 w 12193149"/>
              <a:gd name="connsiteY96" fmla="*/ 2116988 h 2344739"/>
              <a:gd name="connsiteX97" fmla="*/ 7719893 w 12193149"/>
              <a:gd name="connsiteY97" fmla="*/ 2142703 h 2344739"/>
              <a:gd name="connsiteX98" fmla="*/ 7615495 w 12193149"/>
              <a:gd name="connsiteY98" fmla="*/ 2139232 h 2344739"/>
              <a:gd name="connsiteX99" fmla="*/ 7528691 w 12193149"/>
              <a:gd name="connsiteY99" fmla="*/ 2145060 h 2344739"/>
              <a:gd name="connsiteX100" fmla="*/ 7520719 w 12193149"/>
              <a:gd name="connsiteY100" fmla="*/ 2147613 h 2344739"/>
              <a:gd name="connsiteX101" fmla="*/ 7508559 w 12193149"/>
              <a:gd name="connsiteY101" fmla="*/ 2148948 h 2344739"/>
              <a:gd name="connsiteX102" fmla="*/ 7508188 w 12193149"/>
              <a:gd name="connsiteY102" fmla="*/ 2148621 h 2344739"/>
              <a:gd name="connsiteX103" fmla="*/ 7496943 w 12193149"/>
              <a:gd name="connsiteY103" fmla="*/ 2150573 h 2344739"/>
              <a:gd name="connsiteX104" fmla="*/ 7219707 w 12193149"/>
              <a:gd name="connsiteY104" fmla="*/ 2156680 h 2344739"/>
              <a:gd name="connsiteX105" fmla="*/ 7202249 w 12193149"/>
              <a:gd name="connsiteY105" fmla="*/ 2161230 h 2344739"/>
              <a:gd name="connsiteX106" fmla="*/ 7198152 w 12193149"/>
              <a:gd name="connsiteY106" fmla="*/ 2166588 h 2344739"/>
              <a:gd name="connsiteX107" fmla="*/ 7171956 w 12193149"/>
              <a:gd name="connsiteY107" fmla="*/ 2171236 h 2344739"/>
              <a:gd name="connsiteX108" fmla="*/ 7098136 w 12193149"/>
              <a:gd name="connsiteY108" fmla="*/ 2183464 h 2344739"/>
              <a:gd name="connsiteX109" fmla="*/ 7019644 w 12193149"/>
              <a:gd name="connsiteY109" fmla="*/ 2183090 h 2344739"/>
              <a:gd name="connsiteX110" fmla="*/ 6905294 w 12193149"/>
              <a:gd name="connsiteY110" fmla="*/ 2212596 h 2344739"/>
              <a:gd name="connsiteX111" fmla="*/ 6709370 w 12193149"/>
              <a:gd name="connsiteY111" fmla="*/ 2240551 h 2344739"/>
              <a:gd name="connsiteX112" fmla="*/ 6550602 w 12193149"/>
              <a:gd name="connsiteY112" fmla="*/ 2269327 h 2344739"/>
              <a:gd name="connsiteX113" fmla="*/ 6318708 w 12193149"/>
              <a:gd name="connsiteY113" fmla="*/ 2316127 h 2344739"/>
              <a:gd name="connsiteX114" fmla="*/ 6169822 w 12193149"/>
              <a:gd name="connsiteY114" fmla="*/ 2318214 h 2344739"/>
              <a:gd name="connsiteX115" fmla="*/ 6074996 w 12193149"/>
              <a:gd name="connsiteY115" fmla="*/ 2338676 h 2344739"/>
              <a:gd name="connsiteX116" fmla="*/ 6069677 w 12193149"/>
              <a:gd name="connsiteY116" fmla="*/ 2337139 h 2344739"/>
              <a:gd name="connsiteX117" fmla="*/ 6049786 w 12193149"/>
              <a:gd name="connsiteY117" fmla="*/ 2337822 h 2344739"/>
              <a:gd name="connsiteX118" fmla="*/ 6042433 w 12193149"/>
              <a:gd name="connsiteY118" fmla="*/ 2329473 h 2344739"/>
              <a:gd name="connsiteX119" fmla="*/ 6011238 w 12193149"/>
              <a:gd name="connsiteY119" fmla="*/ 2324380 h 2344739"/>
              <a:gd name="connsiteX120" fmla="*/ 5958523 w 12193149"/>
              <a:gd name="connsiteY120" fmla="*/ 2328024 h 2344739"/>
              <a:gd name="connsiteX121" fmla="*/ 5760067 w 12193149"/>
              <a:gd name="connsiteY121" fmla="*/ 2343716 h 2344739"/>
              <a:gd name="connsiteX122" fmla="*/ 5628108 w 12193149"/>
              <a:gd name="connsiteY122" fmla="*/ 2344739 h 2344739"/>
              <a:gd name="connsiteX123" fmla="*/ 5472054 w 12193149"/>
              <a:gd name="connsiteY123" fmla="*/ 2330719 h 2344739"/>
              <a:gd name="connsiteX124" fmla="*/ 5433909 w 12193149"/>
              <a:gd name="connsiteY124" fmla="*/ 2319466 h 2344739"/>
              <a:gd name="connsiteX125" fmla="*/ 5382817 w 12193149"/>
              <a:gd name="connsiteY125" fmla="*/ 2301764 h 2344739"/>
              <a:gd name="connsiteX126" fmla="*/ 5262912 w 12193149"/>
              <a:gd name="connsiteY126" fmla="*/ 2281347 h 2344739"/>
              <a:gd name="connsiteX127" fmla="*/ 5224109 w 12193149"/>
              <a:gd name="connsiteY127" fmla="*/ 2270223 h 2344739"/>
              <a:gd name="connsiteX128" fmla="*/ 5175808 w 12193149"/>
              <a:gd name="connsiteY128" fmla="*/ 2267233 h 2344739"/>
              <a:gd name="connsiteX129" fmla="*/ 5157702 w 12193149"/>
              <a:gd name="connsiteY129" fmla="*/ 2260010 h 2344739"/>
              <a:gd name="connsiteX130" fmla="*/ 5143747 w 12193149"/>
              <a:gd name="connsiteY130" fmla="*/ 2256610 h 2344739"/>
              <a:gd name="connsiteX131" fmla="*/ 5140744 w 12193149"/>
              <a:gd name="connsiteY131" fmla="*/ 2254509 h 2344739"/>
              <a:gd name="connsiteX132" fmla="*/ 5122807 w 12193149"/>
              <a:gd name="connsiteY132" fmla="*/ 2243656 h 2344739"/>
              <a:gd name="connsiteX133" fmla="*/ 5066938 w 12193149"/>
              <a:gd name="connsiteY133" fmla="*/ 2250227 h 2344739"/>
              <a:gd name="connsiteX134" fmla="*/ 5012662 w 12193149"/>
              <a:gd name="connsiteY134" fmla="*/ 2233846 h 2344739"/>
              <a:gd name="connsiteX135" fmla="*/ 4841589 w 12193149"/>
              <a:gd name="connsiteY135" fmla="*/ 2209829 h 2344739"/>
              <a:gd name="connsiteX136" fmla="*/ 4763595 w 12193149"/>
              <a:gd name="connsiteY136" fmla="*/ 2182061 h 2344739"/>
              <a:gd name="connsiteX137" fmla="*/ 4724334 w 12193149"/>
              <a:gd name="connsiteY137" fmla="*/ 2173047 h 2344739"/>
              <a:gd name="connsiteX138" fmla="*/ 4722324 w 12193149"/>
              <a:gd name="connsiteY138" fmla="*/ 2172298 h 2344739"/>
              <a:gd name="connsiteX139" fmla="*/ 4723259 w 12193149"/>
              <a:gd name="connsiteY139" fmla="*/ 2172087 h 2344739"/>
              <a:gd name="connsiteX140" fmla="*/ 4718350 w 12193149"/>
              <a:gd name="connsiteY140" fmla="*/ 2170817 h 2344739"/>
              <a:gd name="connsiteX141" fmla="*/ 4722324 w 12193149"/>
              <a:gd name="connsiteY141" fmla="*/ 2172298 h 2344739"/>
              <a:gd name="connsiteX142" fmla="*/ 4716674 w 12193149"/>
              <a:gd name="connsiteY142" fmla="*/ 2173573 h 2344739"/>
              <a:gd name="connsiteX143" fmla="*/ 4516962 w 12193149"/>
              <a:gd name="connsiteY143" fmla="*/ 2163671 h 2344739"/>
              <a:gd name="connsiteX144" fmla="*/ 4429691 w 12193149"/>
              <a:gd name="connsiteY144" fmla="*/ 2153020 h 2344739"/>
              <a:gd name="connsiteX145" fmla="*/ 4364023 w 12193149"/>
              <a:gd name="connsiteY145" fmla="*/ 2151674 h 2344739"/>
              <a:gd name="connsiteX146" fmla="*/ 4318114 w 12193149"/>
              <a:gd name="connsiteY146" fmla="*/ 2158289 h 2344739"/>
              <a:gd name="connsiteX147" fmla="*/ 4316258 w 12193149"/>
              <a:gd name="connsiteY147" fmla="*/ 2156948 h 2344739"/>
              <a:gd name="connsiteX148" fmla="*/ 4296292 w 12193149"/>
              <a:gd name="connsiteY148" fmla="*/ 2155069 h 2344739"/>
              <a:gd name="connsiteX149" fmla="*/ 4291212 w 12193149"/>
              <a:gd name="connsiteY149" fmla="*/ 2157986 h 2344739"/>
              <a:gd name="connsiteX150" fmla="*/ 4277290 w 12193149"/>
              <a:gd name="connsiteY150" fmla="*/ 2157740 h 2344739"/>
              <a:gd name="connsiteX151" fmla="*/ 4249265 w 12193149"/>
              <a:gd name="connsiteY151" fmla="*/ 2160064 h 2344739"/>
              <a:gd name="connsiteX152" fmla="*/ 4203199 w 12193149"/>
              <a:gd name="connsiteY152" fmla="*/ 2157269 h 2344739"/>
              <a:gd name="connsiteX153" fmla="*/ 4202893 w 12193149"/>
              <a:gd name="connsiteY153" fmla="*/ 2156010 h 2344739"/>
              <a:gd name="connsiteX154" fmla="*/ 4192396 w 12193149"/>
              <a:gd name="connsiteY154" fmla="*/ 2150376 h 2344739"/>
              <a:gd name="connsiteX155" fmla="*/ 4143893 w 12193149"/>
              <a:gd name="connsiteY155" fmla="*/ 2134511 h 2344739"/>
              <a:gd name="connsiteX156" fmla="*/ 4084245 w 12193149"/>
              <a:gd name="connsiteY156" fmla="*/ 2107978 h 2344739"/>
              <a:gd name="connsiteX157" fmla="*/ 4075694 w 12193149"/>
              <a:gd name="connsiteY157" fmla="*/ 2107143 h 2344739"/>
              <a:gd name="connsiteX158" fmla="*/ 4075575 w 12193149"/>
              <a:gd name="connsiteY158" fmla="*/ 2106844 h 2344739"/>
              <a:gd name="connsiteX159" fmla="*/ 4066658 w 12193149"/>
              <a:gd name="connsiteY159" fmla="*/ 2105400 h 2344739"/>
              <a:gd name="connsiteX160" fmla="*/ 4060102 w 12193149"/>
              <a:gd name="connsiteY160" fmla="*/ 2105618 h 2344739"/>
              <a:gd name="connsiteX161" fmla="*/ 4043512 w 12193149"/>
              <a:gd name="connsiteY161" fmla="*/ 2103997 h 2344739"/>
              <a:gd name="connsiteX162" fmla="*/ 4038145 w 12193149"/>
              <a:gd name="connsiteY162" fmla="*/ 2101563 h 2344739"/>
              <a:gd name="connsiteX163" fmla="*/ 4036511 w 12193149"/>
              <a:gd name="connsiteY163" fmla="*/ 2097896 h 2344739"/>
              <a:gd name="connsiteX164" fmla="*/ 4034926 w 12193149"/>
              <a:gd name="connsiteY164" fmla="*/ 2098131 h 2344739"/>
              <a:gd name="connsiteX165" fmla="*/ 4005686 w 12193149"/>
              <a:gd name="connsiteY165" fmla="*/ 2085563 h 2344739"/>
              <a:gd name="connsiteX166" fmla="*/ 3937994 w 12193149"/>
              <a:gd name="connsiteY166" fmla="*/ 2068106 h 2344739"/>
              <a:gd name="connsiteX167" fmla="*/ 3898423 w 12193149"/>
              <a:gd name="connsiteY167" fmla="*/ 2062451 h 2344739"/>
              <a:gd name="connsiteX168" fmla="*/ 3790908 w 12193149"/>
              <a:gd name="connsiteY168" fmla="*/ 2042213 h 2344739"/>
              <a:gd name="connsiteX169" fmla="*/ 3683661 w 12193149"/>
              <a:gd name="connsiteY169" fmla="*/ 2018290 h 2344739"/>
              <a:gd name="connsiteX170" fmla="*/ 3611183 w 12193149"/>
              <a:gd name="connsiteY170" fmla="*/ 1986019 h 2344739"/>
              <a:gd name="connsiteX171" fmla="*/ 3605003 w 12193149"/>
              <a:gd name="connsiteY171" fmla="*/ 1987381 h 2344739"/>
              <a:gd name="connsiteX172" fmla="*/ 3595884 w 12193149"/>
              <a:gd name="connsiteY172" fmla="*/ 1987545 h 2344739"/>
              <a:gd name="connsiteX173" fmla="*/ 3595649 w 12193149"/>
              <a:gd name="connsiteY173" fmla="*/ 1987276 h 2344739"/>
              <a:gd name="connsiteX174" fmla="*/ 3587126 w 12193149"/>
              <a:gd name="connsiteY174" fmla="*/ 1987966 h 2344739"/>
              <a:gd name="connsiteX175" fmla="*/ 3537283 w 12193149"/>
              <a:gd name="connsiteY175" fmla="*/ 1978267 h 2344739"/>
              <a:gd name="connsiteX176" fmla="*/ 3474371 w 12193149"/>
              <a:gd name="connsiteY176" fmla="*/ 1974606 h 2344739"/>
              <a:gd name="connsiteX177" fmla="*/ 3401876 w 12193149"/>
              <a:gd name="connsiteY177" fmla="*/ 1962558 h 2344739"/>
              <a:gd name="connsiteX178" fmla="*/ 3365036 w 12193149"/>
              <a:gd name="connsiteY178" fmla="*/ 1979510 h 2344739"/>
              <a:gd name="connsiteX179" fmla="*/ 3345174 w 12193149"/>
              <a:gd name="connsiteY179" fmla="*/ 1981192 h 2344739"/>
              <a:gd name="connsiteX180" fmla="*/ 3342846 w 12193149"/>
              <a:gd name="connsiteY180" fmla="*/ 1980217 h 2344739"/>
              <a:gd name="connsiteX181" fmla="*/ 3263504 w 12193149"/>
              <a:gd name="connsiteY181" fmla="*/ 1986094 h 2344739"/>
              <a:gd name="connsiteX182" fmla="*/ 3143704 w 12193149"/>
              <a:gd name="connsiteY182" fmla="*/ 1993869 h 2344739"/>
              <a:gd name="connsiteX183" fmla="*/ 3031439 w 12193149"/>
              <a:gd name="connsiteY183" fmla="*/ 1996512 h 2344739"/>
              <a:gd name="connsiteX184" fmla="*/ 2782717 w 12193149"/>
              <a:gd name="connsiteY184" fmla="*/ 2018333 h 2344739"/>
              <a:gd name="connsiteX185" fmla="*/ 2647675 w 12193149"/>
              <a:gd name="connsiteY185" fmla="*/ 2028869 h 2344739"/>
              <a:gd name="connsiteX186" fmla="*/ 2569176 w 12193149"/>
              <a:gd name="connsiteY186" fmla="*/ 2002628 h 2344739"/>
              <a:gd name="connsiteX187" fmla="*/ 2444403 w 12193149"/>
              <a:gd name="connsiteY187" fmla="*/ 2016529 h 2344739"/>
              <a:gd name="connsiteX188" fmla="*/ 2316260 w 12193149"/>
              <a:gd name="connsiteY188" fmla="*/ 2024996 h 2344739"/>
              <a:gd name="connsiteX189" fmla="*/ 2209726 w 12193149"/>
              <a:gd name="connsiteY189" fmla="*/ 2019763 h 2344739"/>
              <a:gd name="connsiteX190" fmla="*/ 2095813 w 12193149"/>
              <a:gd name="connsiteY190" fmla="*/ 2003052 h 2344739"/>
              <a:gd name="connsiteX191" fmla="*/ 1998504 w 12193149"/>
              <a:gd name="connsiteY191" fmla="*/ 1995032 h 2344739"/>
              <a:gd name="connsiteX192" fmla="*/ 1929320 w 12193149"/>
              <a:gd name="connsiteY192" fmla="*/ 2016977 h 2344739"/>
              <a:gd name="connsiteX193" fmla="*/ 1922798 w 12193149"/>
              <a:gd name="connsiteY193" fmla="*/ 2012146 h 2344739"/>
              <a:gd name="connsiteX194" fmla="*/ 1874228 w 12193149"/>
              <a:gd name="connsiteY194" fmla="*/ 2013741 h 2344739"/>
              <a:gd name="connsiteX195" fmla="*/ 1787803 w 12193149"/>
              <a:gd name="connsiteY195" fmla="*/ 2041363 h 2344739"/>
              <a:gd name="connsiteX196" fmla="*/ 1739352 w 12193149"/>
              <a:gd name="connsiteY196" fmla="*/ 2036312 h 2344739"/>
              <a:gd name="connsiteX197" fmla="*/ 1676219 w 12193149"/>
              <a:gd name="connsiteY197" fmla="*/ 2019963 h 2344739"/>
              <a:gd name="connsiteX198" fmla="*/ 1609817 w 12193149"/>
              <a:gd name="connsiteY198" fmla="*/ 2013066 h 2344739"/>
              <a:gd name="connsiteX199" fmla="*/ 1497258 w 12193149"/>
              <a:gd name="connsiteY199" fmla="*/ 1987476 h 2344739"/>
              <a:gd name="connsiteX200" fmla="*/ 1151127 w 12193149"/>
              <a:gd name="connsiteY200" fmla="*/ 1938041 h 2344739"/>
              <a:gd name="connsiteX201" fmla="*/ 859417 w 12193149"/>
              <a:gd name="connsiteY201" fmla="*/ 1928608 h 2344739"/>
              <a:gd name="connsiteX202" fmla="*/ 838688 w 12193149"/>
              <a:gd name="connsiteY202" fmla="*/ 1929821 h 2344739"/>
              <a:gd name="connsiteX203" fmla="*/ 817957 w 12193149"/>
              <a:gd name="connsiteY203" fmla="*/ 1927857 h 2344739"/>
              <a:gd name="connsiteX204" fmla="*/ 812654 w 12193149"/>
              <a:gd name="connsiteY204" fmla="*/ 1930751 h 2344739"/>
              <a:gd name="connsiteX205" fmla="*/ 721195 w 12193149"/>
              <a:gd name="connsiteY205" fmla="*/ 1929661 h 2344739"/>
              <a:gd name="connsiteX206" fmla="*/ 720890 w 12193149"/>
              <a:gd name="connsiteY206" fmla="*/ 1928399 h 2344739"/>
              <a:gd name="connsiteX207" fmla="*/ 710023 w 12193149"/>
              <a:gd name="connsiteY207" fmla="*/ 1922722 h 2344739"/>
              <a:gd name="connsiteX208" fmla="*/ 597940 w 12193149"/>
              <a:gd name="connsiteY208" fmla="*/ 1879864 h 2344739"/>
              <a:gd name="connsiteX209" fmla="*/ 579683 w 12193149"/>
              <a:gd name="connsiteY209" fmla="*/ 1877212 h 2344739"/>
              <a:gd name="connsiteX210" fmla="*/ 572865 w 12193149"/>
              <a:gd name="connsiteY210" fmla="*/ 1877401 h 2344739"/>
              <a:gd name="connsiteX211" fmla="*/ 446247 w 12193149"/>
              <a:gd name="connsiteY211" fmla="*/ 1839371 h 2344739"/>
              <a:gd name="connsiteX212" fmla="*/ 405163 w 12193149"/>
              <a:gd name="connsiteY212" fmla="*/ 1833548 h 2344739"/>
              <a:gd name="connsiteX213" fmla="*/ 293583 w 12193149"/>
              <a:gd name="connsiteY213" fmla="*/ 1812852 h 2344739"/>
              <a:gd name="connsiteX214" fmla="*/ 119529 w 12193149"/>
              <a:gd name="connsiteY214" fmla="*/ 1761047 h 2344739"/>
              <a:gd name="connsiteX215" fmla="*/ 16674 w 12193149"/>
              <a:gd name="connsiteY215" fmla="*/ 1758191 h 2344739"/>
              <a:gd name="connsiteX216" fmla="*/ 1150 w 12193149"/>
              <a:gd name="connsiteY216" fmla="*/ 1752722 h 2344739"/>
              <a:gd name="connsiteX217" fmla="*/ 1148 w 12193149"/>
              <a:gd name="connsiteY217" fmla="*/ 222213 h 2344739"/>
              <a:gd name="connsiteX218" fmla="*/ 1148 w 12193149"/>
              <a:gd name="connsiteY218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9 w 12193149"/>
              <a:gd name="connsiteY3" fmla="*/ 579739 h 2344739"/>
              <a:gd name="connsiteX4" fmla="*/ 12185986 w 12193149"/>
              <a:gd name="connsiteY4" fmla="*/ 584189 h 2344739"/>
              <a:gd name="connsiteX5" fmla="*/ 12156363 w 12193149"/>
              <a:gd name="connsiteY5" fmla="*/ 597366 h 2344739"/>
              <a:gd name="connsiteX6" fmla="*/ 12139215 w 12193149"/>
              <a:gd name="connsiteY6" fmla="*/ 623179 h 2344739"/>
              <a:gd name="connsiteX7" fmla="*/ 12126327 w 12193149"/>
              <a:gd name="connsiteY7" fmla="*/ 624690 h 2344739"/>
              <a:gd name="connsiteX8" fmla="*/ 12124007 w 12193149"/>
              <a:gd name="connsiteY8" fmla="*/ 624794 h 2344739"/>
              <a:gd name="connsiteX9" fmla="*/ 12116854 w 12193149"/>
              <a:gd name="connsiteY9" fmla="*/ 628608 h 2344739"/>
              <a:gd name="connsiteX10" fmla="*/ 12099497 w 12193149"/>
              <a:gd name="connsiteY10" fmla="*/ 628139 h 2344739"/>
              <a:gd name="connsiteX11" fmla="*/ 12087073 w 12193149"/>
              <a:gd name="connsiteY11" fmla="*/ 636341 h 2344739"/>
              <a:gd name="connsiteX12" fmla="*/ 12031073 w 12193149"/>
              <a:gd name="connsiteY12" fmla="*/ 680009 h 2344739"/>
              <a:gd name="connsiteX13" fmla="*/ 11995833 w 12193149"/>
              <a:gd name="connsiteY13" fmla="*/ 703458 h 2344739"/>
              <a:gd name="connsiteX14" fmla="*/ 11979717 w 12193149"/>
              <a:gd name="connsiteY14" fmla="*/ 708161 h 2344739"/>
              <a:gd name="connsiteX15" fmla="*/ 11959046 w 12193149"/>
              <a:gd name="connsiteY15" fmla="*/ 717558 h 2344739"/>
              <a:gd name="connsiteX16" fmla="*/ 11920454 w 12193149"/>
              <a:gd name="connsiteY16" fmla="*/ 730883 h 2344739"/>
              <a:gd name="connsiteX17" fmla="*/ 11903656 w 12193149"/>
              <a:gd name="connsiteY17" fmla="*/ 742426 h 2344739"/>
              <a:gd name="connsiteX18" fmla="*/ 11895048 w 12193149"/>
              <a:gd name="connsiteY18" fmla="*/ 744791 h 2344739"/>
              <a:gd name="connsiteX19" fmla="*/ 11891968 w 12193149"/>
              <a:gd name="connsiteY19" fmla="*/ 755729 h 2344739"/>
              <a:gd name="connsiteX20" fmla="*/ 11870776 w 12193149"/>
              <a:gd name="connsiteY20" fmla="*/ 777816 h 2344739"/>
              <a:gd name="connsiteX21" fmla="*/ 11813376 w 12193149"/>
              <a:gd name="connsiteY21" fmla="*/ 797659 h 2344739"/>
              <a:gd name="connsiteX22" fmla="*/ 11590693 w 12193149"/>
              <a:gd name="connsiteY22" fmla="*/ 963777 h 2344739"/>
              <a:gd name="connsiteX23" fmla="*/ 11506817 w 12193149"/>
              <a:gd name="connsiteY23" fmla="*/ 1033623 h 2344739"/>
              <a:gd name="connsiteX24" fmla="*/ 11280332 w 12193149"/>
              <a:gd name="connsiteY24" fmla="*/ 1223571 h 2344739"/>
              <a:gd name="connsiteX25" fmla="*/ 11228309 w 12193149"/>
              <a:gd name="connsiteY25" fmla="*/ 1276236 h 2344739"/>
              <a:gd name="connsiteX26" fmla="*/ 11218087 w 12193149"/>
              <a:gd name="connsiteY26" fmla="*/ 1275961 h 2344739"/>
              <a:gd name="connsiteX27" fmla="*/ 11217184 w 12193149"/>
              <a:gd name="connsiteY27" fmla="*/ 1275018 h 2344739"/>
              <a:gd name="connsiteX28" fmla="*/ 11188885 w 12193149"/>
              <a:gd name="connsiteY28" fmla="*/ 1292383 h 2344739"/>
              <a:gd name="connsiteX29" fmla="*/ 11184501 w 12193149"/>
              <a:gd name="connsiteY29" fmla="*/ 1292525 h 2344739"/>
              <a:gd name="connsiteX30" fmla="*/ 11166854 w 12193149"/>
              <a:gd name="connsiteY30" fmla="*/ 1306612 h 2344739"/>
              <a:gd name="connsiteX31" fmla="*/ 11157311 w 12193149"/>
              <a:gd name="connsiteY31" fmla="*/ 1312414 h 2344739"/>
              <a:gd name="connsiteX32" fmla="*/ 11155496 w 12193149"/>
              <a:gd name="connsiteY32" fmla="*/ 1317097 h 2344739"/>
              <a:gd name="connsiteX33" fmla="*/ 11140961 w 12193149"/>
              <a:gd name="connsiteY33" fmla="*/ 1324115 h 2344739"/>
              <a:gd name="connsiteX34" fmla="*/ 11138961 w 12193149"/>
              <a:gd name="connsiteY34" fmla="*/ 1323772 h 2344739"/>
              <a:gd name="connsiteX35" fmla="*/ 11128208 w 12193149"/>
              <a:gd name="connsiteY35" fmla="*/ 1333832 h 2344739"/>
              <a:gd name="connsiteX36" fmla="*/ 11120691 w 12193149"/>
              <a:gd name="connsiteY36" fmla="*/ 1347424 h 2344739"/>
              <a:gd name="connsiteX37" fmla="*/ 10894683 w 12193149"/>
              <a:gd name="connsiteY37" fmla="*/ 1473399 h 2344739"/>
              <a:gd name="connsiteX38" fmla="*/ 10773300 w 12193149"/>
              <a:gd name="connsiteY38" fmla="*/ 1523191 h 2344739"/>
              <a:gd name="connsiteX39" fmla="*/ 10627668 w 12193149"/>
              <a:gd name="connsiteY39" fmla="*/ 1559229 h 2344739"/>
              <a:gd name="connsiteX40" fmla="*/ 10581895 w 12193149"/>
              <a:gd name="connsiteY40" fmla="*/ 1568689 h 2344739"/>
              <a:gd name="connsiteX41" fmla="*/ 10547790 w 12193149"/>
              <a:gd name="connsiteY41" fmla="*/ 1598423 h 2344739"/>
              <a:gd name="connsiteX42" fmla="*/ 10529643 w 12193149"/>
              <a:gd name="connsiteY42" fmla="*/ 1596907 h 2344739"/>
              <a:gd name="connsiteX43" fmla="*/ 10526446 w 12193149"/>
              <a:gd name="connsiteY43" fmla="*/ 1596411 h 2344739"/>
              <a:gd name="connsiteX44" fmla="*/ 10515129 w 12193149"/>
              <a:gd name="connsiteY44" fmla="*/ 1599537 h 2344739"/>
              <a:gd name="connsiteX45" fmla="*/ 10491735 w 12193149"/>
              <a:gd name="connsiteY45" fmla="*/ 1594156 h 2344739"/>
              <a:gd name="connsiteX46" fmla="*/ 10471418 w 12193149"/>
              <a:gd name="connsiteY46" fmla="*/ 1601693 h 2344739"/>
              <a:gd name="connsiteX47" fmla="*/ 10377042 w 12193149"/>
              <a:gd name="connsiteY47" fmla="*/ 1644598 h 2344739"/>
              <a:gd name="connsiteX48" fmla="*/ 10319338 w 12193149"/>
              <a:gd name="connsiteY48" fmla="*/ 1666221 h 2344739"/>
              <a:gd name="connsiteX49" fmla="*/ 10295467 w 12193149"/>
              <a:gd name="connsiteY49" fmla="*/ 1668079 h 2344739"/>
              <a:gd name="connsiteX50" fmla="*/ 10263443 w 12193149"/>
              <a:gd name="connsiteY50" fmla="*/ 1674948 h 2344739"/>
              <a:gd name="connsiteX51" fmla="*/ 10205418 w 12193149"/>
              <a:gd name="connsiteY51" fmla="*/ 1682149 h 2344739"/>
              <a:gd name="connsiteX52" fmla="*/ 10177759 w 12193149"/>
              <a:gd name="connsiteY52" fmla="*/ 1692943 h 2344739"/>
              <a:gd name="connsiteX53" fmla="*/ 10165070 w 12193149"/>
              <a:gd name="connsiteY53" fmla="*/ 1693739 h 2344739"/>
              <a:gd name="connsiteX54" fmla="*/ 10156308 w 12193149"/>
              <a:gd name="connsiteY54" fmla="*/ 1707487 h 2344739"/>
              <a:gd name="connsiteX55" fmla="*/ 10118267 w 12193149"/>
              <a:gd name="connsiteY55" fmla="*/ 1731142 h 2344739"/>
              <a:gd name="connsiteX56" fmla="*/ 10083317 w 12193149"/>
              <a:gd name="connsiteY56" fmla="*/ 1743296 h 2344739"/>
              <a:gd name="connsiteX57" fmla="*/ 10040388 w 12193149"/>
              <a:gd name="connsiteY57" fmla="*/ 1741632 h 2344739"/>
              <a:gd name="connsiteX58" fmla="*/ 9961167 w 12193149"/>
              <a:gd name="connsiteY58" fmla="*/ 1757147 h 2344739"/>
              <a:gd name="connsiteX59" fmla="*/ 9848940 w 12193149"/>
              <a:gd name="connsiteY59" fmla="*/ 1763915 h 2344739"/>
              <a:gd name="connsiteX60" fmla="*/ 9729457 w 12193149"/>
              <a:gd name="connsiteY60" fmla="*/ 1784122 h 2344739"/>
              <a:gd name="connsiteX61" fmla="*/ 9613704 w 12193149"/>
              <a:gd name="connsiteY61" fmla="*/ 1812371 h 2344739"/>
              <a:gd name="connsiteX62" fmla="*/ 9338590 w 12193149"/>
              <a:gd name="connsiteY62" fmla="*/ 1869293 h 2344739"/>
              <a:gd name="connsiteX63" fmla="*/ 9232518 w 12193149"/>
              <a:gd name="connsiteY63" fmla="*/ 1893149 h 2344739"/>
              <a:gd name="connsiteX64" fmla="*/ 9156690 w 12193149"/>
              <a:gd name="connsiteY64" fmla="*/ 1903228 h 2344739"/>
              <a:gd name="connsiteX65" fmla="*/ 9054601 w 12193149"/>
              <a:gd name="connsiteY65" fmla="*/ 1910755 h 2344739"/>
              <a:gd name="connsiteX66" fmla="*/ 9006634 w 12193149"/>
              <a:gd name="connsiteY66" fmla="*/ 1914040 h 2344739"/>
              <a:gd name="connsiteX67" fmla="*/ 9006349 w 12193149"/>
              <a:gd name="connsiteY67" fmla="*/ 1913800 h 2344739"/>
              <a:gd name="connsiteX68" fmla="*/ 8997380 w 12193149"/>
              <a:gd name="connsiteY68" fmla="*/ 1915011 h 2344739"/>
              <a:gd name="connsiteX69" fmla="*/ 8991542 w 12193149"/>
              <a:gd name="connsiteY69" fmla="*/ 1917072 h 2344739"/>
              <a:gd name="connsiteX70" fmla="*/ 8975485 w 12193149"/>
              <a:gd name="connsiteY70" fmla="*/ 1920298 h 2344739"/>
              <a:gd name="connsiteX71" fmla="*/ 8969159 w 12193149"/>
              <a:gd name="connsiteY71" fmla="*/ 1919598 h 2344739"/>
              <a:gd name="connsiteX72" fmla="*/ 8964196 w 12193149"/>
              <a:gd name="connsiteY72" fmla="*/ 1917373 h 2344739"/>
              <a:gd name="connsiteX73" fmla="*/ 8930136 w 12193149"/>
              <a:gd name="connsiteY73" fmla="*/ 1914185 h 2344739"/>
              <a:gd name="connsiteX74" fmla="*/ 8753592 w 12193149"/>
              <a:gd name="connsiteY74" fmla="*/ 1933417 h 2344739"/>
              <a:gd name="connsiteX75" fmla="*/ 8708995 w 12193149"/>
              <a:gd name="connsiteY75" fmla="*/ 1935518 h 2344739"/>
              <a:gd name="connsiteX76" fmla="*/ 8597219 w 12193149"/>
              <a:gd name="connsiteY76" fmla="*/ 1944090 h 2344739"/>
              <a:gd name="connsiteX77" fmla="*/ 8526378 w 12193149"/>
              <a:gd name="connsiteY77" fmla="*/ 1929248 h 2344739"/>
              <a:gd name="connsiteX78" fmla="*/ 8512131 w 12193149"/>
              <a:gd name="connsiteY78" fmla="*/ 1935163 h 2344739"/>
              <a:gd name="connsiteX79" fmla="*/ 8507315 w 12193149"/>
              <a:gd name="connsiteY79" fmla="*/ 1938164 h 2344739"/>
              <a:gd name="connsiteX80" fmla="*/ 8499116 w 12193149"/>
              <a:gd name="connsiteY80" fmla="*/ 1940902 h 2344739"/>
              <a:gd name="connsiteX81" fmla="*/ 8498742 w 12193149"/>
              <a:gd name="connsiteY81" fmla="*/ 1940723 h 2344739"/>
              <a:gd name="connsiteX82" fmla="*/ 8491397 w 12193149"/>
              <a:gd name="connsiteY82" fmla="*/ 1943773 h 2344739"/>
              <a:gd name="connsiteX83" fmla="*/ 8368330 w 12193149"/>
              <a:gd name="connsiteY83" fmla="*/ 1957815 h 2344739"/>
              <a:gd name="connsiteX84" fmla="*/ 8354947 w 12193149"/>
              <a:gd name="connsiteY84" fmla="*/ 1958009 h 2344739"/>
              <a:gd name="connsiteX85" fmla="*/ 8321252 w 12193149"/>
              <a:gd name="connsiteY85" fmla="*/ 1974587 h 2344739"/>
              <a:gd name="connsiteX86" fmla="*/ 8315581 w 12193149"/>
              <a:gd name="connsiteY86" fmla="*/ 1974913 h 2344739"/>
              <a:gd name="connsiteX87" fmla="*/ 8296322 w 12193149"/>
              <a:gd name="connsiteY87" fmla="*/ 1988808 h 2344739"/>
              <a:gd name="connsiteX88" fmla="*/ 8285424 w 12193149"/>
              <a:gd name="connsiteY88" fmla="*/ 1994631 h 2344739"/>
              <a:gd name="connsiteX89" fmla="*/ 8284298 w 12193149"/>
              <a:gd name="connsiteY89" fmla="*/ 1999074 h 2344739"/>
              <a:gd name="connsiteX90" fmla="*/ 8267224 w 12193149"/>
              <a:gd name="connsiteY90" fmla="*/ 2006249 h 2344739"/>
              <a:gd name="connsiteX91" fmla="*/ 8264525 w 12193149"/>
              <a:gd name="connsiteY91" fmla="*/ 2006019 h 2344739"/>
              <a:gd name="connsiteX92" fmla="*/ 8253181 w 12193149"/>
              <a:gd name="connsiteY92" fmla="*/ 2015862 h 2344739"/>
              <a:gd name="connsiteX93" fmla="*/ 8246982 w 12193149"/>
              <a:gd name="connsiteY93" fmla="*/ 2028854 h 2344739"/>
              <a:gd name="connsiteX94" fmla="*/ 8091420 w 12193149"/>
              <a:gd name="connsiteY94" fmla="*/ 2075015 h 2344739"/>
              <a:gd name="connsiteX95" fmla="*/ 7906555 w 12193149"/>
              <a:gd name="connsiteY95" fmla="*/ 2116988 h 2344739"/>
              <a:gd name="connsiteX96" fmla="*/ 7719893 w 12193149"/>
              <a:gd name="connsiteY96" fmla="*/ 2142703 h 2344739"/>
              <a:gd name="connsiteX97" fmla="*/ 7615495 w 12193149"/>
              <a:gd name="connsiteY97" fmla="*/ 2139232 h 2344739"/>
              <a:gd name="connsiteX98" fmla="*/ 7528691 w 12193149"/>
              <a:gd name="connsiteY98" fmla="*/ 2145060 h 2344739"/>
              <a:gd name="connsiteX99" fmla="*/ 7520719 w 12193149"/>
              <a:gd name="connsiteY99" fmla="*/ 2147613 h 2344739"/>
              <a:gd name="connsiteX100" fmla="*/ 7508559 w 12193149"/>
              <a:gd name="connsiteY100" fmla="*/ 2148948 h 2344739"/>
              <a:gd name="connsiteX101" fmla="*/ 7508188 w 12193149"/>
              <a:gd name="connsiteY101" fmla="*/ 2148621 h 2344739"/>
              <a:gd name="connsiteX102" fmla="*/ 7496943 w 12193149"/>
              <a:gd name="connsiteY102" fmla="*/ 2150573 h 2344739"/>
              <a:gd name="connsiteX103" fmla="*/ 7219707 w 12193149"/>
              <a:gd name="connsiteY103" fmla="*/ 2156680 h 2344739"/>
              <a:gd name="connsiteX104" fmla="*/ 7202249 w 12193149"/>
              <a:gd name="connsiteY104" fmla="*/ 2161230 h 2344739"/>
              <a:gd name="connsiteX105" fmla="*/ 7198152 w 12193149"/>
              <a:gd name="connsiteY105" fmla="*/ 2166588 h 2344739"/>
              <a:gd name="connsiteX106" fmla="*/ 7171956 w 12193149"/>
              <a:gd name="connsiteY106" fmla="*/ 2171236 h 2344739"/>
              <a:gd name="connsiteX107" fmla="*/ 7098136 w 12193149"/>
              <a:gd name="connsiteY107" fmla="*/ 2183464 h 2344739"/>
              <a:gd name="connsiteX108" fmla="*/ 7019644 w 12193149"/>
              <a:gd name="connsiteY108" fmla="*/ 2183090 h 2344739"/>
              <a:gd name="connsiteX109" fmla="*/ 6905294 w 12193149"/>
              <a:gd name="connsiteY109" fmla="*/ 2212596 h 2344739"/>
              <a:gd name="connsiteX110" fmla="*/ 6709370 w 12193149"/>
              <a:gd name="connsiteY110" fmla="*/ 2240551 h 2344739"/>
              <a:gd name="connsiteX111" fmla="*/ 6550602 w 12193149"/>
              <a:gd name="connsiteY111" fmla="*/ 2269327 h 2344739"/>
              <a:gd name="connsiteX112" fmla="*/ 6318708 w 12193149"/>
              <a:gd name="connsiteY112" fmla="*/ 2316127 h 2344739"/>
              <a:gd name="connsiteX113" fmla="*/ 6169822 w 12193149"/>
              <a:gd name="connsiteY113" fmla="*/ 2318214 h 2344739"/>
              <a:gd name="connsiteX114" fmla="*/ 6074996 w 12193149"/>
              <a:gd name="connsiteY114" fmla="*/ 2338676 h 2344739"/>
              <a:gd name="connsiteX115" fmla="*/ 6069677 w 12193149"/>
              <a:gd name="connsiteY115" fmla="*/ 2337139 h 2344739"/>
              <a:gd name="connsiteX116" fmla="*/ 6049786 w 12193149"/>
              <a:gd name="connsiteY116" fmla="*/ 2337822 h 2344739"/>
              <a:gd name="connsiteX117" fmla="*/ 6042433 w 12193149"/>
              <a:gd name="connsiteY117" fmla="*/ 2329473 h 2344739"/>
              <a:gd name="connsiteX118" fmla="*/ 6011238 w 12193149"/>
              <a:gd name="connsiteY118" fmla="*/ 2324380 h 2344739"/>
              <a:gd name="connsiteX119" fmla="*/ 5958523 w 12193149"/>
              <a:gd name="connsiteY119" fmla="*/ 2328024 h 2344739"/>
              <a:gd name="connsiteX120" fmla="*/ 5760067 w 12193149"/>
              <a:gd name="connsiteY120" fmla="*/ 2343716 h 2344739"/>
              <a:gd name="connsiteX121" fmla="*/ 5628108 w 12193149"/>
              <a:gd name="connsiteY121" fmla="*/ 2344739 h 2344739"/>
              <a:gd name="connsiteX122" fmla="*/ 5472054 w 12193149"/>
              <a:gd name="connsiteY122" fmla="*/ 2330719 h 2344739"/>
              <a:gd name="connsiteX123" fmla="*/ 5433909 w 12193149"/>
              <a:gd name="connsiteY123" fmla="*/ 2319466 h 2344739"/>
              <a:gd name="connsiteX124" fmla="*/ 5382817 w 12193149"/>
              <a:gd name="connsiteY124" fmla="*/ 2301764 h 2344739"/>
              <a:gd name="connsiteX125" fmla="*/ 5262912 w 12193149"/>
              <a:gd name="connsiteY125" fmla="*/ 2281347 h 2344739"/>
              <a:gd name="connsiteX126" fmla="*/ 5224109 w 12193149"/>
              <a:gd name="connsiteY126" fmla="*/ 2270223 h 2344739"/>
              <a:gd name="connsiteX127" fmla="*/ 5175808 w 12193149"/>
              <a:gd name="connsiteY127" fmla="*/ 2267233 h 2344739"/>
              <a:gd name="connsiteX128" fmla="*/ 5157702 w 12193149"/>
              <a:gd name="connsiteY128" fmla="*/ 2260010 h 2344739"/>
              <a:gd name="connsiteX129" fmla="*/ 5143747 w 12193149"/>
              <a:gd name="connsiteY129" fmla="*/ 2256610 h 2344739"/>
              <a:gd name="connsiteX130" fmla="*/ 5140744 w 12193149"/>
              <a:gd name="connsiteY130" fmla="*/ 2254509 h 2344739"/>
              <a:gd name="connsiteX131" fmla="*/ 5122807 w 12193149"/>
              <a:gd name="connsiteY131" fmla="*/ 2243656 h 2344739"/>
              <a:gd name="connsiteX132" fmla="*/ 5066938 w 12193149"/>
              <a:gd name="connsiteY132" fmla="*/ 2250227 h 2344739"/>
              <a:gd name="connsiteX133" fmla="*/ 5012662 w 12193149"/>
              <a:gd name="connsiteY133" fmla="*/ 2233846 h 2344739"/>
              <a:gd name="connsiteX134" fmla="*/ 4841589 w 12193149"/>
              <a:gd name="connsiteY134" fmla="*/ 2209829 h 2344739"/>
              <a:gd name="connsiteX135" fmla="*/ 4763595 w 12193149"/>
              <a:gd name="connsiteY135" fmla="*/ 2182061 h 2344739"/>
              <a:gd name="connsiteX136" fmla="*/ 4724334 w 12193149"/>
              <a:gd name="connsiteY136" fmla="*/ 2173047 h 2344739"/>
              <a:gd name="connsiteX137" fmla="*/ 4722324 w 12193149"/>
              <a:gd name="connsiteY137" fmla="*/ 2172298 h 2344739"/>
              <a:gd name="connsiteX138" fmla="*/ 4723259 w 12193149"/>
              <a:gd name="connsiteY138" fmla="*/ 2172087 h 2344739"/>
              <a:gd name="connsiteX139" fmla="*/ 4718350 w 12193149"/>
              <a:gd name="connsiteY139" fmla="*/ 2170817 h 2344739"/>
              <a:gd name="connsiteX140" fmla="*/ 4722324 w 12193149"/>
              <a:gd name="connsiteY140" fmla="*/ 2172298 h 2344739"/>
              <a:gd name="connsiteX141" fmla="*/ 4716674 w 12193149"/>
              <a:gd name="connsiteY141" fmla="*/ 2173573 h 2344739"/>
              <a:gd name="connsiteX142" fmla="*/ 4516962 w 12193149"/>
              <a:gd name="connsiteY142" fmla="*/ 2163671 h 2344739"/>
              <a:gd name="connsiteX143" fmla="*/ 4429691 w 12193149"/>
              <a:gd name="connsiteY143" fmla="*/ 2153020 h 2344739"/>
              <a:gd name="connsiteX144" fmla="*/ 4364023 w 12193149"/>
              <a:gd name="connsiteY144" fmla="*/ 2151674 h 2344739"/>
              <a:gd name="connsiteX145" fmla="*/ 4318114 w 12193149"/>
              <a:gd name="connsiteY145" fmla="*/ 2158289 h 2344739"/>
              <a:gd name="connsiteX146" fmla="*/ 4316258 w 12193149"/>
              <a:gd name="connsiteY146" fmla="*/ 2156948 h 2344739"/>
              <a:gd name="connsiteX147" fmla="*/ 4296292 w 12193149"/>
              <a:gd name="connsiteY147" fmla="*/ 2155069 h 2344739"/>
              <a:gd name="connsiteX148" fmla="*/ 4291212 w 12193149"/>
              <a:gd name="connsiteY148" fmla="*/ 2157986 h 2344739"/>
              <a:gd name="connsiteX149" fmla="*/ 4277290 w 12193149"/>
              <a:gd name="connsiteY149" fmla="*/ 2157740 h 2344739"/>
              <a:gd name="connsiteX150" fmla="*/ 4249265 w 12193149"/>
              <a:gd name="connsiteY150" fmla="*/ 2160064 h 2344739"/>
              <a:gd name="connsiteX151" fmla="*/ 4203199 w 12193149"/>
              <a:gd name="connsiteY151" fmla="*/ 2157269 h 2344739"/>
              <a:gd name="connsiteX152" fmla="*/ 4202893 w 12193149"/>
              <a:gd name="connsiteY152" fmla="*/ 2156010 h 2344739"/>
              <a:gd name="connsiteX153" fmla="*/ 4192396 w 12193149"/>
              <a:gd name="connsiteY153" fmla="*/ 2150376 h 2344739"/>
              <a:gd name="connsiteX154" fmla="*/ 4143893 w 12193149"/>
              <a:gd name="connsiteY154" fmla="*/ 2134511 h 2344739"/>
              <a:gd name="connsiteX155" fmla="*/ 4084245 w 12193149"/>
              <a:gd name="connsiteY155" fmla="*/ 2107978 h 2344739"/>
              <a:gd name="connsiteX156" fmla="*/ 4075694 w 12193149"/>
              <a:gd name="connsiteY156" fmla="*/ 2107143 h 2344739"/>
              <a:gd name="connsiteX157" fmla="*/ 4075575 w 12193149"/>
              <a:gd name="connsiteY157" fmla="*/ 2106844 h 2344739"/>
              <a:gd name="connsiteX158" fmla="*/ 4066658 w 12193149"/>
              <a:gd name="connsiteY158" fmla="*/ 2105400 h 2344739"/>
              <a:gd name="connsiteX159" fmla="*/ 4060102 w 12193149"/>
              <a:gd name="connsiteY159" fmla="*/ 2105618 h 2344739"/>
              <a:gd name="connsiteX160" fmla="*/ 4043512 w 12193149"/>
              <a:gd name="connsiteY160" fmla="*/ 2103997 h 2344739"/>
              <a:gd name="connsiteX161" fmla="*/ 4038145 w 12193149"/>
              <a:gd name="connsiteY161" fmla="*/ 2101563 h 2344739"/>
              <a:gd name="connsiteX162" fmla="*/ 4036511 w 12193149"/>
              <a:gd name="connsiteY162" fmla="*/ 2097896 h 2344739"/>
              <a:gd name="connsiteX163" fmla="*/ 4034926 w 12193149"/>
              <a:gd name="connsiteY163" fmla="*/ 2098131 h 2344739"/>
              <a:gd name="connsiteX164" fmla="*/ 4005686 w 12193149"/>
              <a:gd name="connsiteY164" fmla="*/ 2085563 h 2344739"/>
              <a:gd name="connsiteX165" fmla="*/ 3937994 w 12193149"/>
              <a:gd name="connsiteY165" fmla="*/ 2068106 h 2344739"/>
              <a:gd name="connsiteX166" fmla="*/ 3898423 w 12193149"/>
              <a:gd name="connsiteY166" fmla="*/ 2062451 h 2344739"/>
              <a:gd name="connsiteX167" fmla="*/ 3790908 w 12193149"/>
              <a:gd name="connsiteY167" fmla="*/ 2042213 h 2344739"/>
              <a:gd name="connsiteX168" fmla="*/ 3683661 w 12193149"/>
              <a:gd name="connsiteY168" fmla="*/ 2018290 h 2344739"/>
              <a:gd name="connsiteX169" fmla="*/ 3611183 w 12193149"/>
              <a:gd name="connsiteY169" fmla="*/ 1986019 h 2344739"/>
              <a:gd name="connsiteX170" fmla="*/ 3605003 w 12193149"/>
              <a:gd name="connsiteY170" fmla="*/ 1987381 h 2344739"/>
              <a:gd name="connsiteX171" fmla="*/ 3595884 w 12193149"/>
              <a:gd name="connsiteY171" fmla="*/ 1987545 h 2344739"/>
              <a:gd name="connsiteX172" fmla="*/ 3595649 w 12193149"/>
              <a:gd name="connsiteY172" fmla="*/ 1987276 h 2344739"/>
              <a:gd name="connsiteX173" fmla="*/ 3587126 w 12193149"/>
              <a:gd name="connsiteY173" fmla="*/ 1987966 h 2344739"/>
              <a:gd name="connsiteX174" fmla="*/ 3537283 w 12193149"/>
              <a:gd name="connsiteY174" fmla="*/ 1978267 h 2344739"/>
              <a:gd name="connsiteX175" fmla="*/ 3474371 w 12193149"/>
              <a:gd name="connsiteY175" fmla="*/ 1974606 h 2344739"/>
              <a:gd name="connsiteX176" fmla="*/ 3401876 w 12193149"/>
              <a:gd name="connsiteY176" fmla="*/ 1962558 h 2344739"/>
              <a:gd name="connsiteX177" fmla="*/ 3365036 w 12193149"/>
              <a:gd name="connsiteY177" fmla="*/ 1979510 h 2344739"/>
              <a:gd name="connsiteX178" fmla="*/ 3345174 w 12193149"/>
              <a:gd name="connsiteY178" fmla="*/ 1981192 h 2344739"/>
              <a:gd name="connsiteX179" fmla="*/ 3342846 w 12193149"/>
              <a:gd name="connsiteY179" fmla="*/ 1980217 h 2344739"/>
              <a:gd name="connsiteX180" fmla="*/ 3263504 w 12193149"/>
              <a:gd name="connsiteY180" fmla="*/ 1986094 h 2344739"/>
              <a:gd name="connsiteX181" fmla="*/ 3143704 w 12193149"/>
              <a:gd name="connsiteY181" fmla="*/ 1993869 h 2344739"/>
              <a:gd name="connsiteX182" fmla="*/ 3031439 w 12193149"/>
              <a:gd name="connsiteY182" fmla="*/ 1996512 h 2344739"/>
              <a:gd name="connsiteX183" fmla="*/ 2782717 w 12193149"/>
              <a:gd name="connsiteY183" fmla="*/ 2018333 h 2344739"/>
              <a:gd name="connsiteX184" fmla="*/ 2647675 w 12193149"/>
              <a:gd name="connsiteY184" fmla="*/ 2028869 h 2344739"/>
              <a:gd name="connsiteX185" fmla="*/ 2569176 w 12193149"/>
              <a:gd name="connsiteY185" fmla="*/ 2002628 h 2344739"/>
              <a:gd name="connsiteX186" fmla="*/ 2444403 w 12193149"/>
              <a:gd name="connsiteY186" fmla="*/ 2016529 h 2344739"/>
              <a:gd name="connsiteX187" fmla="*/ 2316260 w 12193149"/>
              <a:gd name="connsiteY187" fmla="*/ 2024996 h 2344739"/>
              <a:gd name="connsiteX188" fmla="*/ 2209726 w 12193149"/>
              <a:gd name="connsiteY188" fmla="*/ 2019763 h 2344739"/>
              <a:gd name="connsiteX189" fmla="*/ 2095813 w 12193149"/>
              <a:gd name="connsiteY189" fmla="*/ 2003052 h 2344739"/>
              <a:gd name="connsiteX190" fmla="*/ 1998504 w 12193149"/>
              <a:gd name="connsiteY190" fmla="*/ 1995032 h 2344739"/>
              <a:gd name="connsiteX191" fmla="*/ 1929320 w 12193149"/>
              <a:gd name="connsiteY191" fmla="*/ 2016977 h 2344739"/>
              <a:gd name="connsiteX192" fmla="*/ 1922798 w 12193149"/>
              <a:gd name="connsiteY192" fmla="*/ 2012146 h 2344739"/>
              <a:gd name="connsiteX193" fmla="*/ 1874228 w 12193149"/>
              <a:gd name="connsiteY193" fmla="*/ 2013741 h 2344739"/>
              <a:gd name="connsiteX194" fmla="*/ 1787803 w 12193149"/>
              <a:gd name="connsiteY194" fmla="*/ 2041363 h 2344739"/>
              <a:gd name="connsiteX195" fmla="*/ 1739352 w 12193149"/>
              <a:gd name="connsiteY195" fmla="*/ 2036312 h 2344739"/>
              <a:gd name="connsiteX196" fmla="*/ 1676219 w 12193149"/>
              <a:gd name="connsiteY196" fmla="*/ 2019963 h 2344739"/>
              <a:gd name="connsiteX197" fmla="*/ 1609817 w 12193149"/>
              <a:gd name="connsiteY197" fmla="*/ 2013066 h 2344739"/>
              <a:gd name="connsiteX198" fmla="*/ 1497258 w 12193149"/>
              <a:gd name="connsiteY198" fmla="*/ 1987476 h 2344739"/>
              <a:gd name="connsiteX199" fmla="*/ 1151127 w 12193149"/>
              <a:gd name="connsiteY199" fmla="*/ 1938041 h 2344739"/>
              <a:gd name="connsiteX200" fmla="*/ 859417 w 12193149"/>
              <a:gd name="connsiteY200" fmla="*/ 1928608 h 2344739"/>
              <a:gd name="connsiteX201" fmla="*/ 838688 w 12193149"/>
              <a:gd name="connsiteY201" fmla="*/ 1929821 h 2344739"/>
              <a:gd name="connsiteX202" fmla="*/ 817957 w 12193149"/>
              <a:gd name="connsiteY202" fmla="*/ 1927857 h 2344739"/>
              <a:gd name="connsiteX203" fmla="*/ 812654 w 12193149"/>
              <a:gd name="connsiteY203" fmla="*/ 1930751 h 2344739"/>
              <a:gd name="connsiteX204" fmla="*/ 721195 w 12193149"/>
              <a:gd name="connsiteY204" fmla="*/ 1929661 h 2344739"/>
              <a:gd name="connsiteX205" fmla="*/ 720890 w 12193149"/>
              <a:gd name="connsiteY205" fmla="*/ 1928399 h 2344739"/>
              <a:gd name="connsiteX206" fmla="*/ 710023 w 12193149"/>
              <a:gd name="connsiteY206" fmla="*/ 1922722 h 2344739"/>
              <a:gd name="connsiteX207" fmla="*/ 597940 w 12193149"/>
              <a:gd name="connsiteY207" fmla="*/ 1879864 h 2344739"/>
              <a:gd name="connsiteX208" fmla="*/ 579683 w 12193149"/>
              <a:gd name="connsiteY208" fmla="*/ 1877212 h 2344739"/>
              <a:gd name="connsiteX209" fmla="*/ 572865 w 12193149"/>
              <a:gd name="connsiteY209" fmla="*/ 1877401 h 2344739"/>
              <a:gd name="connsiteX210" fmla="*/ 446247 w 12193149"/>
              <a:gd name="connsiteY210" fmla="*/ 1839371 h 2344739"/>
              <a:gd name="connsiteX211" fmla="*/ 405163 w 12193149"/>
              <a:gd name="connsiteY211" fmla="*/ 1833548 h 2344739"/>
              <a:gd name="connsiteX212" fmla="*/ 293583 w 12193149"/>
              <a:gd name="connsiteY212" fmla="*/ 1812852 h 2344739"/>
              <a:gd name="connsiteX213" fmla="*/ 119529 w 12193149"/>
              <a:gd name="connsiteY213" fmla="*/ 1761047 h 2344739"/>
              <a:gd name="connsiteX214" fmla="*/ 16674 w 12193149"/>
              <a:gd name="connsiteY214" fmla="*/ 1758191 h 2344739"/>
              <a:gd name="connsiteX215" fmla="*/ 1150 w 12193149"/>
              <a:gd name="connsiteY215" fmla="*/ 1752722 h 2344739"/>
              <a:gd name="connsiteX216" fmla="*/ 1148 w 12193149"/>
              <a:gd name="connsiteY216" fmla="*/ 222213 h 2344739"/>
              <a:gd name="connsiteX217" fmla="*/ 1148 w 12193149"/>
              <a:gd name="connsiteY217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9 w 12193149"/>
              <a:gd name="connsiteY2" fmla="*/ 579739 h 2344739"/>
              <a:gd name="connsiteX3" fmla="*/ 12185986 w 12193149"/>
              <a:gd name="connsiteY3" fmla="*/ 584189 h 2344739"/>
              <a:gd name="connsiteX4" fmla="*/ 12156363 w 12193149"/>
              <a:gd name="connsiteY4" fmla="*/ 597366 h 2344739"/>
              <a:gd name="connsiteX5" fmla="*/ 12139215 w 12193149"/>
              <a:gd name="connsiteY5" fmla="*/ 623179 h 2344739"/>
              <a:gd name="connsiteX6" fmla="*/ 12126327 w 12193149"/>
              <a:gd name="connsiteY6" fmla="*/ 624690 h 2344739"/>
              <a:gd name="connsiteX7" fmla="*/ 12124007 w 12193149"/>
              <a:gd name="connsiteY7" fmla="*/ 624794 h 2344739"/>
              <a:gd name="connsiteX8" fmla="*/ 12116854 w 12193149"/>
              <a:gd name="connsiteY8" fmla="*/ 628608 h 2344739"/>
              <a:gd name="connsiteX9" fmla="*/ 12099497 w 12193149"/>
              <a:gd name="connsiteY9" fmla="*/ 628139 h 2344739"/>
              <a:gd name="connsiteX10" fmla="*/ 12087073 w 12193149"/>
              <a:gd name="connsiteY10" fmla="*/ 636341 h 2344739"/>
              <a:gd name="connsiteX11" fmla="*/ 12031073 w 12193149"/>
              <a:gd name="connsiteY11" fmla="*/ 680009 h 2344739"/>
              <a:gd name="connsiteX12" fmla="*/ 11995833 w 12193149"/>
              <a:gd name="connsiteY12" fmla="*/ 703458 h 2344739"/>
              <a:gd name="connsiteX13" fmla="*/ 11979717 w 12193149"/>
              <a:gd name="connsiteY13" fmla="*/ 708161 h 2344739"/>
              <a:gd name="connsiteX14" fmla="*/ 11959046 w 12193149"/>
              <a:gd name="connsiteY14" fmla="*/ 717558 h 2344739"/>
              <a:gd name="connsiteX15" fmla="*/ 11920454 w 12193149"/>
              <a:gd name="connsiteY15" fmla="*/ 730883 h 2344739"/>
              <a:gd name="connsiteX16" fmla="*/ 11903656 w 12193149"/>
              <a:gd name="connsiteY16" fmla="*/ 742426 h 2344739"/>
              <a:gd name="connsiteX17" fmla="*/ 11895048 w 12193149"/>
              <a:gd name="connsiteY17" fmla="*/ 744791 h 2344739"/>
              <a:gd name="connsiteX18" fmla="*/ 11891968 w 12193149"/>
              <a:gd name="connsiteY18" fmla="*/ 755729 h 2344739"/>
              <a:gd name="connsiteX19" fmla="*/ 11870776 w 12193149"/>
              <a:gd name="connsiteY19" fmla="*/ 777816 h 2344739"/>
              <a:gd name="connsiteX20" fmla="*/ 11813376 w 12193149"/>
              <a:gd name="connsiteY20" fmla="*/ 797659 h 2344739"/>
              <a:gd name="connsiteX21" fmla="*/ 11590693 w 12193149"/>
              <a:gd name="connsiteY21" fmla="*/ 963777 h 2344739"/>
              <a:gd name="connsiteX22" fmla="*/ 11506817 w 12193149"/>
              <a:gd name="connsiteY22" fmla="*/ 1033623 h 2344739"/>
              <a:gd name="connsiteX23" fmla="*/ 11280332 w 12193149"/>
              <a:gd name="connsiteY23" fmla="*/ 1223571 h 2344739"/>
              <a:gd name="connsiteX24" fmla="*/ 11228309 w 12193149"/>
              <a:gd name="connsiteY24" fmla="*/ 1276236 h 2344739"/>
              <a:gd name="connsiteX25" fmla="*/ 11218087 w 12193149"/>
              <a:gd name="connsiteY25" fmla="*/ 1275961 h 2344739"/>
              <a:gd name="connsiteX26" fmla="*/ 11217184 w 12193149"/>
              <a:gd name="connsiteY26" fmla="*/ 1275018 h 2344739"/>
              <a:gd name="connsiteX27" fmla="*/ 11188885 w 12193149"/>
              <a:gd name="connsiteY27" fmla="*/ 1292383 h 2344739"/>
              <a:gd name="connsiteX28" fmla="*/ 11184501 w 12193149"/>
              <a:gd name="connsiteY28" fmla="*/ 1292525 h 2344739"/>
              <a:gd name="connsiteX29" fmla="*/ 11166854 w 12193149"/>
              <a:gd name="connsiteY29" fmla="*/ 1306612 h 2344739"/>
              <a:gd name="connsiteX30" fmla="*/ 11157311 w 12193149"/>
              <a:gd name="connsiteY30" fmla="*/ 1312414 h 2344739"/>
              <a:gd name="connsiteX31" fmla="*/ 11155496 w 12193149"/>
              <a:gd name="connsiteY31" fmla="*/ 1317097 h 2344739"/>
              <a:gd name="connsiteX32" fmla="*/ 11140961 w 12193149"/>
              <a:gd name="connsiteY32" fmla="*/ 1324115 h 2344739"/>
              <a:gd name="connsiteX33" fmla="*/ 11138961 w 12193149"/>
              <a:gd name="connsiteY33" fmla="*/ 1323772 h 2344739"/>
              <a:gd name="connsiteX34" fmla="*/ 11128208 w 12193149"/>
              <a:gd name="connsiteY34" fmla="*/ 1333832 h 2344739"/>
              <a:gd name="connsiteX35" fmla="*/ 11120691 w 12193149"/>
              <a:gd name="connsiteY35" fmla="*/ 1347424 h 2344739"/>
              <a:gd name="connsiteX36" fmla="*/ 10894683 w 12193149"/>
              <a:gd name="connsiteY36" fmla="*/ 1473399 h 2344739"/>
              <a:gd name="connsiteX37" fmla="*/ 10773300 w 12193149"/>
              <a:gd name="connsiteY37" fmla="*/ 1523191 h 2344739"/>
              <a:gd name="connsiteX38" fmla="*/ 10627668 w 12193149"/>
              <a:gd name="connsiteY38" fmla="*/ 1559229 h 2344739"/>
              <a:gd name="connsiteX39" fmla="*/ 10581895 w 12193149"/>
              <a:gd name="connsiteY39" fmla="*/ 1568689 h 2344739"/>
              <a:gd name="connsiteX40" fmla="*/ 10547790 w 12193149"/>
              <a:gd name="connsiteY40" fmla="*/ 1598423 h 2344739"/>
              <a:gd name="connsiteX41" fmla="*/ 10529643 w 12193149"/>
              <a:gd name="connsiteY41" fmla="*/ 1596907 h 2344739"/>
              <a:gd name="connsiteX42" fmla="*/ 10526446 w 12193149"/>
              <a:gd name="connsiteY42" fmla="*/ 1596411 h 2344739"/>
              <a:gd name="connsiteX43" fmla="*/ 10515129 w 12193149"/>
              <a:gd name="connsiteY43" fmla="*/ 1599537 h 2344739"/>
              <a:gd name="connsiteX44" fmla="*/ 10491735 w 12193149"/>
              <a:gd name="connsiteY44" fmla="*/ 1594156 h 2344739"/>
              <a:gd name="connsiteX45" fmla="*/ 10471418 w 12193149"/>
              <a:gd name="connsiteY45" fmla="*/ 1601693 h 2344739"/>
              <a:gd name="connsiteX46" fmla="*/ 10377042 w 12193149"/>
              <a:gd name="connsiteY46" fmla="*/ 1644598 h 2344739"/>
              <a:gd name="connsiteX47" fmla="*/ 10319338 w 12193149"/>
              <a:gd name="connsiteY47" fmla="*/ 1666221 h 2344739"/>
              <a:gd name="connsiteX48" fmla="*/ 10295467 w 12193149"/>
              <a:gd name="connsiteY48" fmla="*/ 1668079 h 2344739"/>
              <a:gd name="connsiteX49" fmla="*/ 10263443 w 12193149"/>
              <a:gd name="connsiteY49" fmla="*/ 1674948 h 2344739"/>
              <a:gd name="connsiteX50" fmla="*/ 10205418 w 12193149"/>
              <a:gd name="connsiteY50" fmla="*/ 1682149 h 2344739"/>
              <a:gd name="connsiteX51" fmla="*/ 10177759 w 12193149"/>
              <a:gd name="connsiteY51" fmla="*/ 1692943 h 2344739"/>
              <a:gd name="connsiteX52" fmla="*/ 10165070 w 12193149"/>
              <a:gd name="connsiteY52" fmla="*/ 1693739 h 2344739"/>
              <a:gd name="connsiteX53" fmla="*/ 10156308 w 12193149"/>
              <a:gd name="connsiteY53" fmla="*/ 1707487 h 2344739"/>
              <a:gd name="connsiteX54" fmla="*/ 10118267 w 12193149"/>
              <a:gd name="connsiteY54" fmla="*/ 1731142 h 2344739"/>
              <a:gd name="connsiteX55" fmla="*/ 10083317 w 12193149"/>
              <a:gd name="connsiteY55" fmla="*/ 1743296 h 2344739"/>
              <a:gd name="connsiteX56" fmla="*/ 10040388 w 12193149"/>
              <a:gd name="connsiteY56" fmla="*/ 1741632 h 2344739"/>
              <a:gd name="connsiteX57" fmla="*/ 9961167 w 12193149"/>
              <a:gd name="connsiteY57" fmla="*/ 1757147 h 2344739"/>
              <a:gd name="connsiteX58" fmla="*/ 9848940 w 12193149"/>
              <a:gd name="connsiteY58" fmla="*/ 1763915 h 2344739"/>
              <a:gd name="connsiteX59" fmla="*/ 9729457 w 12193149"/>
              <a:gd name="connsiteY59" fmla="*/ 1784122 h 2344739"/>
              <a:gd name="connsiteX60" fmla="*/ 9613704 w 12193149"/>
              <a:gd name="connsiteY60" fmla="*/ 1812371 h 2344739"/>
              <a:gd name="connsiteX61" fmla="*/ 9338590 w 12193149"/>
              <a:gd name="connsiteY61" fmla="*/ 1869293 h 2344739"/>
              <a:gd name="connsiteX62" fmla="*/ 9232518 w 12193149"/>
              <a:gd name="connsiteY62" fmla="*/ 1893149 h 2344739"/>
              <a:gd name="connsiteX63" fmla="*/ 9156690 w 12193149"/>
              <a:gd name="connsiteY63" fmla="*/ 1903228 h 2344739"/>
              <a:gd name="connsiteX64" fmla="*/ 9054601 w 12193149"/>
              <a:gd name="connsiteY64" fmla="*/ 1910755 h 2344739"/>
              <a:gd name="connsiteX65" fmla="*/ 9006634 w 12193149"/>
              <a:gd name="connsiteY65" fmla="*/ 1914040 h 2344739"/>
              <a:gd name="connsiteX66" fmla="*/ 9006349 w 12193149"/>
              <a:gd name="connsiteY66" fmla="*/ 1913800 h 2344739"/>
              <a:gd name="connsiteX67" fmla="*/ 8997380 w 12193149"/>
              <a:gd name="connsiteY67" fmla="*/ 1915011 h 2344739"/>
              <a:gd name="connsiteX68" fmla="*/ 8991542 w 12193149"/>
              <a:gd name="connsiteY68" fmla="*/ 1917072 h 2344739"/>
              <a:gd name="connsiteX69" fmla="*/ 8975485 w 12193149"/>
              <a:gd name="connsiteY69" fmla="*/ 1920298 h 2344739"/>
              <a:gd name="connsiteX70" fmla="*/ 8969159 w 12193149"/>
              <a:gd name="connsiteY70" fmla="*/ 1919598 h 2344739"/>
              <a:gd name="connsiteX71" fmla="*/ 8964196 w 12193149"/>
              <a:gd name="connsiteY71" fmla="*/ 1917373 h 2344739"/>
              <a:gd name="connsiteX72" fmla="*/ 8930136 w 12193149"/>
              <a:gd name="connsiteY72" fmla="*/ 1914185 h 2344739"/>
              <a:gd name="connsiteX73" fmla="*/ 8753592 w 12193149"/>
              <a:gd name="connsiteY73" fmla="*/ 1933417 h 2344739"/>
              <a:gd name="connsiteX74" fmla="*/ 8708995 w 12193149"/>
              <a:gd name="connsiteY74" fmla="*/ 1935518 h 2344739"/>
              <a:gd name="connsiteX75" fmla="*/ 8597219 w 12193149"/>
              <a:gd name="connsiteY75" fmla="*/ 1944090 h 2344739"/>
              <a:gd name="connsiteX76" fmla="*/ 8526378 w 12193149"/>
              <a:gd name="connsiteY76" fmla="*/ 1929248 h 2344739"/>
              <a:gd name="connsiteX77" fmla="*/ 8512131 w 12193149"/>
              <a:gd name="connsiteY77" fmla="*/ 1935163 h 2344739"/>
              <a:gd name="connsiteX78" fmla="*/ 8507315 w 12193149"/>
              <a:gd name="connsiteY78" fmla="*/ 1938164 h 2344739"/>
              <a:gd name="connsiteX79" fmla="*/ 8499116 w 12193149"/>
              <a:gd name="connsiteY79" fmla="*/ 1940902 h 2344739"/>
              <a:gd name="connsiteX80" fmla="*/ 8498742 w 12193149"/>
              <a:gd name="connsiteY80" fmla="*/ 1940723 h 2344739"/>
              <a:gd name="connsiteX81" fmla="*/ 8491397 w 12193149"/>
              <a:gd name="connsiteY81" fmla="*/ 1943773 h 2344739"/>
              <a:gd name="connsiteX82" fmla="*/ 8368330 w 12193149"/>
              <a:gd name="connsiteY82" fmla="*/ 1957815 h 2344739"/>
              <a:gd name="connsiteX83" fmla="*/ 8354947 w 12193149"/>
              <a:gd name="connsiteY83" fmla="*/ 1958009 h 2344739"/>
              <a:gd name="connsiteX84" fmla="*/ 8321252 w 12193149"/>
              <a:gd name="connsiteY84" fmla="*/ 1974587 h 2344739"/>
              <a:gd name="connsiteX85" fmla="*/ 8315581 w 12193149"/>
              <a:gd name="connsiteY85" fmla="*/ 1974913 h 2344739"/>
              <a:gd name="connsiteX86" fmla="*/ 8296322 w 12193149"/>
              <a:gd name="connsiteY86" fmla="*/ 1988808 h 2344739"/>
              <a:gd name="connsiteX87" fmla="*/ 8285424 w 12193149"/>
              <a:gd name="connsiteY87" fmla="*/ 1994631 h 2344739"/>
              <a:gd name="connsiteX88" fmla="*/ 8284298 w 12193149"/>
              <a:gd name="connsiteY88" fmla="*/ 1999074 h 2344739"/>
              <a:gd name="connsiteX89" fmla="*/ 8267224 w 12193149"/>
              <a:gd name="connsiteY89" fmla="*/ 2006249 h 2344739"/>
              <a:gd name="connsiteX90" fmla="*/ 8264525 w 12193149"/>
              <a:gd name="connsiteY90" fmla="*/ 2006019 h 2344739"/>
              <a:gd name="connsiteX91" fmla="*/ 8253181 w 12193149"/>
              <a:gd name="connsiteY91" fmla="*/ 2015862 h 2344739"/>
              <a:gd name="connsiteX92" fmla="*/ 8246982 w 12193149"/>
              <a:gd name="connsiteY92" fmla="*/ 2028854 h 2344739"/>
              <a:gd name="connsiteX93" fmla="*/ 8091420 w 12193149"/>
              <a:gd name="connsiteY93" fmla="*/ 2075015 h 2344739"/>
              <a:gd name="connsiteX94" fmla="*/ 7906555 w 12193149"/>
              <a:gd name="connsiteY94" fmla="*/ 2116988 h 2344739"/>
              <a:gd name="connsiteX95" fmla="*/ 7719893 w 12193149"/>
              <a:gd name="connsiteY95" fmla="*/ 2142703 h 2344739"/>
              <a:gd name="connsiteX96" fmla="*/ 7615495 w 12193149"/>
              <a:gd name="connsiteY96" fmla="*/ 2139232 h 2344739"/>
              <a:gd name="connsiteX97" fmla="*/ 7528691 w 12193149"/>
              <a:gd name="connsiteY97" fmla="*/ 2145060 h 2344739"/>
              <a:gd name="connsiteX98" fmla="*/ 7520719 w 12193149"/>
              <a:gd name="connsiteY98" fmla="*/ 2147613 h 2344739"/>
              <a:gd name="connsiteX99" fmla="*/ 7508559 w 12193149"/>
              <a:gd name="connsiteY99" fmla="*/ 2148948 h 2344739"/>
              <a:gd name="connsiteX100" fmla="*/ 7508188 w 12193149"/>
              <a:gd name="connsiteY100" fmla="*/ 2148621 h 2344739"/>
              <a:gd name="connsiteX101" fmla="*/ 7496943 w 12193149"/>
              <a:gd name="connsiteY101" fmla="*/ 2150573 h 2344739"/>
              <a:gd name="connsiteX102" fmla="*/ 7219707 w 12193149"/>
              <a:gd name="connsiteY102" fmla="*/ 2156680 h 2344739"/>
              <a:gd name="connsiteX103" fmla="*/ 7202249 w 12193149"/>
              <a:gd name="connsiteY103" fmla="*/ 2161230 h 2344739"/>
              <a:gd name="connsiteX104" fmla="*/ 7198152 w 12193149"/>
              <a:gd name="connsiteY104" fmla="*/ 2166588 h 2344739"/>
              <a:gd name="connsiteX105" fmla="*/ 7171956 w 12193149"/>
              <a:gd name="connsiteY105" fmla="*/ 2171236 h 2344739"/>
              <a:gd name="connsiteX106" fmla="*/ 7098136 w 12193149"/>
              <a:gd name="connsiteY106" fmla="*/ 2183464 h 2344739"/>
              <a:gd name="connsiteX107" fmla="*/ 7019644 w 12193149"/>
              <a:gd name="connsiteY107" fmla="*/ 2183090 h 2344739"/>
              <a:gd name="connsiteX108" fmla="*/ 6905294 w 12193149"/>
              <a:gd name="connsiteY108" fmla="*/ 2212596 h 2344739"/>
              <a:gd name="connsiteX109" fmla="*/ 6709370 w 12193149"/>
              <a:gd name="connsiteY109" fmla="*/ 2240551 h 2344739"/>
              <a:gd name="connsiteX110" fmla="*/ 6550602 w 12193149"/>
              <a:gd name="connsiteY110" fmla="*/ 2269327 h 2344739"/>
              <a:gd name="connsiteX111" fmla="*/ 6318708 w 12193149"/>
              <a:gd name="connsiteY111" fmla="*/ 2316127 h 2344739"/>
              <a:gd name="connsiteX112" fmla="*/ 6169822 w 12193149"/>
              <a:gd name="connsiteY112" fmla="*/ 2318214 h 2344739"/>
              <a:gd name="connsiteX113" fmla="*/ 6074996 w 12193149"/>
              <a:gd name="connsiteY113" fmla="*/ 2338676 h 2344739"/>
              <a:gd name="connsiteX114" fmla="*/ 6069677 w 12193149"/>
              <a:gd name="connsiteY114" fmla="*/ 2337139 h 2344739"/>
              <a:gd name="connsiteX115" fmla="*/ 6049786 w 12193149"/>
              <a:gd name="connsiteY115" fmla="*/ 2337822 h 2344739"/>
              <a:gd name="connsiteX116" fmla="*/ 6042433 w 12193149"/>
              <a:gd name="connsiteY116" fmla="*/ 2329473 h 2344739"/>
              <a:gd name="connsiteX117" fmla="*/ 6011238 w 12193149"/>
              <a:gd name="connsiteY117" fmla="*/ 2324380 h 2344739"/>
              <a:gd name="connsiteX118" fmla="*/ 5958523 w 12193149"/>
              <a:gd name="connsiteY118" fmla="*/ 2328024 h 2344739"/>
              <a:gd name="connsiteX119" fmla="*/ 5760067 w 12193149"/>
              <a:gd name="connsiteY119" fmla="*/ 2343716 h 2344739"/>
              <a:gd name="connsiteX120" fmla="*/ 5628108 w 12193149"/>
              <a:gd name="connsiteY120" fmla="*/ 2344739 h 2344739"/>
              <a:gd name="connsiteX121" fmla="*/ 5472054 w 12193149"/>
              <a:gd name="connsiteY121" fmla="*/ 2330719 h 2344739"/>
              <a:gd name="connsiteX122" fmla="*/ 5433909 w 12193149"/>
              <a:gd name="connsiteY122" fmla="*/ 2319466 h 2344739"/>
              <a:gd name="connsiteX123" fmla="*/ 5382817 w 12193149"/>
              <a:gd name="connsiteY123" fmla="*/ 2301764 h 2344739"/>
              <a:gd name="connsiteX124" fmla="*/ 5262912 w 12193149"/>
              <a:gd name="connsiteY124" fmla="*/ 2281347 h 2344739"/>
              <a:gd name="connsiteX125" fmla="*/ 5224109 w 12193149"/>
              <a:gd name="connsiteY125" fmla="*/ 2270223 h 2344739"/>
              <a:gd name="connsiteX126" fmla="*/ 5175808 w 12193149"/>
              <a:gd name="connsiteY126" fmla="*/ 2267233 h 2344739"/>
              <a:gd name="connsiteX127" fmla="*/ 5157702 w 12193149"/>
              <a:gd name="connsiteY127" fmla="*/ 2260010 h 2344739"/>
              <a:gd name="connsiteX128" fmla="*/ 5143747 w 12193149"/>
              <a:gd name="connsiteY128" fmla="*/ 2256610 h 2344739"/>
              <a:gd name="connsiteX129" fmla="*/ 5140744 w 12193149"/>
              <a:gd name="connsiteY129" fmla="*/ 2254509 h 2344739"/>
              <a:gd name="connsiteX130" fmla="*/ 5122807 w 12193149"/>
              <a:gd name="connsiteY130" fmla="*/ 2243656 h 2344739"/>
              <a:gd name="connsiteX131" fmla="*/ 5066938 w 12193149"/>
              <a:gd name="connsiteY131" fmla="*/ 2250227 h 2344739"/>
              <a:gd name="connsiteX132" fmla="*/ 5012662 w 12193149"/>
              <a:gd name="connsiteY132" fmla="*/ 2233846 h 2344739"/>
              <a:gd name="connsiteX133" fmla="*/ 4841589 w 12193149"/>
              <a:gd name="connsiteY133" fmla="*/ 2209829 h 2344739"/>
              <a:gd name="connsiteX134" fmla="*/ 4763595 w 12193149"/>
              <a:gd name="connsiteY134" fmla="*/ 2182061 h 2344739"/>
              <a:gd name="connsiteX135" fmla="*/ 4724334 w 12193149"/>
              <a:gd name="connsiteY135" fmla="*/ 2173047 h 2344739"/>
              <a:gd name="connsiteX136" fmla="*/ 4722324 w 12193149"/>
              <a:gd name="connsiteY136" fmla="*/ 2172298 h 2344739"/>
              <a:gd name="connsiteX137" fmla="*/ 4723259 w 12193149"/>
              <a:gd name="connsiteY137" fmla="*/ 2172087 h 2344739"/>
              <a:gd name="connsiteX138" fmla="*/ 4718350 w 12193149"/>
              <a:gd name="connsiteY138" fmla="*/ 2170817 h 2344739"/>
              <a:gd name="connsiteX139" fmla="*/ 4722324 w 12193149"/>
              <a:gd name="connsiteY139" fmla="*/ 2172298 h 2344739"/>
              <a:gd name="connsiteX140" fmla="*/ 4716674 w 12193149"/>
              <a:gd name="connsiteY140" fmla="*/ 2173573 h 2344739"/>
              <a:gd name="connsiteX141" fmla="*/ 4516962 w 12193149"/>
              <a:gd name="connsiteY141" fmla="*/ 2163671 h 2344739"/>
              <a:gd name="connsiteX142" fmla="*/ 4429691 w 12193149"/>
              <a:gd name="connsiteY142" fmla="*/ 2153020 h 2344739"/>
              <a:gd name="connsiteX143" fmla="*/ 4364023 w 12193149"/>
              <a:gd name="connsiteY143" fmla="*/ 2151674 h 2344739"/>
              <a:gd name="connsiteX144" fmla="*/ 4318114 w 12193149"/>
              <a:gd name="connsiteY144" fmla="*/ 2158289 h 2344739"/>
              <a:gd name="connsiteX145" fmla="*/ 4316258 w 12193149"/>
              <a:gd name="connsiteY145" fmla="*/ 2156948 h 2344739"/>
              <a:gd name="connsiteX146" fmla="*/ 4296292 w 12193149"/>
              <a:gd name="connsiteY146" fmla="*/ 2155069 h 2344739"/>
              <a:gd name="connsiteX147" fmla="*/ 4291212 w 12193149"/>
              <a:gd name="connsiteY147" fmla="*/ 2157986 h 2344739"/>
              <a:gd name="connsiteX148" fmla="*/ 4277290 w 12193149"/>
              <a:gd name="connsiteY148" fmla="*/ 2157740 h 2344739"/>
              <a:gd name="connsiteX149" fmla="*/ 4249265 w 12193149"/>
              <a:gd name="connsiteY149" fmla="*/ 2160064 h 2344739"/>
              <a:gd name="connsiteX150" fmla="*/ 4203199 w 12193149"/>
              <a:gd name="connsiteY150" fmla="*/ 2157269 h 2344739"/>
              <a:gd name="connsiteX151" fmla="*/ 4202893 w 12193149"/>
              <a:gd name="connsiteY151" fmla="*/ 2156010 h 2344739"/>
              <a:gd name="connsiteX152" fmla="*/ 4192396 w 12193149"/>
              <a:gd name="connsiteY152" fmla="*/ 2150376 h 2344739"/>
              <a:gd name="connsiteX153" fmla="*/ 4143893 w 12193149"/>
              <a:gd name="connsiteY153" fmla="*/ 2134511 h 2344739"/>
              <a:gd name="connsiteX154" fmla="*/ 4084245 w 12193149"/>
              <a:gd name="connsiteY154" fmla="*/ 2107978 h 2344739"/>
              <a:gd name="connsiteX155" fmla="*/ 4075694 w 12193149"/>
              <a:gd name="connsiteY155" fmla="*/ 2107143 h 2344739"/>
              <a:gd name="connsiteX156" fmla="*/ 4075575 w 12193149"/>
              <a:gd name="connsiteY156" fmla="*/ 2106844 h 2344739"/>
              <a:gd name="connsiteX157" fmla="*/ 4066658 w 12193149"/>
              <a:gd name="connsiteY157" fmla="*/ 2105400 h 2344739"/>
              <a:gd name="connsiteX158" fmla="*/ 4060102 w 12193149"/>
              <a:gd name="connsiteY158" fmla="*/ 2105618 h 2344739"/>
              <a:gd name="connsiteX159" fmla="*/ 4043512 w 12193149"/>
              <a:gd name="connsiteY159" fmla="*/ 2103997 h 2344739"/>
              <a:gd name="connsiteX160" fmla="*/ 4038145 w 12193149"/>
              <a:gd name="connsiteY160" fmla="*/ 2101563 h 2344739"/>
              <a:gd name="connsiteX161" fmla="*/ 4036511 w 12193149"/>
              <a:gd name="connsiteY161" fmla="*/ 2097896 h 2344739"/>
              <a:gd name="connsiteX162" fmla="*/ 4034926 w 12193149"/>
              <a:gd name="connsiteY162" fmla="*/ 2098131 h 2344739"/>
              <a:gd name="connsiteX163" fmla="*/ 4005686 w 12193149"/>
              <a:gd name="connsiteY163" fmla="*/ 2085563 h 2344739"/>
              <a:gd name="connsiteX164" fmla="*/ 3937994 w 12193149"/>
              <a:gd name="connsiteY164" fmla="*/ 2068106 h 2344739"/>
              <a:gd name="connsiteX165" fmla="*/ 3898423 w 12193149"/>
              <a:gd name="connsiteY165" fmla="*/ 2062451 h 2344739"/>
              <a:gd name="connsiteX166" fmla="*/ 3790908 w 12193149"/>
              <a:gd name="connsiteY166" fmla="*/ 2042213 h 2344739"/>
              <a:gd name="connsiteX167" fmla="*/ 3683661 w 12193149"/>
              <a:gd name="connsiteY167" fmla="*/ 2018290 h 2344739"/>
              <a:gd name="connsiteX168" fmla="*/ 3611183 w 12193149"/>
              <a:gd name="connsiteY168" fmla="*/ 1986019 h 2344739"/>
              <a:gd name="connsiteX169" fmla="*/ 3605003 w 12193149"/>
              <a:gd name="connsiteY169" fmla="*/ 1987381 h 2344739"/>
              <a:gd name="connsiteX170" fmla="*/ 3595884 w 12193149"/>
              <a:gd name="connsiteY170" fmla="*/ 1987545 h 2344739"/>
              <a:gd name="connsiteX171" fmla="*/ 3595649 w 12193149"/>
              <a:gd name="connsiteY171" fmla="*/ 1987276 h 2344739"/>
              <a:gd name="connsiteX172" fmla="*/ 3587126 w 12193149"/>
              <a:gd name="connsiteY172" fmla="*/ 1987966 h 2344739"/>
              <a:gd name="connsiteX173" fmla="*/ 3537283 w 12193149"/>
              <a:gd name="connsiteY173" fmla="*/ 1978267 h 2344739"/>
              <a:gd name="connsiteX174" fmla="*/ 3474371 w 12193149"/>
              <a:gd name="connsiteY174" fmla="*/ 1974606 h 2344739"/>
              <a:gd name="connsiteX175" fmla="*/ 3401876 w 12193149"/>
              <a:gd name="connsiteY175" fmla="*/ 1962558 h 2344739"/>
              <a:gd name="connsiteX176" fmla="*/ 3365036 w 12193149"/>
              <a:gd name="connsiteY176" fmla="*/ 1979510 h 2344739"/>
              <a:gd name="connsiteX177" fmla="*/ 3345174 w 12193149"/>
              <a:gd name="connsiteY177" fmla="*/ 1981192 h 2344739"/>
              <a:gd name="connsiteX178" fmla="*/ 3342846 w 12193149"/>
              <a:gd name="connsiteY178" fmla="*/ 1980217 h 2344739"/>
              <a:gd name="connsiteX179" fmla="*/ 3263504 w 12193149"/>
              <a:gd name="connsiteY179" fmla="*/ 1986094 h 2344739"/>
              <a:gd name="connsiteX180" fmla="*/ 3143704 w 12193149"/>
              <a:gd name="connsiteY180" fmla="*/ 1993869 h 2344739"/>
              <a:gd name="connsiteX181" fmla="*/ 3031439 w 12193149"/>
              <a:gd name="connsiteY181" fmla="*/ 1996512 h 2344739"/>
              <a:gd name="connsiteX182" fmla="*/ 2782717 w 12193149"/>
              <a:gd name="connsiteY182" fmla="*/ 2018333 h 2344739"/>
              <a:gd name="connsiteX183" fmla="*/ 2647675 w 12193149"/>
              <a:gd name="connsiteY183" fmla="*/ 2028869 h 2344739"/>
              <a:gd name="connsiteX184" fmla="*/ 2569176 w 12193149"/>
              <a:gd name="connsiteY184" fmla="*/ 2002628 h 2344739"/>
              <a:gd name="connsiteX185" fmla="*/ 2444403 w 12193149"/>
              <a:gd name="connsiteY185" fmla="*/ 2016529 h 2344739"/>
              <a:gd name="connsiteX186" fmla="*/ 2316260 w 12193149"/>
              <a:gd name="connsiteY186" fmla="*/ 2024996 h 2344739"/>
              <a:gd name="connsiteX187" fmla="*/ 2209726 w 12193149"/>
              <a:gd name="connsiteY187" fmla="*/ 2019763 h 2344739"/>
              <a:gd name="connsiteX188" fmla="*/ 2095813 w 12193149"/>
              <a:gd name="connsiteY188" fmla="*/ 2003052 h 2344739"/>
              <a:gd name="connsiteX189" fmla="*/ 1998504 w 12193149"/>
              <a:gd name="connsiteY189" fmla="*/ 1995032 h 2344739"/>
              <a:gd name="connsiteX190" fmla="*/ 1929320 w 12193149"/>
              <a:gd name="connsiteY190" fmla="*/ 2016977 h 2344739"/>
              <a:gd name="connsiteX191" fmla="*/ 1922798 w 12193149"/>
              <a:gd name="connsiteY191" fmla="*/ 2012146 h 2344739"/>
              <a:gd name="connsiteX192" fmla="*/ 1874228 w 12193149"/>
              <a:gd name="connsiteY192" fmla="*/ 2013741 h 2344739"/>
              <a:gd name="connsiteX193" fmla="*/ 1787803 w 12193149"/>
              <a:gd name="connsiteY193" fmla="*/ 2041363 h 2344739"/>
              <a:gd name="connsiteX194" fmla="*/ 1739352 w 12193149"/>
              <a:gd name="connsiteY194" fmla="*/ 2036312 h 2344739"/>
              <a:gd name="connsiteX195" fmla="*/ 1676219 w 12193149"/>
              <a:gd name="connsiteY195" fmla="*/ 2019963 h 2344739"/>
              <a:gd name="connsiteX196" fmla="*/ 1609817 w 12193149"/>
              <a:gd name="connsiteY196" fmla="*/ 2013066 h 2344739"/>
              <a:gd name="connsiteX197" fmla="*/ 1497258 w 12193149"/>
              <a:gd name="connsiteY197" fmla="*/ 1987476 h 2344739"/>
              <a:gd name="connsiteX198" fmla="*/ 1151127 w 12193149"/>
              <a:gd name="connsiteY198" fmla="*/ 1938041 h 2344739"/>
              <a:gd name="connsiteX199" fmla="*/ 859417 w 12193149"/>
              <a:gd name="connsiteY199" fmla="*/ 1928608 h 2344739"/>
              <a:gd name="connsiteX200" fmla="*/ 838688 w 12193149"/>
              <a:gd name="connsiteY200" fmla="*/ 1929821 h 2344739"/>
              <a:gd name="connsiteX201" fmla="*/ 817957 w 12193149"/>
              <a:gd name="connsiteY201" fmla="*/ 1927857 h 2344739"/>
              <a:gd name="connsiteX202" fmla="*/ 812654 w 12193149"/>
              <a:gd name="connsiteY202" fmla="*/ 1930751 h 2344739"/>
              <a:gd name="connsiteX203" fmla="*/ 721195 w 12193149"/>
              <a:gd name="connsiteY203" fmla="*/ 1929661 h 2344739"/>
              <a:gd name="connsiteX204" fmla="*/ 720890 w 12193149"/>
              <a:gd name="connsiteY204" fmla="*/ 1928399 h 2344739"/>
              <a:gd name="connsiteX205" fmla="*/ 710023 w 12193149"/>
              <a:gd name="connsiteY205" fmla="*/ 1922722 h 2344739"/>
              <a:gd name="connsiteX206" fmla="*/ 597940 w 12193149"/>
              <a:gd name="connsiteY206" fmla="*/ 1879864 h 2344739"/>
              <a:gd name="connsiteX207" fmla="*/ 579683 w 12193149"/>
              <a:gd name="connsiteY207" fmla="*/ 1877212 h 2344739"/>
              <a:gd name="connsiteX208" fmla="*/ 572865 w 12193149"/>
              <a:gd name="connsiteY208" fmla="*/ 1877401 h 2344739"/>
              <a:gd name="connsiteX209" fmla="*/ 446247 w 12193149"/>
              <a:gd name="connsiteY209" fmla="*/ 1839371 h 2344739"/>
              <a:gd name="connsiteX210" fmla="*/ 405163 w 12193149"/>
              <a:gd name="connsiteY210" fmla="*/ 1833548 h 2344739"/>
              <a:gd name="connsiteX211" fmla="*/ 293583 w 12193149"/>
              <a:gd name="connsiteY211" fmla="*/ 1812852 h 2344739"/>
              <a:gd name="connsiteX212" fmla="*/ 119529 w 12193149"/>
              <a:gd name="connsiteY212" fmla="*/ 1761047 h 2344739"/>
              <a:gd name="connsiteX213" fmla="*/ 16674 w 12193149"/>
              <a:gd name="connsiteY213" fmla="*/ 1758191 h 2344739"/>
              <a:gd name="connsiteX214" fmla="*/ 1150 w 12193149"/>
              <a:gd name="connsiteY214" fmla="*/ 1752722 h 2344739"/>
              <a:gd name="connsiteX215" fmla="*/ 1148 w 12193149"/>
              <a:gd name="connsiteY215" fmla="*/ 222213 h 2344739"/>
              <a:gd name="connsiteX216" fmla="*/ 1148 w 12193149"/>
              <a:gd name="connsiteY216" fmla="*/ 0 h 234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12193149" h="2344739">
                <a:moveTo>
                  <a:pt x="1148" y="0"/>
                </a:moveTo>
                <a:lnTo>
                  <a:pt x="12193148" y="0"/>
                </a:lnTo>
                <a:cubicBezTo>
                  <a:pt x="12193148" y="193246"/>
                  <a:pt x="12193149" y="386493"/>
                  <a:pt x="12193149" y="579739"/>
                </a:cubicBezTo>
                <a:lnTo>
                  <a:pt x="12185986" y="584189"/>
                </a:lnTo>
                <a:cubicBezTo>
                  <a:pt x="12156393" y="577430"/>
                  <a:pt x="12176978" y="588328"/>
                  <a:pt x="12156363" y="597366"/>
                </a:cubicBezTo>
                <a:cubicBezTo>
                  <a:pt x="12172308" y="611308"/>
                  <a:pt x="12127905" y="602876"/>
                  <a:pt x="12139215" y="623179"/>
                </a:cubicBezTo>
                <a:cubicBezTo>
                  <a:pt x="12135103" y="624180"/>
                  <a:pt x="12130766" y="624512"/>
                  <a:pt x="12126327" y="624690"/>
                </a:cubicBezTo>
                <a:lnTo>
                  <a:pt x="12124007" y="624794"/>
                </a:lnTo>
                <a:lnTo>
                  <a:pt x="12116854" y="628608"/>
                </a:lnTo>
                <a:lnTo>
                  <a:pt x="12099497" y="628139"/>
                </a:lnTo>
                <a:cubicBezTo>
                  <a:pt x="12095162" y="629804"/>
                  <a:pt x="12090978" y="632365"/>
                  <a:pt x="12087073" y="636341"/>
                </a:cubicBezTo>
                <a:cubicBezTo>
                  <a:pt x="12078890" y="656743"/>
                  <a:pt x="12040481" y="653846"/>
                  <a:pt x="12031073" y="680009"/>
                </a:cubicBezTo>
                <a:cubicBezTo>
                  <a:pt x="12026399" y="688254"/>
                  <a:pt x="12004497" y="705355"/>
                  <a:pt x="11995833" y="703458"/>
                </a:cubicBezTo>
                <a:cubicBezTo>
                  <a:pt x="11990333" y="705967"/>
                  <a:pt x="11986699" y="712045"/>
                  <a:pt x="11979717" y="708161"/>
                </a:cubicBezTo>
                <a:cubicBezTo>
                  <a:pt x="11970382" y="704240"/>
                  <a:pt x="11963763" y="727262"/>
                  <a:pt x="11959046" y="717558"/>
                </a:cubicBezTo>
                <a:lnTo>
                  <a:pt x="11920454" y="730883"/>
                </a:lnTo>
                <a:cubicBezTo>
                  <a:pt x="11919152" y="737943"/>
                  <a:pt x="11912619" y="740145"/>
                  <a:pt x="11903656" y="742426"/>
                </a:cubicBezTo>
                <a:lnTo>
                  <a:pt x="11895048" y="744791"/>
                </a:lnTo>
                <a:lnTo>
                  <a:pt x="11891968" y="755729"/>
                </a:lnTo>
                <a:cubicBezTo>
                  <a:pt x="11881074" y="746401"/>
                  <a:pt x="11884523" y="777742"/>
                  <a:pt x="11870776" y="777816"/>
                </a:cubicBezTo>
                <a:lnTo>
                  <a:pt x="11813376" y="797659"/>
                </a:lnTo>
                <a:lnTo>
                  <a:pt x="11590693" y="963777"/>
                </a:lnTo>
                <a:cubicBezTo>
                  <a:pt x="11550201" y="990714"/>
                  <a:pt x="11542649" y="940770"/>
                  <a:pt x="11506817" y="1033623"/>
                </a:cubicBezTo>
                <a:cubicBezTo>
                  <a:pt x="11450023" y="1089460"/>
                  <a:pt x="11337127" y="1190174"/>
                  <a:pt x="11280332" y="1223571"/>
                </a:cubicBezTo>
                <a:cubicBezTo>
                  <a:pt x="11267547" y="1231171"/>
                  <a:pt x="11229147" y="1296589"/>
                  <a:pt x="11228309" y="1276236"/>
                </a:cubicBezTo>
                <a:cubicBezTo>
                  <a:pt x="11223950" y="1278203"/>
                  <a:pt x="11220761" y="1277680"/>
                  <a:pt x="11218087" y="1275961"/>
                </a:cubicBezTo>
                <a:lnTo>
                  <a:pt x="11217184" y="1275018"/>
                </a:lnTo>
                <a:lnTo>
                  <a:pt x="11188885" y="1292383"/>
                </a:lnTo>
                <a:lnTo>
                  <a:pt x="11184501" y="1292525"/>
                </a:lnTo>
                <a:lnTo>
                  <a:pt x="11166854" y="1306612"/>
                </a:lnTo>
                <a:lnTo>
                  <a:pt x="11157311" y="1312414"/>
                </a:lnTo>
                <a:lnTo>
                  <a:pt x="11155496" y="1317097"/>
                </a:lnTo>
                <a:cubicBezTo>
                  <a:pt x="11153045" y="1320465"/>
                  <a:pt x="11148902" y="1323112"/>
                  <a:pt x="11140961" y="1324115"/>
                </a:cubicBezTo>
                <a:lnTo>
                  <a:pt x="11138961" y="1323772"/>
                </a:lnTo>
                <a:lnTo>
                  <a:pt x="11128208" y="1333832"/>
                </a:lnTo>
                <a:cubicBezTo>
                  <a:pt x="11124962" y="1337814"/>
                  <a:pt x="11122359" y="1342287"/>
                  <a:pt x="11120691" y="1347424"/>
                </a:cubicBezTo>
                <a:cubicBezTo>
                  <a:pt x="11081770" y="1370685"/>
                  <a:pt x="10952581" y="1444106"/>
                  <a:pt x="10894683" y="1473399"/>
                </a:cubicBezTo>
                <a:cubicBezTo>
                  <a:pt x="10861781" y="1488434"/>
                  <a:pt x="10817803" y="1508886"/>
                  <a:pt x="10773300" y="1523191"/>
                </a:cubicBezTo>
                <a:cubicBezTo>
                  <a:pt x="10733414" y="1567419"/>
                  <a:pt x="10677791" y="1526735"/>
                  <a:pt x="10627668" y="1559229"/>
                </a:cubicBezTo>
                <a:cubicBezTo>
                  <a:pt x="10590276" y="1542103"/>
                  <a:pt x="10613693" y="1562282"/>
                  <a:pt x="10581895" y="1568689"/>
                </a:cubicBezTo>
                <a:cubicBezTo>
                  <a:pt x="10597733" y="1591656"/>
                  <a:pt x="10540912" y="1568241"/>
                  <a:pt x="10547790" y="1598423"/>
                </a:cubicBezTo>
                <a:cubicBezTo>
                  <a:pt x="10541784" y="1598632"/>
                  <a:pt x="10535750" y="1597886"/>
                  <a:pt x="10529643" y="1596907"/>
                </a:cubicBezTo>
                <a:lnTo>
                  <a:pt x="10526446" y="1596411"/>
                </a:lnTo>
                <a:lnTo>
                  <a:pt x="10515129" y="1599537"/>
                </a:lnTo>
                <a:lnTo>
                  <a:pt x="10491735" y="1594156"/>
                </a:lnTo>
                <a:cubicBezTo>
                  <a:pt x="10485147" y="1595190"/>
                  <a:pt x="10478389" y="1597459"/>
                  <a:pt x="10471418" y="1601693"/>
                </a:cubicBezTo>
                <a:cubicBezTo>
                  <a:pt x="10451763" y="1626665"/>
                  <a:pt x="10400774" y="1612276"/>
                  <a:pt x="10377042" y="1644598"/>
                </a:cubicBezTo>
                <a:cubicBezTo>
                  <a:pt x="10367240" y="1654315"/>
                  <a:pt x="10330319" y="1671126"/>
                  <a:pt x="10319338" y="1666221"/>
                </a:cubicBezTo>
                <a:cubicBezTo>
                  <a:pt x="10310813" y="1668060"/>
                  <a:pt x="10303331" y="1675173"/>
                  <a:pt x="10295467" y="1668079"/>
                </a:cubicBezTo>
                <a:cubicBezTo>
                  <a:pt x="10284420" y="1660290"/>
                  <a:pt x="10265794" y="1689186"/>
                  <a:pt x="10263443" y="1674948"/>
                </a:cubicBezTo>
                <a:lnTo>
                  <a:pt x="10205418" y="1682149"/>
                </a:lnTo>
                <a:cubicBezTo>
                  <a:pt x="10200696" y="1691209"/>
                  <a:pt x="10190895" y="1692356"/>
                  <a:pt x="10177759" y="1692943"/>
                </a:cubicBezTo>
                <a:lnTo>
                  <a:pt x="10165070" y="1693739"/>
                </a:lnTo>
                <a:lnTo>
                  <a:pt x="10156308" y="1707487"/>
                </a:lnTo>
                <a:cubicBezTo>
                  <a:pt x="10145406" y="1692057"/>
                  <a:pt x="10136981" y="1734810"/>
                  <a:pt x="10118267" y="1731142"/>
                </a:cubicBezTo>
                <a:lnTo>
                  <a:pt x="10083317" y="1743296"/>
                </a:lnTo>
                <a:cubicBezTo>
                  <a:pt x="10075718" y="1741227"/>
                  <a:pt x="10048011" y="1742555"/>
                  <a:pt x="10040388" y="1741632"/>
                </a:cubicBezTo>
                <a:cubicBezTo>
                  <a:pt x="9999609" y="1751733"/>
                  <a:pt x="9985545" y="1752223"/>
                  <a:pt x="9961167" y="1757147"/>
                </a:cubicBezTo>
                <a:cubicBezTo>
                  <a:pt x="9920131" y="1757289"/>
                  <a:pt x="9889892" y="1754090"/>
                  <a:pt x="9848940" y="1763915"/>
                </a:cubicBezTo>
                <a:lnTo>
                  <a:pt x="9729457" y="1784122"/>
                </a:lnTo>
                <a:cubicBezTo>
                  <a:pt x="9676207" y="1774536"/>
                  <a:pt x="9631235" y="1799759"/>
                  <a:pt x="9613704" y="1812371"/>
                </a:cubicBezTo>
                <a:cubicBezTo>
                  <a:pt x="9548152" y="1826647"/>
                  <a:pt x="9410970" y="1863993"/>
                  <a:pt x="9338590" y="1869293"/>
                </a:cubicBezTo>
                <a:lnTo>
                  <a:pt x="9232518" y="1893149"/>
                </a:lnTo>
                <a:lnTo>
                  <a:pt x="9156690" y="1903228"/>
                </a:lnTo>
                <a:lnTo>
                  <a:pt x="9054601" y="1910755"/>
                </a:lnTo>
                <a:lnTo>
                  <a:pt x="9006634" y="1914040"/>
                </a:lnTo>
                <a:lnTo>
                  <a:pt x="9006349" y="1913800"/>
                </a:lnTo>
                <a:cubicBezTo>
                  <a:pt x="9004294" y="1913580"/>
                  <a:pt x="9001475" y="1913908"/>
                  <a:pt x="8997380" y="1915011"/>
                </a:cubicBezTo>
                <a:lnTo>
                  <a:pt x="8991542" y="1917072"/>
                </a:lnTo>
                <a:lnTo>
                  <a:pt x="8975485" y="1920298"/>
                </a:lnTo>
                <a:lnTo>
                  <a:pt x="8969159" y="1919598"/>
                </a:lnTo>
                <a:lnTo>
                  <a:pt x="8964196" y="1917373"/>
                </a:lnTo>
                <a:cubicBezTo>
                  <a:pt x="8955841" y="1925324"/>
                  <a:pt x="8956668" y="1934272"/>
                  <a:pt x="8930136" y="1914185"/>
                </a:cubicBezTo>
                <a:cubicBezTo>
                  <a:pt x="8899182" y="1915205"/>
                  <a:pt x="8790451" y="1929860"/>
                  <a:pt x="8753592" y="1933417"/>
                </a:cubicBezTo>
                <a:cubicBezTo>
                  <a:pt x="8720970" y="1944137"/>
                  <a:pt x="8749345" y="1930476"/>
                  <a:pt x="8708995" y="1935518"/>
                </a:cubicBezTo>
                <a:cubicBezTo>
                  <a:pt x="8672757" y="1955053"/>
                  <a:pt x="8640293" y="1938613"/>
                  <a:pt x="8597219" y="1944090"/>
                </a:cubicBezTo>
                <a:lnTo>
                  <a:pt x="8526378" y="1929248"/>
                </a:lnTo>
                <a:lnTo>
                  <a:pt x="8512131" y="1935163"/>
                </a:lnTo>
                <a:lnTo>
                  <a:pt x="8507315" y="1938164"/>
                </a:lnTo>
                <a:cubicBezTo>
                  <a:pt x="8503797" y="1939941"/>
                  <a:pt x="8501196" y="1940752"/>
                  <a:pt x="8499116" y="1940902"/>
                </a:cubicBezTo>
                <a:lnTo>
                  <a:pt x="8498742" y="1940723"/>
                </a:lnTo>
                <a:lnTo>
                  <a:pt x="8491397" y="1943773"/>
                </a:lnTo>
                <a:lnTo>
                  <a:pt x="8368330" y="1957815"/>
                </a:lnTo>
                <a:cubicBezTo>
                  <a:pt x="8363173" y="1959840"/>
                  <a:pt x="8358881" y="1959492"/>
                  <a:pt x="8354947" y="1958009"/>
                </a:cubicBezTo>
                <a:lnTo>
                  <a:pt x="8321252" y="1974587"/>
                </a:lnTo>
                <a:lnTo>
                  <a:pt x="8315581" y="1974913"/>
                </a:lnTo>
                <a:lnTo>
                  <a:pt x="8296322" y="1988808"/>
                </a:lnTo>
                <a:lnTo>
                  <a:pt x="8285424" y="1994631"/>
                </a:lnTo>
                <a:lnTo>
                  <a:pt x="8284298" y="1999074"/>
                </a:lnTo>
                <a:cubicBezTo>
                  <a:pt x="8281994" y="2002319"/>
                  <a:pt x="8277300" y="2004967"/>
                  <a:pt x="8267224" y="2006249"/>
                </a:cubicBezTo>
                <a:lnTo>
                  <a:pt x="8264525" y="2006019"/>
                </a:lnTo>
                <a:lnTo>
                  <a:pt x="8253181" y="2015862"/>
                </a:lnTo>
                <a:cubicBezTo>
                  <a:pt x="8250007" y="2019712"/>
                  <a:pt x="8247795" y="2023994"/>
                  <a:pt x="8246982" y="2028854"/>
                </a:cubicBezTo>
                <a:cubicBezTo>
                  <a:pt x="8182975" y="2025947"/>
                  <a:pt x="8148279" y="2060069"/>
                  <a:pt x="8091420" y="2075015"/>
                </a:cubicBezTo>
                <a:cubicBezTo>
                  <a:pt x="8026616" y="2098157"/>
                  <a:pt x="7968218" y="2119393"/>
                  <a:pt x="7906555" y="2116988"/>
                </a:cubicBezTo>
                <a:cubicBezTo>
                  <a:pt x="7836267" y="2131900"/>
                  <a:pt x="7782114" y="2134131"/>
                  <a:pt x="7719893" y="2142703"/>
                </a:cubicBezTo>
                <a:lnTo>
                  <a:pt x="7615495" y="2139232"/>
                </a:lnTo>
                <a:lnTo>
                  <a:pt x="7528691" y="2145060"/>
                </a:lnTo>
                <a:lnTo>
                  <a:pt x="7520719" y="2147613"/>
                </a:lnTo>
                <a:cubicBezTo>
                  <a:pt x="7515141" y="2148952"/>
                  <a:pt x="7511320" y="2149302"/>
                  <a:pt x="7508559" y="2148948"/>
                </a:cubicBezTo>
                <a:lnTo>
                  <a:pt x="7508188" y="2148621"/>
                </a:lnTo>
                <a:lnTo>
                  <a:pt x="7496943" y="2150573"/>
                </a:lnTo>
                <a:lnTo>
                  <a:pt x="7219707" y="2156680"/>
                </a:lnTo>
                <a:lnTo>
                  <a:pt x="7202249" y="2161230"/>
                </a:lnTo>
                <a:lnTo>
                  <a:pt x="7198152" y="2166588"/>
                </a:lnTo>
                <a:cubicBezTo>
                  <a:pt x="7193259" y="2170111"/>
                  <a:pt x="7185654" y="2172250"/>
                  <a:pt x="7171956" y="2171236"/>
                </a:cubicBezTo>
                <a:lnTo>
                  <a:pt x="7098136" y="2183464"/>
                </a:lnTo>
                <a:cubicBezTo>
                  <a:pt x="7062296" y="2184442"/>
                  <a:pt x="7051336" y="2185419"/>
                  <a:pt x="7019644" y="2183090"/>
                </a:cubicBezTo>
                <a:cubicBezTo>
                  <a:pt x="6938675" y="2194028"/>
                  <a:pt x="6944793" y="2218194"/>
                  <a:pt x="6905294" y="2212596"/>
                </a:cubicBezTo>
                <a:cubicBezTo>
                  <a:pt x="6873070" y="2207388"/>
                  <a:pt x="6789137" y="2226462"/>
                  <a:pt x="6709370" y="2240551"/>
                </a:cubicBezTo>
                <a:cubicBezTo>
                  <a:pt x="6650254" y="2250006"/>
                  <a:pt x="6629253" y="2264107"/>
                  <a:pt x="6550602" y="2269327"/>
                </a:cubicBezTo>
                <a:cubicBezTo>
                  <a:pt x="6473302" y="2313417"/>
                  <a:pt x="6410843" y="2289694"/>
                  <a:pt x="6318708" y="2316127"/>
                </a:cubicBezTo>
                <a:cubicBezTo>
                  <a:pt x="6298698" y="2331649"/>
                  <a:pt x="6210439" y="2314456"/>
                  <a:pt x="6169822" y="2318214"/>
                </a:cubicBezTo>
                <a:cubicBezTo>
                  <a:pt x="6129203" y="2321972"/>
                  <a:pt x="6091688" y="2335520"/>
                  <a:pt x="6074996" y="2338676"/>
                </a:cubicBezTo>
                <a:lnTo>
                  <a:pt x="6069677" y="2337139"/>
                </a:lnTo>
                <a:lnTo>
                  <a:pt x="6049786" y="2337822"/>
                </a:lnTo>
                <a:lnTo>
                  <a:pt x="6042433" y="2329473"/>
                </a:lnTo>
                <a:lnTo>
                  <a:pt x="6011238" y="2324380"/>
                </a:lnTo>
                <a:cubicBezTo>
                  <a:pt x="5999830" y="2323793"/>
                  <a:pt x="5971276" y="2324706"/>
                  <a:pt x="5958523" y="2328024"/>
                </a:cubicBezTo>
                <a:lnTo>
                  <a:pt x="5760067" y="2343716"/>
                </a:lnTo>
                <a:lnTo>
                  <a:pt x="5628108" y="2344739"/>
                </a:lnTo>
                <a:lnTo>
                  <a:pt x="5472054" y="2330719"/>
                </a:lnTo>
                <a:cubicBezTo>
                  <a:pt x="5479284" y="2317691"/>
                  <a:pt x="5440157" y="2331757"/>
                  <a:pt x="5433909" y="2319466"/>
                </a:cubicBezTo>
                <a:cubicBezTo>
                  <a:pt x="5430517" y="2309434"/>
                  <a:pt x="5392976" y="2304750"/>
                  <a:pt x="5382817" y="2301764"/>
                </a:cubicBezTo>
                <a:lnTo>
                  <a:pt x="5262912" y="2281347"/>
                </a:lnTo>
                <a:cubicBezTo>
                  <a:pt x="5252746" y="2281163"/>
                  <a:pt x="5231699" y="2272853"/>
                  <a:pt x="5224109" y="2270223"/>
                </a:cubicBezTo>
                <a:lnTo>
                  <a:pt x="5175808" y="2267233"/>
                </a:lnTo>
                <a:lnTo>
                  <a:pt x="5157702" y="2260010"/>
                </a:lnTo>
                <a:lnTo>
                  <a:pt x="5143747" y="2256610"/>
                </a:lnTo>
                <a:lnTo>
                  <a:pt x="5140744" y="2254509"/>
                </a:lnTo>
                <a:cubicBezTo>
                  <a:pt x="5135026" y="2250469"/>
                  <a:pt x="5129229" y="2246658"/>
                  <a:pt x="5122807" y="2243656"/>
                </a:cubicBezTo>
                <a:cubicBezTo>
                  <a:pt x="5109467" y="2272275"/>
                  <a:pt x="5066004" y="2222839"/>
                  <a:pt x="5066938" y="2250227"/>
                </a:cubicBezTo>
                <a:cubicBezTo>
                  <a:pt x="5029345" y="2238711"/>
                  <a:pt x="5040096" y="2267800"/>
                  <a:pt x="5012662" y="2233846"/>
                </a:cubicBezTo>
                <a:cubicBezTo>
                  <a:pt x="4938174" y="2234229"/>
                  <a:pt x="4917504" y="2247236"/>
                  <a:pt x="4841589" y="2209829"/>
                </a:cubicBezTo>
                <a:cubicBezTo>
                  <a:pt x="4807890" y="2193187"/>
                  <a:pt x="4785258" y="2182041"/>
                  <a:pt x="4763595" y="2182061"/>
                </a:cubicBezTo>
                <a:cubicBezTo>
                  <a:pt x="4742475" y="2177561"/>
                  <a:pt x="4730631" y="2174738"/>
                  <a:pt x="4724334" y="2173047"/>
                </a:cubicBezTo>
                <a:lnTo>
                  <a:pt x="4722324" y="2172298"/>
                </a:lnTo>
                <a:lnTo>
                  <a:pt x="4723259" y="2172087"/>
                </a:lnTo>
                <a:cubicBezTo>
                  <a:pt x="4722296" y="2171445"/>
                  <a:pt x="4719415" y="2170839"/>
                  <a:pt x="4718350" y="2170817"/>
                </a:cubicBezTo>
                <a:lnTo>
                  <a:pt x="4722324" y="2172298"/>
                </a:lnTo>
                <a:lnTo>
                  <a:pt x="4716674" y="2173573"/>
                </a:lnTo>
                <a:cubicBezTo>
                  <a:pt x="4681300" y="2166617"/>
                  <a:pt x="4525895" y="2165809"/>
                  <a:pt x="4516962" y="2163671"/>
                </a:cubicBezTo>
                <a:cubicBezTo>
                  <a:pt x="4458971" y="2150559"/>
                  <a:pt x="4463810" y="2149818"/>
                  <a:pt x="4429691" y="2153020"/>
                </a:cubicBezTo>
                <a:cubicBezTo>
                  <a:pt x="4424455" y="2156391"/>
                  <a:pt x="4370126" y="2150097"/>
                  <a:pt x="4364023" y="2151674"/>
                </a:cubicBezTo>
                <a:lnTo>
                  <a:pt x="4318114" y="2158289"/>
                </a:lnTo>
                <a:lnTo>
                  <a:pt x="4316258" y="2156948"/>
                </a:lnTo>
                <a:cubicBezTo>
                  <a:pt x="4307275" y="2153577"/>
                  <a:pt x="4301145" y="2153578"/>
                  <a:pt x="4296292" y="2155069"/>
                </a:cubicBezTo>
                <a:lnTo>
                  <a:pt x="4291212" y="2157986"/>
                </a:lnTo>
                <a:lnTo>
                  <a:pt x="4277290" y="2157740"/>
                </a:lnTo>
                <a:lnTo>
                  <a:pt x="4249265" y="2160064"/>
                </a:lnTo>
                <a:lnTo>
                  <a:pt x="4203199" y="2157269"/>
                </a:lnTo>
                <a:cubicBezTo>
                  <a:pt x="4203096" y="2156849"/>
                  <a:pt x="4202995" y="2156430"/>
                  <a:pt x="4202893" y="2156010"/>
                </a:cubicBezTo>
                <a:cubicBezTo>
                  <a:pt x="4201267" y="2153173"/>
                  <a:pt x="4198292" y="2151054"/>
                  <a:pt x="4192396" y="2150376"/>
                </a:cubicBezTo>
                <a:cubicBezTo>
                  <a:pt x="4205365" y="2133087"/>
                  <a:pt x="4162425" y="2134982"/>
                  <a:pt x="4143893" y="2134511"/>
                </a:cubicBezTo>
                <a:cubicBezTo>
                  <a:pt x="4125868" y="2127445"/>
                  <a:pt x="4100250" y="2113865"/>
                  <a:pt x="4084245" y="2107978"/>
                </a:cubicBezTo>
                <a:lnTo>
                  <a:pt x="4075694" y="2107143"/>
                </a:lnTo>
                <a:cubicBezTo>
                  <a:pt x="4075655" y="2107042"/>
                  <a:pt x="4075614" y="2106943"/>
                  <a:pt x="4075575" y="2106844"/>
                </a:cubicBezTo>
                <a:cubicBezTo>
                  <a:pt x="4073829" y="2106060"/>
                  <a:pt x="4071057" y="2105559"/>
                  <a:pt x="4066658" y="2105400"/>
                </a:cubicBezTo>
                <a:lnTo>
                  <a:pt x="4060102" y="2105618"/>
                </a:lnTo>
                <a:lnTo>
                  <a:pt x="4043512" y="2103997"/>
                </a:lnTo>
                <a:lnTo>
                  <a:pt x="4038145" y="2101563"/>
                </a:lnTo>
                <a:lnTo>
                  <a:pt x="4036511" y="2097896"/>
                </a:lnTo>
                <a:lnTo>
                  <a:pt x="4034926" y="2098131"/>
                </a:lnTo>
                <a:cubicBezTo>
                  <a:pt x="4022576" y="2102995"/>
                  <a:pt x="4018025" y="2111371"/>
                  <a:pt x="4005686" y="2085563"/>
                </a:cubicBezTo>
                <a:lnTo>
                  <a:pt x="3937994" y="2068106"/>
                </a:lnTo>
                <a:cubicBezTo>
                  <a:pt x="3921658" y="2075830"/>
                  <a:pt x="3909686" y="2071141"/>
                  <a:pt x="3898423" y="2062451"/>
                </a:cubicBezTo>
                <a:cubicBezTo>
                  <a:pt x="3862243" y="2062947"/>
                  <a:pt x="3830779" y="2049077"/>
                  <a:pt x="3790908" y="2042213"/>
                </a:cubicBezTo>
                <a:cubicBezTo>
                  <a:pt x="3742158" y="2027507"/>
                  <a:pt x="3726280" y="2025530"/>
                  <a:pt x="3683661" y="2018290"/>
                </a:cubicBezTo>
                <a:lnTo>
                  <a:pt x="3611183" y="1986019"/>
                </a:lnTo>
                <a:lnTo>
                  <a:pt x="3605003" y="1987381"/>
                </a:lnTo>
                <a:cubicBezTo>
                  <a:pt x="3600731" y="1988000"/>
                  <a:pt x="3597877" y="1988000"/>
                  <a:pt x="3595884" y="1987545"/>
                </a:cubicBezTo>
                <a:lnTo>
                  <a:pt x="3595649" y="1987276"/>
                </a:lnTo>
                <a:lnTo>
                  <a:pt x="3587126" y="1987966"/>
                </a:lnTo>
                <a:cubicBezTo>
                  <a:pt x="3572774" y="1989757"/>
                  <a:pt x="3550540" y="1975558"/>
                  <a:pt x="3537283" y="1978267"/>
                </a:cubicBezTo>
                <a:cubicBezTo>
                  <a:pt x="3515092" y="1973971"/>
                  <a:pt x="3489773" y="1980236"/>
                  <a:pt x="3474371" y="1974606"/>
                </a:cubicBezTo>
                <a:lnTo>
                  <a:pt x="3401876" y="1962558"/>
                </a:lnTo>
                <a:lnTo>
                  <a:pt x="3365036" y="1979510"/>
                </a:lnTo>
                <a:cubicBezTo>
                  <a:pt x="3361007" y="1981808"/>
                  <a:pt x="3355145" y="1982886"/>
                  <a:pt x="3345174" y="1981192"/>
                </a:cubicBezTo>
                <a:lnTo>
                  <a:pt x="3342846" y="1980217"/>
                </a:lnTo>
                <a:cubicBezTo>
                  <a:pt x="3337528" y="1982688"/>
                  <a:pt x="3296694" y="1983818"/>
                  <a:pt x="3263504" y="1986094"/>
                </a:cubicBezTo>
                <a:cubicBezTo>
                  <a:pt x="3210873" y="1988435"/>
                  <a:pt x="3204538" y="1996407"/>
                  <a:pt x="3143704" y="1993869"/>
                </a:cubicBezTo>
                <a:cubicBezTo>
                  <a:pt x="3083839" y="1995098"/>
                  <a:pt x="3073438" y="2001104"/>
                  <a:pt x="3031439" y="1996512"/>
                </a:cubicBezTo>
                <a:lnTo>
                  <a:pt x="2782717" y="2018333"/>
                </a:lnTo>
                <a:cubicBezTo>
                  <a:pt x="2720447" y="2045988"/>
                  <a:pt x="2718750" y="2015419"/>
                  <a:pt x="2647675" y="2028869"/>
                </a:cubicBezTo>
                <a:cubicBezTo>
                  <a:pt x="2583664" y="1968934"/>
                  <a:pt x="2609849" y="2007202"/>
                  <a:pt x="2569176" y="2002628"/>
                </a:cubicBezTo>
                <a:lnTo>
                  <a:pt x="2444403" y="2016529"/>
                </a:lnTo>
                <a:cubicBezTo>
                  <a:pt x="2412730" y="2033089"/>
                  <a:pt x="2355175" y="2003000"/>
                  <a:pt x="2316260" y="2024996"/>
                </a:cubicBezTo>
                <a:cubicBezTo>
                  <a:pt x="2277148" y="2025534"/>
                  <a:pt x="2234330" y="2021339"/>
                  <a:pt x="2209726" y="2019763"/>
                </a:cubicBezTo>
                <a:cubicBezTo>
                  <a:pt x="2172984" y="2016106"/>
                  <a:pt x="2131016" y="2007174"/>
                  <a:pt x="2095813" y="2003052"/>
                </a:cubicBezTo>
                <a:cubicBezTo>
                  <a:pt x="2078687" y="2016661"/>
                  <a:pt x="2046700" y="1994357"/>
                  <a:pt x="1998504" y="1995032"/>
                </a:cubicBezTo>
                <a:cubicBezTo>
                  <a:pt x="1979851" y="2010679"/>
                  <a:pt x="1965997" y="1995296"/>
                  <a:pt x="1929320" y="2016977"/>
                </a:cubicBezTo>
                <a:cubicBezTo>
                  <a:pt x="1927506" y="2015185"/>
                  <a:pt x="1925308" y="2013558"/>
                  <a:pt x="1922798" y="2012146"/>
                </a:cubicBezTo>
                <a:cubicBezTo>
                  <a:pt x="1908224" y="2003952"/>
                  <a:pt x="1886476" y="2004665"/>
                  <a:pt x="1874228" y="2013741"/>
                </a:cubicBezTo>
                <a:cubicBezTo>
                  <a:pt x="1844711" y="2028500"/>
                  <a:pt x="1815838" y="2036277"/>
                  <a:pt x="1787803" y="2041363"/>
                </a:cubicBezTo>
                <a:lnTo>
                  <a:pt x="1739352" y="2036312"/>
                </a:lnTo>
                <a:cubicBezTo>
                  <a:pt x="1720756" y="2032746"/>
                  <a:pt x="1697809" y="2023837"/>
                  <a:pt x="1676219" y="2019963"/>
                </a:cubicBezTo>
                <a:cubicBezTo>
                  <a:pt x="1653856" y="2018758"/>
                  <a:pt x="1629782" y="2025363"/>
                  <a:pt x="1609817" y="2013066"/>
                </a:cubicBezTo>
                <a:cubicBezTo>
                  <a:pt x="1570834" y="2001390"/>
                  <a:pt x="1525521" y="2021545"/>
                  <a:pt x="1497258" y="1987476"/>
                </a:cubicBezTo>
                <a:cubicBezTo>
                  <a:pt x="1419429" y="1972767"/>
                  <a:pt x="1265224" y="1952754"/>
                  <a:pt x="1151127" y="1938041"/>
                </a:cubicBezTo>
                <a:cubicBezTo>
                  <a:pt x="1044820" y="1928230"/>
                  <a:pt x="911490" y="1929978"/>
                  <a:pt x="859417" y="1928608"/>
                </a:cubicBezTo>
                <a:lnTo>
                  <a:pt x="838688" y="1929821"/>
                </a:lnTo>
                <a:cubicBezTo>
                  <a:pt x="829380" y="1926412"/>
                  <a:pt x="823010" y="1926387"/>
                  <a:pt x="817957" y="1927857"/>
                </a:cubicBezTo>
                <a:lnTo>
                  <a:pt x="812654" y="1930751"/>
                </a:lnTo>
                <a:lnTo>
                  <a:pt x="721195" y="1929661"/>
                </a:lnTo>
                <a:cubicBezTo>
                  <a:pt x="721095" y="1929241"/>
                  <a:pt x="720991" y="1928820"/>
                  <a:pt x="720890" y="1928399"/>
                </a:cubicBezTo>
                <a:cubicBezTo>
                  <a:pt x="719222" y="1925556"/>
                  <a:pt x="716144" y="1923424"/>
                  <a:pt x="710023" y="1922722"/>
                </a:cubicBezTo>
                <a:cubicBezTo>
                  <a:pt x="689532" y="1914633"/>
                  <a:pt x="619665" y="1887450"/>
                  <a:pt x="597940" y="1879864"/>
                </a:cubicBezTo>
                <a:cubicBezTo>
                  <a:pt x="587430" y="1879265"/>
                  <a:pt x="583862" y="1877622"/>
                  <a:pt x="579683" y="1877212"/>
                </a:cubicBezTo>
                <a:lnTo>
                  <a:pt x="572865" y="1877401"/>
                </a:lnTo>
                <a:cubicBezTo>
                  <a:pt x="550627" y="1871095"/>
                  <a:pt x="474197" y="1846680"/>
                  <a:pt x="446247" y="1839371"/>
                </a:cubicBezTo>
                <a:cubicBezTo>
                  <a:pt x="429213" y="1847023"/>
                  <a:pt x="416808" y="1842285"/>
                  <a:pt x="405163" y="1833548"/>
                </a:cubicBezTo>
                <a:cubicBezTo>
                  <a:pt x="367566" y="1833890"/>
                  <a:pt x="334968" y="1819885"/>
                  <a:pt x="293583" y="1812852"/>
                </a:cubicBezTo>
                <a:lnTo>
                  <a:pt x="119529" y="1761047"/>
                </a:lnTo>
                <a:cubicBezTo>
                  <a:pt x="73377" y="1751937"/>
                  <a:pt x="36403" y="1759579"/>
                  <a:pt x="16674" y="1758191"/>
                </a:cubicBezTo>
                <a:lnTo>
                  <a:pt x="1150" y="1752722"/>
                </a:lnTo>
                <a:cubicBezTo>
                  <a:pt x="-1438" y="1496726"/>
                  <a:pt x="1148" y="514333"/>
                  <a:pt x="1148" y="222213"/>
                </a:cubicBezTo>
                <a:lnTo>
                  <a:pt x="1148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D3B361-9CB4-064A-902B-6DDE6154F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158" y="609601"/>
            <a:ext cx="7513091" cy="1216024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Improper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B7FAB-5887-9A4E-9A39-8A6D568D6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158" y="2435226"/>
            <a:ext cx="7410734" cy="3819151"/>
          </a:xfrm>
        </p:spPr>
        <p:txBody>
          <a:bodyPr anchor="t">
            <a:normAutofit/>
          </a:bodyPr>
          <a:lstStyle/>
          <a:p>
            <a:pPr lvl="1"/>
            <a:r>
              <a:rPr lang="en-US" sz="2800" b="1" i="1" dirty="0"/>
              <a:t>Corrupt words </a:t>
            </a:r>
          </a:p>
          <a:p>
            <a:pPr lvl="2"/>
            <a:r>
              <a:rPr lang="en-US" sz="2400" dirty="0"/>
              <a:t>Ephesians 4:29 – We are not to let corrupt words out of our mouth</a:t>
            </a:r>
          </a:p>
          <a:p>
            <a:pPr lvl="2"/>
            <a:r>
              <a:rPr lang="en-US" sz="2400" dirty="0"/>
              <a:t>Colossians 3:8 – As Christians we are to put off filthy language</a:t>
            </a:r>
          </a:p>
          <a:p>
            <a:pPr lvl="2"/>
            <a:r>
              <a:rPr lang="en-US" sz="2400" dirty="0"/>
              <a:t>Curse words 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what do they profit?</a:t>
            </a:r>
          </a:p>
          <a:p>
            <a:pPr lvl="2"/>
            <a:r>
              <a:rPr lang="en-US" sz="2400" dirty="0"/>
              <a:t>Euphemism 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what do they profit?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89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819EC06-95FA-4182-A069-1FA626C7A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8EB1A4A-D79A-42CF-8F0E-83C097672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60" y="2992"/>
            <a:ext cx="9144861" cy="2344739"/>
          </a:xfrm>
          <a:custGeom>
            <a:avLst/>
            <a:gdLst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50277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522499 w 12192001"/>
              <a:gd name="connsiteY26" fmla="*/ 1207528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37318 w 12192001"/>
              <a:gd name="connsiteY70" fmla="*/ 1920435 h 2344739"/>
              <a:gd name="connsiteX71" fmla="*/ 9113812 w 12192001"/>
              <a:gd name="connsiteY71" fmla="*/ 1919069 h 2344739"/>
              <a:gd name="connsiteX72" fmla="*/ 9053453 w 12192001"/>
              <a:gd name="connsiteY72" fmla="*/ 1910755 h 2344739"/>
              <a:gd name="connsiteX73" fmla="*/ 9005486 w 12192001"/>
              <a:gd name="connsiteY73" fmla="*/ 1914040 h 2344739"/>
              <a:gd name="connsiteX74" fmla="*/ 9005201 w 12192001"/>
              <a:gd name="connsiteY74" fmla="*/ 1913800 h 2344739"/>
              <a:gd name="connsiteX75" fmla="*/ 8996232 w 12192001"/>
              <a:gd name="connsiteY75" fmla="*/ 1915011 h 2344739"/>
              <a:gd name="connsiteX76" fmla="*/ 8990394 w 12192001"/>
              <a:gd name="connsiteY76" fmla="*/ 1917072 h 2344739"/>
              <a:gd name="connsiteX77" fmla="*/ 8974337 w 12192001"/>
              <a:gd name="connsiteY77" fmla="*/ 1920298 h 2344739"/>
              <a:gd name="connsiteX78" fmla="*/ 8968011 w 12192001"/>
              <a:gd name="connsiteY78" fmla="*/ 1919598 h 2344739"/>
              <a:gd name="connsiteX79" fmla="*/ 8963048 w 12192001"/>
              <a:gd name="connsiteY79" fmla="*/ 1917373 h 2344739"/>
              <a:gd name="connsiteX80" fmla="*/ 8928988 w 12192001"/>
              <a:gd name="connsiteY80" fmla="*/ 1914185 h 2344739"/>
              <a:gd name="connsiteX81" fmla="*/ 8752444 w 12192001"/>
              <a:gd name="connsiteY81" fmla="*/ 1933417 h 2344739"/>
              <a:gd name="connsiteX82" fmla="*/ 8707847 w 12192001"/>
              <a:gd name="connsiteY82" fmla="*/ 1935518 h 2344739"/>
              <a:gd name="connsiteX83" fmla="*/ 8596071 w 12192001"/>
              <a:gd name="connsiteY83" fmla="*/ 1944090 h 2344739"/>
              <a:gd name="connsiteX84" fmla="*/ 8525230 w 12192001"/>
              <a:gd name="connsiteY84" fmla="*/ 1929248 h 2344739"/>
              <a:gd name="connsiteX85" fmla="*/ 8510983 w 12192001"/>
              <a:gd name="connsiteY85" fmla="*/ 1935163 h 2344739"/>
              <a:gd name="connsiteX86" fmla="*/ 8506167 w 12192001"/>
              <a:gd name="connsiteY86" fmla="*/ 1938164 h 2344739"/>
              <a:gd name="connsiteX87" fmla="*/ 8497968 w 12192001"/>
              <a:gd name="connsiteY87" fmla="*/ 1940902 h 2344739"/>
              <a:gd name="connsiteX88" fmla="*/ 8497594 w 12192001"/>
              <a:gd name="connsiteY88" fmla="*/ 1940723 h 2344739"/>
              <a:gd name="connsiteX89" fmla="*/ 8490249 w 12192001"/>
              <a:gd name="connsiteY89" fmla="*/ 1943773 h 2344739"/>
              <a:gd name="connsiteX90" fmla="*/ 8367182 w 12192001"/>
              <a:gd name="connsiteY90" fmla="*/ 1957815 h 2344739"/>
              <a:gd name="connsiteX91" fmla="*/ 8353799 w 12192001"/>
              <a:gd name="connsiteY91" fmla="*/ 1958009 h 2344739"/>
              <a:gd name="connsiteX92" fmla="*/ 8352373 w 12192001"/>
              <a:gd name="connsiteY92" fmla="*/ 1957169 h 2344739"/>
              <a:gd name="connsiteX93" fmla="*/ 8320104 w 12192001"/>
              <a:gd name="connsiteY93" fmla="*/ 1974587 h 2344739"/>
              <a:gd name="connsiteX94" fmla="*/ 8314433 w 12192001"/>
              <a:gd name="connsiteY94" fmla="*/ 1974913 h 2344739"/>
              <a:gd name="connsiteX95" fmla="*/ 8295174 w 12192001"/>
              <a:gd name="connsiteY95" fmla="*/ 1988808 h 2344739"/>
              <a:gd name="connsiteX96" fmla="*/ 8284276 w 12192001"/>
              <a:gd name="connsiteY96" fmla="*/ 1994631 h 2344739"/>
              <a:gd name="connsiteX97" fmla="*/ 8283150 w 12192001"/>
              <a:gd name="connsiteY97" fmla="*/ 1999074 h 2344739"/>
              <a:gd name="connsiteX98" fmla="*/ 8266076 w 12192001"/>
              <a:gd name="connsiteY98" fmla="*/ 2006249 h 2344739"/>
              <a:gd name="connsiteX99" fmla="*/ 8263377 w 12192001"/>
              <a:gd name="connsiteY99" fmla="*/ 2006019 h 2344739"/>
              <a:gd name="connsiteX100" fmla="*/ 8252033 w 12192001"/>
              <a:gd name="connsiteY100" fmla="*/ 2015862 h 2344739"/>
              <a:gd name="connsiteX101" fmla="*/ 8245834 w 12192001"/>
              <a:gd name="connsiteY101" fmla="*/ 2028854 h 2344739"/>
              <a:gd name="connsiteX102" fmla="*/ 8090272 w 12192001"/>
              <a:gd name="connsiteY102" fmla="*/ 2075015 h 2344739"/>
              <a:gd name="connsiteX103" fmla="*/ 7905407 w 12192001"/>
              <a:gd name="connsiteY103" fmla="*/ 2116988 h 2344739"/>
              <a:gd name="connsiteX104" fmla="*/ 7718745 w 12192001"/>
              <a:gd name="connsiteY104" fmla="*/ 2142703 h 2344739"/>
              <a:gd name="connsiteX105" fmla="*/ 7614347 w 12192001"/>
              <a:gd name="connsiteY105" fmla="*/ 2139232 h 2344739"/>
              <a:gd name="connsiteX106" fmla="*/ 7527543 w 12192001"/>
              <a:gd name="connsiteY106" fmla="*/ 2145060 h 2344739"/>
              <a:gd name="connsiteX107" fmla="*/ 7519571 w 12192001"/>
              <a:gd name="connsiteY107" fmla="*/ 2147613 h 2344739"/>
              <a:gd name="connsiteX108" fmla="*/ 7507411 w 12192001"/>
              <a:gd name="connsiteY108" fmla="*/ 2148948 h 2344739"/>
              <a:gd name="connsiteX109" fmla="*/ 7507040 w 12192001"/>
              <a:gd name="connsiteY109" fmla="*/ 2148621 h 2344739"/>
              <a:gd name="connsiteX110" fmla="*/ 7495795 w 12192001"/>
              <a:gd name="connsiteY110" fmla="*/ 2150573 h 2344739"/>
              <a:gd name="connsiteX111" fmla="*/ 7405391 w 12192001"/>
              <a:gd name="connsiteY111" fmla="*/ 2142468 h 2344739"/>
              <a:gd name="connsiteX112" fmla="*/ 7312180 w 12192001"/>
              <a:gd name="connsiteY112" fmla="*/ 2132873 h 2344739"/>
              <a:gd name="connsiteX113" fmla="*/ 7310853 w 12192001"/>
              <a:gd name="connsiteY113" fmla="*/ 2131431 h 2344739"/>
              <a:gd name="connsiteX114" fmla="*/ 7218559 w 12192001"/>
              <a:gd name="connsiteY114" fmla="*/ 2156680 h 2344739"/>
              <a:gd name="connsiteX115" fmla="*/ 7201101 w 12192001"/>
              <a:gd name="connsiteY115" fmla="*/ 2161230 h 2344739"/>
              <a:gd name="connsiteX116" fmla="*/ 7197004 w 12192001"/>
              <a:gd name="connsiteY116" fmla="*/ 2166588 h 2344739"/>
              <a:gd name="connsiteX117" fmla="*/ 7170808 w 12192001"/>
              <a:gd name="connsiteY117" fmla="*/ 2171236 h 2344739"/>
              <a:gd name="connsiteX118" fmla="*/ 7096988 w 12192001"/>
              <a:gd name="connsiteY118" fmla="*/ 2183464 h 2344739"/>
              <a:gd name="connsiteX119" fmla="*/ 7018496 w 12192001"/>
              <a:gd name="connsiteY119" fmla="*/ 2183090 h 2344739"/>
              <a:gd name="connsiteX120" fmla="*/ 6904146 w 12192001"/>
              <a:gd name="connsiteY120" fmla="*/ 2212596 h 2344739"/>
              <a:gd name="connsiteX121" fmla="*/ 6708222 w 12192001"/>
              <a:gd name="connsiteY121" fmla="*/ 2240551 h 2344739"/>
              <a:gd name="connsiteX122" fmla="*/ 6549454 w 12192001"/>
              <a:gd name="connsiteY122" fmla="*/ 2269327 h 2344739"/>
              <a:gd name="connsiteX123" fmla="*/ 6317560 w 12192001"/>
              <a:gd name="connsiteY123" fmla="*/ 2316127 h 2344739"/>
              <a:gd name="connsiteX124" fmla="*/ 6168674 w 12192001"/>
              <a:gd name="connsiteY124" fmla="*/ 2318214 h 2344739"/>
              <a:gd name="connsiteX125" fmla="*/ 6073848 w 12192001"/>
              <a:gd name="connsiteY125" fmla="*/ 2338676 h 2344739"/>
              <a:gd name="connsiteX126" fmla="*/ 6068529 w 12192001"/>
              <a:gd name="connsiteY126" fmla="*/ 2337139 h 2344739"/>
              <a:gd name="connsiteX127" fmla="*/ 6048638 w 12192001"/>
              <a:gd name="connsiteY127" fmla="*/ 2337822 h 2344739"/>
              <a:gd name="connsiteX128" fmla="*/ 6041285 w 12192001"/>
              <a:gd name="connsiteY128" fmla="*/ 2329473 h 2344739"/>
              <a:gd name="connsiteX129" fmla="*/ 6010090 w 12192001"/>
              <a:gd name="connsiteY129" fmla="*/ 2324380 h 2344739"/>
              <a:gd name="connsiteX130" fmla="*/ 5957375 w 12192001"/>
              <a:gd name="connsiteY130" fmla="*/ 2328024 h 2344739"/>
              <a:gd name="connsiteX131" fmla="*/ 5758919 w 12192001"/>
              <a:gd name="connsiteY131" fmla="*/ 2343716 h 2344739"/>
              <a:gd name="connsiteX132" fmla="*/ 5626960 w 12192001"/>
              <a:gd name="connsiteY132" fmla="*/ 2344739 h 2344739"/>
              <a:gd name="connsiteX133" fmla="*/ 5470906 w 12192001"/>
              <a:gd name="connsiteY133" fmla="*/ 2330719 h 2344739"/>
              <a:gd name="connsiteX134" fmla="*/ 5432761 w 12192001"/>
              <a:gd name="connsiteY134" fmla="*/ 2319466 h 2344739"/>
              <a:gd name="connsiteX135" fmla="*/ 5381669 w 12192001"/>
              <a:gd name="connsiteY135" fmla="*/ 2301764 h 2344739"/>
              <a:gd name="connsiteX136" fmla="*/ 5261764 w 12192001"/>
              <a:gd name="connsiteY136" fmla="*/ 2281347 h 2344739"/>
              <a:gd name="connsiteX137" fmla="*/ 5222961 w 12192001"/>
              <a:gd name="connsiteY137" fmla="*/ 2270223 h 2344739"/>
              <a:gd name="connsiteX138" fmla="*/ 5174660 w 12192001"/>
              <a:gd name="connsiteY138" fmla="*/ 2267233 h 2344739"/>
              <a:gd name="connsiteX139" fmla="*/ 5156554 w 12192001"/>
              <a:gd name="connsiteY139" fmla="*/ 2260010 h 2344739"/>
              <a:gd name="connsiteX140" fmla="*/ 5142599 w 12192001"/>
              <a:gd name="connsiteY140" fmla="*/ 2256610 h 2344739"/>
              <a:gd name="connsiteX141" fmla="*/ 5139596 w 12192001"/>
              <a:gd name="connsiteY141" fmla="*/ 2254509 h 2344739"/>
              <a:gd name="connsiteX142" fmla="*/ 5121659 w 12192001"/>
              <a:gd name="connsiteY142" fmla="*/ 2243656 h 2344739"/>
              <a:gd name="connsiteX143" fmla="*/ 5065790 w 12192001"/>
              <a:gd name="connsiteY143" fmla="*/ 2250227 h 2344739"/>
              <a:gd name="connsiteX144" fmla="*/ 5011514 w 12192001"/>
              <a:gd name="connsiteY144" fmla="*/ 2233846 h 2344739"/>
              <a:gd name="connsiteX145" fmla="*/ 4840441 w 12192001"/>
              <a:gd name="connsiteY145" fmla="*/ 2209829 h 2344739"/>
              <a:gd name="connsiteX146" fmla="*/ 4762447 w 12192001"/>
              <a:gd name="connsiteY146" fmla="*/ 2182061 h 2344739"/>
              <a:gd name="connsiteX147" fmla="*/ 4723186 w 12192001"/>
              <a:gd name="connsiteY147" fmla="*/ 2173047 h 2344739"/>
              <a:gd name="connsiteX148" fmla="*/ 4721176 w 12192001"/>
              <a:gd name="connsiteY148" fmla="*/ 2172298 h 2344739"/>
              <a:gd name="connsiteX149" fmla="*/ 4722111 w 12192001"/>
              <a:gd name="connsiteY149" fmla="*/ 2172087 h 2344739"/>
              <a:gd name="connsiteX150" fmla="*/ 4717202 w 12192001"/>
              <a:gd name="connsiteY150" fmla="*/ 2170817 h 2344739"/>
              <a:gd name="connsiteX151" fmla="*/ 4721176 w 12192001"/>
              <a:gd name="connsiteY151" fmla="*/ 2172298 h 2344739"/>
              <a:gd name="connsiteX152" fmla="*/ 4715526 w 12192001"/>
              <a:gd name="connsiteY152" fmla="*/ 2173573 h 2344739"/>
              <a:gd name="connsiteX153" fmla="*/ 4515814 w 12192001"/>
              <a:gd name="connsiteY153" fmla="*/ 2163671 h 2344739"/>
              <a:gd name="connsiteX154" fmla="*/ 4428543 w 12192001"/>
              <a:gd name="connsiteY154" fmla="*/ 2153020 h 2344739"/>
              <a:gd name="connsiteX155" fmla="*/ 4362875 w 12192001"/>
              <a:gd name="connsiteY155" fmla="*/ 2151674 h 2344739"/>
              <a:gd name="connsiteX156" fmla="*/ 4316966 w 12192001"/>
              <a:gd name="connsiteY156" fmla="*/ 2158289 h 2344739"/>
              <a:gd name="connsiteX157" fmla="*/ 4315110 w 12192001"/>
              <a:gd name="connsiteY157" fmla="*/ 2156948 h 2344739"/>
              <a:gd name="connsiteX158" fmla="*/ 4295144 w 12192001"/>
              <a:gd name="connsiteY158" fmla="*/ 2155069 h 2344739"/>
              <a:gd name="connsiteX159" fmla="*/ 4290064 w 12192001"/>
              <a:gd name="connsiteY159" fmla="*/ 2157986 h 2344739"/>
              <a:gd name="connsiteX160" fmla="*/ 4276142 w 12192001"/>
              <a:gd name="connsiteY160" fmla="*/ 2157740 h 2344739"/>
              <a:gd name="connsiteX161" fmla="*/ 4248117 w 12192001"/>
              <a:gd name="connsiteY161" fmla="*/ 2160064 h 2344739"/>
              <a:gd name="connsiteX162" fmla="*/ 4202051 w 12192001"/>
              <a:gd name="connsiteY162" fmla="*/ 2157269 h 2344739"/>
              <a:gd name="connsiteX163" fmla="*/ 4201745 w 12192001"/>
              <a:gd name="connsiteY163" fmla="*/ 2156010 h 2344739"/>
              <a:gd name="connsiteX164" fmla="*/ 4191248 w 12192001"/>
              <a:gd name="connsiteY164" fmla="*/ 2150376 h 2344739"/>
              <a:gd name="connsiteX165" fmla="*/ 4142745 w 12192001"/>
              <a:gd name="connsiteY165" fmla="*/ 2134511 h 2344739"/>
              <a:gd name="connsiteX166" fmla="*/ 4083097 w 12192001"/>
              <a:gd name="connsiteY166" fmla="*/ 2107978 h 2344739"/>
              <a:gd name="connsiteX167" fmla="*/ 4074546 w 12192001"/>
              <a:gd name="connsiteY167" fmla="*/ 2107143 h 2344739"/>
              <a:gd name="connsiteX168" fmla="*/ 4074427 w 12192001"/>
              <a:gd name="connsiteY168" fmla="*/ 2106844 h 2344739"/>
              <a:gd name="connsiteX169" fmla="*/ 4065510 w 12192001"/>
              <a:gd name="connsiteY169" fmla="*/ 2105400 h 2344739"/>
              <a:gd name="connsiteX170" fmla="*/ 4058954 w 12192001"/>
              <a:gd name="connsiteY170" fmla="*/ 2105618 h 2344739"/>
              <a:gd name="connsiteX171" fmla="*/ 4042364 w 12192001"/>
              <a:gd name="connsiteY171" fmla="*/ 2103997 h 2344739"/>
              <a:gd name="connsiteX172" fmla="*/ 4036997 w 12192001"/>
              <a:gd name="connsiteY172" fmla="*/ 2101563 h 2344739"/>
              <a:gd name="connsiteX173" fmla="*/ 4035363 w 12192001"/>
              <a:gd name="connsiteY173" fmla="*/ 2097896 h 2344739"/>
              <a:gd name="connsiteX174" fmla="*/ 4033778 w 12192001"/>
              <a:gd name="connsiteY174" fmla="*/ 2098131 h 2344739"/>
              <a:gd name="connsiteX175" fmla="*/ 4004538 w 12192001"/>
              <a:gd name="connsiteY175" fmla="*/ 2085563 h 2344739"/>
              <a:gd name="connsiteX176" fmla="*/ 3936846 w 12192001"/>
              <a:gd name="connsiteY176" fmla="*/ 2068106 h 2344739"/>
              <a:gd name="connsiteX177" fmla="*/ 3897275 w 12192001"/>
              <a:gd name="connsiteY177" fmla="*/ 2062451 h 2344739"/>
              <a:gd name="connsiteX178" fmla="*/ 3789760 w 12192001"/>
              <a:gd name="connsiteY178" fmla="*/ 2042213 h 2344739"/>
              <a:gd name="connsiteX179" fmla="*/ 3682513 w 12192001"/>
              <a:gd name="connsiteY179" fmla="*/ 2018290 h 2344739"/>
              <a:gd name="connsiteX180" fmla="*/ 3610035 w 12192001"/>
              <a:gd name="connsiteY180" fmla="*/ 1986019 h 2344739"/>
              <a:gd name="connsiteX181" fmla="*/ 3603855 w 12192001"/>
              <a:gd name="connsiteY181" fmla="*/ 1987381 h 2344739"/>
              <a:gd name="connsiteX182" fmla="*/ 3594736 w 12192001"/>
              <a:gd name="connsiteY182" fmla="*/ 1987545 h 2344739"/>
              <a:gd name="connsiteX183" fmla="*/ 3594501 w 12192001"/>
              <a:gd name="connsiteY183" fmla="*/ 1987276 h 2344739"/>
              <a:gd name="connsiteX184" fmla="*/ 3585978 w 12192001"/>
              <a:gd name="connsiteY184" fmla="*/ 1987966 h 2344739"/>
              <a:gd name="connsiteX185" fmla="*/ 3536135 w 12192001"/>
              <a:gd name="connsiteY185" fmla="*/ 1978267 h 2344739"/>
              <a:gd name="connsiteX186" fmla="*/ 3473223 w 12192001"/>
              <a:gd name="connsiteY186" fmla="*/ 1974606 h 2344739"/>
              <a:gd name="connsiteX187" fmla="*/ 3400728 w 12192001"/>
              <a:gd name="connsiteY187" fmla="*/ 1962558 h 2344739"/>
              <a:gd name="connsiteX188" fmla="*/ 3363888 w 12192001"/>
              <a:gd name="connsiteY188" fmla="*/ 1979510 h 2344739"/>
              <a:gd name="connsiteX189" fmla="*/ 3344026 w 12192001"/>
              <a:gd name="connsiteY189" fmla="*/ 1981192 h 2344739"/>
              <a:gd name="connsiteX190" fmla="*/ 3341698 w 12192001"/>
              <a:gd name="connsiteY190" fmla="*/ 1980217 h 2344739"/>
              <a:gd name="connsiteX191" fmla="*/ 3262356 w 12192001"/>
              <a:gd name="connsiteY191" fmla="*/ 1986094 h 2344739"/>
              <a:gd name="connsiteX192" fmla="*/ 3142556 w 12192001"/>
              <a:gd name="connsiteY192" fmla="*/ 1993869 h 2344739"/>
              <a:gd name="connsiteX193" fmla="*/ 3030291 w 12192001"/>
              <a:gd name="connsiteY193" fmla="*/ 1996512 h 2344739"/>
              <a:gd name="connsiteX194" fmla="*/ 2781569 w 12192001"/>
              <a:gd name="connsiteY194" fmla="*/ 2018333 h 2344739"/>
              <a:gd name="connsiteX195" fmla="*/ 2646527 w 12192001"/>
              <a:gd name="connsiteY195" fmla="*/ 2028869 h 2344739"/>
              <a:gd name="connsiteX196" fmla="*/ 2568028 w 12192001"/>
              <a:gd name="connsiteY196" fmla="*/ 2002628 h 2344739"/>
              <a:gd name="connsiteX197" fmla="*/ 2443255 w 12192001"/>
              <a:gd name="connsiteY197" fmla="*/ 2016529 h 2344739"/>
              <a:gd name="connsiteX198" fmla="*/ 2315112 w 12192001"/>
              <a:gd name="connsiteY198" fmla="*/ 2024996 h 2344739"/>
              <a:gd name="connsiteX199" fmla="*/ 2208578 w 12192001"/>
              <a:gd name="connsiteY199" fmla="*/ 2019763 h 2344739"/>
              <a:gd name="connsiteX200" fmla="*/ 2094665 w 12192001"/>
              <a:gd name="connsiteY200" fmla="*/ 2003052 h 2344739"/>
              <a:gd name="connsiteX201" fmla="*/ 1997356 w 12192001"/>
              <a:gd name="connsiteY201" fmla="*/ 1995032 h 2344739"/>
              <a:gd name="connsiteX202" fmla="*/ 1928172 w 12192001"/>
              <a:gd name="connsiteY202" fmla="*/ 2016977 h 2344739"/>
              <a:gd name="connsiteX203" fmla="*/ 1921650 w 12192001"/>
              <a:gd name="connsiteY203" fmla="*/ 2012146 h 2344739"/>
              <a:gd name="connsiteX204" fmla="*/ 1873080 w 12192001"/>
              <a:gd name="connsiteY204" fmla="*/ 2013741 h 2344739"/>
              <a:gd name="connsiteX205" fmla="*/ 1786655 w 12192001"/>
              <a:gd name="connsiteY205" fmla="*/ 2041363 h 2344739"/>
              <a:gd name="connsiteX206" fmla="*/ 1738204 w 12192001"/>
              <a:gd name="connsiteY206" fmla="*/ 2036312 h 2344739"/>
              <a:gd name="connsiteX207" fmla="*/ 1675071 w 12192001"/>
              <a:gd name="connsiteY207" fmla="*/ 2019963 h 2344739"/>
              <a:gd name="connsiteX208" fmla="*/ 1608669 w 12192001"/>
              <a:gd name="connsiteY208" fmla="*/ 2013066 h 2344739"/>
              <a:gd name="connsiteX209" fmla="*/ 1496110 w 12192001"/>
              <a:gd name="connsiteY209" fmla="*/ 1987476 h 2344739"/>
              <a:gd name="connsiteX210" fmla="*/ 1149979 w 12192001"/>
              <a:gd name="connsiteY210" fmla="*/ 1938041 h 2344739"/>
              <a:gd name="connsiteX211" fmla="*/ 858269 w 12192001"/>
              <a:gd name="connsiteY211" fmla="*/ 1928608 h 2344739"/>
              <a:gd name="connsiteX212" fmla="*/ 837540 w 12192001"/>
              <a:gd name="connsiteY212" fmla="*/ 1929821 h 2344739"/>
              <a:gd name="connsiteX213" fmla="*/ 816809 w 12192001"/>
              <a:gd name="connsiteY213" fmla="*/ 1927857 h 2344739"/>
              <a:gd name="connsiteX214" fmla="*/ 811506 w 12192001"/>
              <a:gd name="connsiteY214" fmla="*/ 1930751 h 2344739"/>
              <a:gd name="connsiteX215" fmla="*/ 797041 w 12192001"/>
              <a:gd name="connsiteY215" fmla="*/ 1930446 h 2344739"/>
              <a:gd name="connsiteX216" fmla="*/ 767901 w 12192001"/>
              <a:gd name="connsiteY216" fmla="*/ 1932653 h 2344739"/>
              <a:gd name="connsiteX217" fmla="*/ 763053 w 12192001"/>
              <a:gd name="connsiteY217" fmla="*/ 1930432 h 2344739"/>
              <a:gd name="connsiteX218" fmla="*/ 720047 w 12192001"/>
              <a:gd name="connsiteY218" fmla="*/ 1929661 h 2344739"/>
              <a:gd name="connsiteX219" fmla="*/ 719742 w 12192001"/>
              <a:gd name="connsiteY219" fmla="*/ 1928399 h 2344739"/>
              <a:gd name="connsiteX220" fmla="*/ 708875 w 12192001"/>
              <a:gd name="connsiteY220" fmla="*/ 1922722 h 2344739"/>
              <a:gd name="connsiteX221" fmla="*/ 596792 w 12192001"/>
              <a:gd name="connsiteY221" fmla="*/ 1879864 h 2344739"/>
              <a:gd name="connsiteX222" fmla="*/ 578535 w 12192001"/>
              <a:gd name="connsiteY222" fmla="*/ 1877212 h 2344739"/>
              <a:gd name="connsiteX223" fmla="*/ 571717 w 12192001"/>
              <a:gd name="connsiteY223" fmla="*/ 1877401 h 2344739"/>
              <a:gd name="connsiteX224" fmla="*/ 445099 w 12192001"/>
              <a:gd name="connsiteY224" fmla="*/ 1839371 h 2344739"/>
              <a:gd name="connsiteX225" fmla="*/ 404015 w 12192001"/>
              <a:gd name="connsiteY225" fmla="*/ 1833548 h 2344739"/>
              <a:gd name="connsiteX226" fmla="*/ 292435 w 12192001"/>
              <a:gd name="connsiteY226" fmla="*/ 1812852 h 2344739"/>
              <a:gd name="connsiteX227" fmla="*/ 118381 w 12192001"/>
              <a:gd name="connsiteY227" fmla="*/ 1761047 h 2344739"/>
              <a:gd name="connsiteX228" fmla="*/ 15526 w 12192001"/>
              <a:gd name="connsiteY228" fmla="*/ 1758191 h 2344739"/>
              <a:gd name="connsiteX229" fmla="*/ 2 w 12192001"/>
              <a:gd name="connsiteY229" fmla="*/ 1752722 h 2344739"/>
              <a:gd name="connsiteX230" fmla="*/ 1 w 12192001"/>
              <a:gd name="connsiteY230" fmla="*/ 762497 h 2344739"/>
              <a:gd name="connsiteX231" fmla="*/ 0 w 12192001"/>
              <a:gd name="connsiteY231" fmla="*/ 762497 h 2344739"/>
              <a:gd name="connsiteX232" fmla="*/ 0 w 12192001"/>
              <a:gd name="connsiteY232" fmla="*/ 222213 h 2344739"/>
              <a:gd name="connsiteX233" fmla="*/ 0 w 12192001"/>
              <a:gd name="connsiteY233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13812 w 12192001"/>
              <a:gd name="connsiteY70" fmla="*/ 1919069 h 2344739"/>
              <a:gd name="connsiteX71" fmla="*/ 9053453 w 12192001"/>
              <a:gd name="connsiteY71" fmla="*/ 1910755 h 2344739"/>
              <a:gd name="connsiteX72" fmla="*/ 9005486 w 12192001"/>
              <a:gd name="connsiteY72" fmla="*/ 1914040 h 2344739"/>
              <a:gd name="connsiteX73" fmla="*/ 9005201 w 12192001"/>
              <a:gd name="connsiteY73" fmla="*/ 1913800 h 2344739"/>
              <a:gd name="connsiteX74" fmla="*/ 8996232 w 12192001"/>
              <a:gd name="connsiteY74" fmla="*/ 1915011 h 2344739"/>
              <a:gd name="connsiteX75" fmla="*/ 8990394 w 12192001"/>
              <a:gd name="connsiteY75" fmla="*/ 1917072 h 2344739"/>
              <a:gd name="connsiteX76" fmla="*/ 8974337 w 12192001"/>
              <a:gd name="connsiteY76" fmla="*/ 1920298 h 2344739"/>
              <a:gd name="connsiteX77" fmla="*/ 8968011 w 12192001"/>
              <a:gd name="connsiteY77" fmla="*/ 1919598 h 2344739"/>
              <a:gd name="connsiteX78" fmla="*/ 8963048 w 12192001"/>
              <a:gd name="connsiteY78" fmla="*/ 1917373 h 2344739"/>
              <a:gd name="connsiteX79" fmla="*/ 8928988 w 12192001"/>
              <a:gd name="connsiteY79" fmla="*/ 1914185 h 2344739"/>
              <a:gd name="connsiteX80" fmla="*/ 8752444 w 12192001"/>
              <a:gd name="connsiteY80" fmla="*/ 1933417 h 2344739"/>
              <a:gd name="connsiteX81" fmla="*/ 8707847 w 12192001"/>
              <a:gd name="connsiteY81" fmla="*/ 1935518 h 2344739"/>
              <a:gd name="connsiteX82" fmla="*/ 8596071 w 12192001"/>
              <a:gd name="connsiteY82" fmla="*/ 1944090 h 2344739"/>
              <a:gd name="connsiteX83" fmla="*/ 8525230 w 12192001"/>
              <a:gd name="connsiteY83" fmla="*/ 1929248 h 2344739"/>
              <a:gd name="connsiteX84" fmla="*/ 8510983 w 12192001"/>
              <a:gd name="connsiteY84" fmla="*/ 1935163 h 2344739"/>
              <a:gd name="connsiteX85" fmla="*/ 8506167 w 12192001"/>
              <a:gd name="connsiteY85" fmla="*/ 1938164 h 2344739"/>
              <a:gd name="connsiteX86" fmla="*/ 8497968 w 12192001"/>
              <a:gd name="connsiteY86" fmla="*/ 1940902 h 2344739"/>
              <a:gd name="connsiteX87" fmla="*/ 8497594 w 12192001"/>
              <a:gd name="connsiteY87" fmla="*/ 1940723 h 2344739"/>
              <a:gd name="connsiteX88" fmla="*/ 8490249 w 12192001"/>
              <a:gd name="connsiteY88" fmla="*/ 1943773 h 2344739"/>
              <a:gd name="connsiteX89" fmla="*/ 8367182 w 12192001"/>
              <a:gd name="connsiteY89" fmla="*/ 1957815 h 2344739"/>
              <a:gd name="connsiteX90" fmla="*/ 8353799 w 12192001"/>
              <a:gd name="connsiteY90" fmla="*/ 1958009 h 2344739"/>
              <a:gd name="connsiteX91" fmla="*/ 8352373 w 12192001"/>
              <a:gd name="connsiteY91" fmla="*/ 1957169 h 2344739"/>
              <a:gd name="connsiteX92" fmla="*/ 8320104 w 12192001"/>
              <a:gd name="connsiteY92" fmla="*/ 1974587 h 2344739"/>
              <a:gd name="connsiteX93" fmla="*/ 8314433 w 12192001"/>
              <a:gd name="connsiteY93" fmla="*/ 1974913 h 2344739"/>
              <a:gd name="connsiteX94" fmla="*/ 8295174 w 12192001"/>
              <a:gd name="connsiteY94" fmla="*/ 1988808 h 2344739"/>
              <a:gd name="connsiteX95" fmla="*/ 8284276 w 12192001"/>
              <a:gd name="connsiteY95" fmla="*/ 1994631 h 2344739"/>
              <a:gd name="connsiteX96" fmla="*/ 8283150 w 12192001"/>
              <a:gd name="connsiteY96" fmla="*/ 1999074 h 2344739"/>
              <a:gd name="connsiteX97" fmla="*/ 8266076 w 12192001"/>
              <a:gd name="connsiteY97" fmla="*/ 2006249 h 2344739"/>
              <a:gd name="connsiteX98" fmla="*/ 8263377 w 12192001"/>
              <a:gd name="connsiteY98" fmla="*/ 2006019 h 2344739"/>
              <a:gd name="connsiteX99" fmla="*/ 8252033 w 12192001"/>
              <a:gd name="connsiteY99" fmla="*/ 2015862 h 2344739"/>
              <a:gd name="connsiteX100" fmla="*/ 8245834 w 12192001"/>
              <a:gd name="connsiteY100" fmla="*/ 2028854 h 2344739"/>
              <a:gd name="connsiteX101" fmla="*/ 8090272 w 12192001"/>
              <a:gd name="connsiteY101" fmla="*/ 2075015 h 2344739"/>
              <a:gd name="connsiteX102" fmla="*/ 7905407 w 12192001"/>
              <a:gd name="connsiteY102" fmla="*/ 2116988 h 2344739"/>
              <a:gd name="connsiteX103" fmla="*/ 7718745 w 12192001"/>
              <a:gd name="connsiteY103" fmla="*/ 2142703 h 2344739"/>
              <a:gd name="connsiteX104" fmla="*/ 7614347 w 12192001"/>
              <a:gd name="connsiteY104" fmla="*/ 2139232 h 2344739"/>
              <a:gd name="connsiteX105" fmla="*/ 7527543 w 12192001"/>
              <a:gd name="connsiteY105" fmla="*/ 2145060 h 2344739"/>
              <a:gd name="connsiteX106" fmla="*/ 7519571 w 12192001"/>
              <a:gd name="connsiteY106" fmla="*/ 2147613 h 2344739"/>
              <a:gd name="connsiteX107" fmla="*/ 7507411 w 12192001"/>
              <a:gd name="connsiteY107" fmla="*/ 2148948 h 2344739"/>
              <a:gd name="connsiteX108" fmla="*/ 7507040 w 12192001"/>
              <a:gd name="connsiteY108" fmla="*/ 2148621 h 2344739"/>
              <a:gd name="connsiteX109" fmla="*/ 7495795 w 12192001"/>
              <a:gd name="connsiteY109" fmla="*/ 2150573 h 2344739"/>
              <a:gd name="connsiteX110" fmla="*/ 7405391 w 12192001"/>
              <a:gd name="connsiteY110" fmla="*/ 2142468 h 2344739"/>
              <a:gd name="connsiteX111" fmla="*/ 7312180 w 12192001"/>
              <a:gd name="connsiteY111" fmla="*/ 2132873 h 2344739"/>
              <a:gd name="connsiteX112" fmla="*/ 7310853 w 12192001"/>
              <a:gd name="connsiteY112" fmla="*/ 2131431 h 2344739"/>
              <a:gd name="connsiteX113" fmla="*/ 7218559 w 12192001"/>
              <a:gd name="connsiteY113" fmla="*/ 2156680 h 2344739"/>
              <a:gd name="connsiteX114" fmla="*/ 7201101 w 12192001"/>
              <a:gd name="connsiteY114" fmla="*/ 2161230 h 2344739"/>
              <a:gd name="connsiteX115" fmla="*/ 7197004 w 12192001"/>
              <a:gd name="connsiteY115" fmla="*/ 2166588 h 2344739"/>
              <a:gd name="connsiteX116" fmla="*/ 7170808 w 12192001"/>
              <a:gd name="connsiteY116" fmla="*/ 2171236 h 2344739"/>
              <a:gd name="connsiteX117" fmla="*/ 7096988 w 12192001"/>
              <a:gd name="connsiteY117" fmla="*/ 2183464 h 2344739"/>
              <a:gd name="connsiteX118" fmla="*/ 7018496 w 12192001"/>
              <a:gd name="connsiteY118" fmla="*/ 2183090 h 2344739"/>
              <a:gd name="connsiteX119" fmla="*/ 6904146 w 12192001"/>
              <a:gd name="connsiteY119" fmla="*/ 2212596 h 2344739"/>
              <a:gd name="connsiteX120" fmla="*/ 6708222 w 12192001"/>
              <a:gd name="connsiteY120" fmla="*/ 2240551 h 2344739"/>
              <a:gd name="connsiteX121" fmla="*/ 6549454 w 12192001"/>
              <a:gd name="connsiteY121" fmla="*/ 2269327 h 2344739"/>
              <a:gd name="connsiteX122" fmla="*/ 6317560 w 12192001"/>
              <a:gd name="connsiteY122" fmla="*/ 2316127 h 2344739"/>
              <a:gd name="connsiteX123" fmla="*/ 6168674 w 12192001"/>
              <a:gd name="connsiteY123" fmla="*/ 2318214 h 2344739"/>
              <a:gd name="connsiteX124" fmla="*/ 6073848 w 12192001"/>
              <a:gd name="connsiteY124" fmla="*/ 2338676 h 2344739"/>
              <a:gd name="connsiteX125" fmla="*/ 6068529 w 12192001"/>
              <a:gd name="connsiteY125" fmla="*/ 2337139 h 2344739"/>
              <a:gd name="connsiteX126" fmla="*/ 6048638 w 12192001"/>
              <a:gd name="connsiteY126" fmla="*/ 2337822 h 2344739"/>
              <a:gd name="connsiteX127" fmla="*/ 6041285 w 12192001"/>
              <a:gd name="connsiteY127" fmla="*/ 2329473 h 2344739"/>
              <a:gd name="connsiteX128" fmla="*/ 6010090 w 12192001"/>
              <a:gd name="connsiteY128" fmla="*/ 2324380 h 2344739"/>
              <a:gd name="connsiteX129" fmla="*/ 5957375 w 12192001"/>
              <a:gd name="connsiteY129" fmla="*/ 2328024 h 2344739"/>
              <a:gd name="connsiteX130" fmla="*/ 5758919 w 12192001"/>
              <a:gd name="connsiteY130" fmla="*/ 2343716 h 2344739"/>
              <a:gd name="connsiteX131" fmla="*/ 5626960 w 12192001"/>
              <a:gd name="connsiteY131" fmla="*/ 2344739 h 2344739"/>
              <a:gd name="connsiteX132" fmla="*/ 5470906 w 12192001"/>
              <a:gd name="connsiteY132" fmla="*/ 2330719 h 2344739"/>
              <a:gd name="connsiteX133" fmla="*/ 5432761 w 12192001"/>
              <a:gd name="connsiteY133" fmla="*/ 2319466 h 2344739"/>
              <a:gd name="connsiteX134" fmla="*/ 5381669 w 12192001"/>
              <a:gd name="connsiteY134" fmla="*/ 2301764 h 2344739"/>
              <a:gd name="connsiteX135" fmla="*/ 5261764 w 12192001"/>
              <a:gd name="connsiteY135" fmla="*/ 2281347 h 2344739"/>
              <a:gd name="connsiteX136" fmla="*/ 5222961 w 12192001"/>
              <a:gd name="connsiteY136" fmla="*/ 2270223 h 2344739"/>
              <a:gd name="connsiteX137" fmla="*/ 5174660 w 12192001"/>
              <a:gd name="connsiteY137" fmla="*/ 2267233 h 2344739"/>
              <a:gd name="connsiteX138" fmla="*/ 5156554 w 12192001"/>
              <a:gd name="connsiteY138" fmla="*/ 2260010 h 2344739"/>
              <a:gd name="connsiteX139" fmla="*/ 5142599 w 12192001"/>
              <a:gd name="connsiteY139" fmla="*/ 2256610 h 2344739"/>
              <a:gd name="connsiteX140" fmla="*/ 5139596 w 12192001"/>
              <a:gd name="connsiteY140" fmla="*/ 2254509 h 2344739"/>
              <a:gd name="connsiteX141" fmla="*/ 5121659 w 12192001"/>
              <a:gd name="connsiteY141" fmla="*/ 2243656 h 2344739"/>
              <a:gd name="connsiteX142" fmla="*/ 5065790 w 12192001"/>
              <a:gd name="connsiteY142" fmla="*/ 2250227 h 2344739"/>
              <a:gd name="connsiteX143" fmla="*/ 5011514 w 12192001"/>
              <a:gd name="connsiteY143" fmla="*/ 2233846 h 2344739"/>
              <a:gd name="connsiteX144" fmla="*/ 4840441 w 12192001"/>
              <a:gd name="connsiteY144" fmla="*/ 2209829 h 2344739"/>
              <a:gd name="connsiteX145" fmla="*/ 4762447 w 12192001"/>
              <a:gd name="connsiteY145" fmla="*/ 2182061 h 2344739"/>
              <a:gd name="connsiteX146" fmla="*/ 4723186 w 12192001"/>
              <a:gd name="connsiteY146" fmla="*/ 2173047 h 2344739"/>
              <a:gd name="connsiteX147" fmla="*/ 4721176 w 12192001"/>
              <a:gd name="connsiteY147" fmla="*/ 2172298 h 2344739"/>
              <a:gd name="connsiteX148" fmla="*/ 4722111 w 12192001"/>
              <a:gd name="connsiteY148" fmla="*/ 2172087 h 2344739"/>
              <a:gd name="connsiteX149" fmla="*/ 4717202 w 12192001"/>
              <a:gd name="connsiteY149" fmla="*/ 2170817 h 2344739"/>
              <a:gd name="connsiteX150" fmla="*/ 4721176 w 12192001"/>
              <a:gd name="connsiteY150" fmla="*/ 2172298 h 2344739"/>
              <a:gd name="connsiteX151" fmla="*/ 4715526 w 12192001"/>
              <a:gd name="connsiteY151" fmla="*/ 2173573 h 2344739"/>
              <a:gd name="connsiteX152" fmla="*/ 4515814 w 12192001"/>
              <a:gd name="connsiteY152" fmla="*/ 2163671 h 2344739"/>
              <a:gd name="connsiteX153" fmla="*/ 4428543 w 12192001"/>
              <a:gd name="connsiteY153" fmla="*/ 2153020 h 2344739"/>
              <a:gd name="connsiteX154" fmla="*/ 4362875 w 12192001"/>
              <a:gd name="connsiteY154" fmla="*/ 2151674 h 2344739"/>
              <a:gd name="connsiteX155" fmla="*/ 4316966 w 12192001"/>
              <a:gd name="connsiteY155" fmla="*/ 2158289 h 2344739"/>
              <a:gd name="connsiteX156" fmla="*/ 4315110 w 12192001"/>
              <a:gd name="connsiteY156" fmla="*/ 2156948 h 2344739"/>
              <a:gd name="connsiteX157" fmla="*/ 4295144 w 12192001"/>
              <a:gd name="connsiteY157" fmla="*/ 2155069 h 2344739"/>
              <a:gd name="connsiteX158" fmla="*/ 4290064 w 12192001"/>
              <a:gd name="connsiteY158" fmla="*/ 2157986 h 2344739"/>
              <a:gd name="connsiteX159" fmla="*/ 4276142 w 12192001"/>
              <a:gd name="connsiteY159" fmla="*/ 2157740 h 2344739"/>
              <a:gd name="connsiteX160" fmla="*/ 4248117 w 12192001"/>
              <a:gd name="connsiteY160" fmla="*/ 2160064 h 2344739"/>
              <a:gd name="connsiteX161" fmla="*/ 4202051 w 12192001"/>
              <a:gd name="connsiteY161" fmla="*/ 2157269 h 2344739"/>
              <a:gd name="connsiteX162" fmla="*/ 4201745 w 12192001"/>
              <a:gd name="connsiteY162" fmla="*/ 2156010 h 2344739"/>
              <a:gd name="connsiteX163" fmla="*/ 4191248 w 12192001"/>
              <a:gd name="connsiteY163" fmla="*/ 2150376 h 2344739"/>
              <a:gd name="connsiteX164" fmla="*/ 4142745 w 12192001"/>
              <a:gd name="connsiteY164" fmla="*/ 2134511 h 2344739"/>
              <a:gd name="connsiteX165" fmla="*/ 4083097 w 12192001"/>
              <a:gd name="connsiteY165" fmla="*/ 2107978 h 2344739"/>
              <a:gd name="connsiteX166" fmla="*/ 4074546 w 12192001"/>
              <a:gd name="connsiteY166" fmla="*/ 2107143 h 2344739"/>
              <a:gd name="connsiteX167" fmla="*/ 4074427 w 12192001"/>
              <a:gd name="connsiteY167" fmla="*/ 2106844 h 2344739"/>
              <a:gd name="connsiteX168" fmla="*/ 4065510 w 12192001"/>
              <a:gd name="connsiteY168" fmla="*/ 2105400 h 2344739"/>
              <a:gd name="connsiteX169" fmla="*/ 4058954 w 12192001"/>
              <a:gd name="connsiteY169" fmla="*/ 2105618 h 2344739"/>
              <a:gd name="connsiteX170" fmla="*/ 4042364 w 12192001"/>
              <a:gd name="connsiteY170" fmla="*/ 2103997 h 2344739"/>
              <a:gd name="connsiteX171" fmla="*/ 4036997 w 12192001"/>
              <a:gd name="connsiteY171" fmla="*/ 2101563 h 2344739"/>
              <a:gd name="connsiteX172" fmla="*/ 4035363 w 12192001"/>
              <a:gd name="connsiteY172" fmla="*/ 2097896 h 2344739"/>
              <a:gd name="connsiteX173" fmla="*/ 4033778 w 12192001"/>
              <a:gd name="connsiteY173" fmla="*/ 2098131 h 2344739"/>
              <a:gd name="connsiteX174" fmla="*/ 4004538 w 12192001"/>
              <a:gd name="connsiteY174" fmla="*/ 2085563 h 2344739"/>
              <a:gd name="connsiteX175" fmla="*/ 3936846 w 12192001"/>
              <a:gd name="connsiteY175" fmla="*/ 2068106 h 2344739"/>
              <a:gd name="connsiteX176" fmla="*/ 3897275 w 12192001"/>
              <a:gd name="connsiteY176" fmla="*/ 2062451 h 2344739"/>
              <a:gd name="connsiteX177" fmla="*/ 3789760 w 12192001"/>
              <a:gd name="connsiteY177" fmla="*/ 2042213 h 2344739"/>
              <a:gd name="connsiteX178" fmla="*/ 3682513 w 12192001"/>
              <a:gd name="connsiteY178" fmla="*/ 2018290 h 2344739"/>
              <a:gd name="connsiteX179" fmla="*/ 3610035 w 12192001"/>
              <a:gd name="connsiteY179" fmla="*/ 1986019 h 2344739"/>
              <a:gd name="connsiteX180" fmla="*/ 3603855 w 12192001"/>
              <a:gd name="connsiteY180" fmla="*/ 1987381 h 2344739"/>
              <a:gd name="connsiteX181" fmla="*/ 3594736 w 12192001"/>
              <a:gd name="connsiteY181" fmla="*/ 1987545 h 2344739"/>
              <a:gd name="connsiteX182" fmla="*/ 3594501 w 12192001"/>
              <a:gd name="connsiteY182" fmla="*/ 1987276 h 2344739"/>
              <a:gd name="connsiteX183" fmla="*/ 3585978 w 12192001"/>
              <a:gd name="connsiteY183" fmla="*/ 1987966 h 2344739"/>
              <a:gd name="connsiteX184" fmla="*/ 3536135 w 12192001"/>
              <a:gd name="connsiteY184" fmla="*/ 1978267 h 2344739"/>
              <a:gd name="connsiteX185" fmla="*/ 3473223 w 12192001"/>
              <a:gd name="connsiteY185" fmla="*/ 1974606 h 2344739"/>
              <a:gd name="connsiteX186" fmla="*/ 3400728 w 12192001"/>
              <a:gd name="connsiteY186" fmla="*/ 1962558 h 2344739"/>
              <a:gd name="connsiteX187" fmla="*/ 3363888 w 12192001"/>
              <a:gd name="connsiteY187" fmla="*/ 1979510 h 2344739"/>
              <a:gd name="connsiteX188" fmla="*/ 3344026 w 12192001"/>
              <a:gd name="connsiteY188" fmla="*/ 1981192 h 2344739"/>
              <a:gd name="connsiteX189" fmla="*/ 3341698 w 12192001"/>
              <a:gd name="connsiteY189" fmla="*/ 1980217 h 2344739"/>
              <a:gd name="connsiteX190" fmla="*/ 3262356 w 12192001"/>
              <a:gd name="connsiteY190" fmla="*/ 1986094 h 2344739"/>
              <a:gd name="connsiteX191" fmla="*/ 3142556 w 12192001"/>
              <a:gd name="connsiteY191" fmla="*/ 1993869 h 2344739"/>
              <a:gd name="connsiteX192" fmla="*/ 3030291 w 12192001"/>
              <a:gd name="connsiteY192" fmla="*/ 1996512 h 2344739"/>
              <a:gd name="connsiteX193" fmla="*/ 2781569 w 12192001"/>
              <a:gd name="connsiteY193" fmla="*/ 2018333 h 2344739"/>
              <a:gd name="connsiteX194" fmla="*/ 2646527 w 12192001"/>
              <a:gd name="connsiteY194" fmla="*/ 2028869 h 2344739"/>
              <a:gd name="connsiteX195" fmla="*/ 2568028 w 12192001"/>
              <a:gd name="connsiteY195" fmla="*/ 2002628 h 2344739"/>
              <a:gd name="connsiteX196" fmla="*/ 2443255 w 12192001"/>
              <a:gd name="connsiteY196" fmla="*/ 2016529 h 2344739"/>
              <a:gd name="connsiteX197" fmla="*/ 2315112 w 12192001"/>
              <a:gd name="connsiteY197" fmla="*/ 2024996 h 2344739"/>
              <a:gd name="connsiteX198" fmla="*/ 2208578 w 12192001"/>
              <a:gd name="connsiteY198" fmla="*/ 2019763 h 2344739"/>
              <a:gd name="connsiteX199" fmla="*/ 2094665 w 12192001"/>
              <a:gd name="connsiteY199" fmla="*/ 2003052 h 2344739"/>
              <a:gd name="connsiteX200" fmla="*/ 1997356 w 12192001"/>
              <a:gd name="connsiteY200" fmla="*/ 1995032 h 2344739"/>
              <a:gd name="connsiteX201" fmla="*/ 1928172 w 12192001"/>
              <a:gd name="connsiteY201" fmla="*/ 2016977 h 2344739"/>
              <a:gd name="connsiteX202" fmla="*/ 1921650 w 12192001"/>
              <a:gd name="connsiteY202" fmla="*/ 2012146 h 2344739"/>
              <a:gd name="connsiteX203" fmla="*/ 1873080 w 12192001"/>
              <a:gd name="connsiteY203" fmla="*/ 2013741 h 2344739"/>
              <a:gd name="connsiteX204" fmla="*/ 1786655 w 12192001"/>
              <a:gd name="connsiteY204" fmla="*/ 2041363 h 2344739"/>
              <a:gd name="connsiteX205" fmla="*/ 1738204 w 12192001"/>
              <a:gd name="connsiteY205" fmla="*/ 2036312 h 2344739"/>
              <a:gd name="connsiteX206" fmla="*/ 1675071 w 12192001"/>
              <a:gd name="connsiteY206" fmla="*/ 2019963 h 2344739"/>
              <a:gd name="connsiteX207" fmla="*/ 1608669 w 12192001"/>
              <a:gd name="connsiteY207" fmla="*/ 2013066 h 2344739"/>
              <a:gd name="connsiteX208" fmla="*/ 1496110 w 12192001"/>
              <a:gd name="connsiteY208" fmla="*/ 1987476 h 2344739"/>
              <a:gd name="connsiteX209" fmla="*/ 1149979 w 12192001"/>
              <a:gd name="connsiteY209" fmla="*/ 1938041 h 2344739"/>
              <a:gd name="connsiteX210" fmla="*/ 858269 w 12192001"/>
              <a:gd name="connsiteY210" fmla="*/ 1928608 h 2344739"/>
              <a:gd name="connsiteX211" fmla="*/ 837540 w 12192001"/>
              <a:gd name="connsiteY211" fmla="*/ 1929821 h 2344739"/>
              <a:gd name="connsiteX212" fmla="*/ 816809 w 12192001"/>
              <a:gd name="connsiteY212" fmla="*/ 1927857 h 2344739"/>
              <a:gd name="connsiteX213" fmla="*/ 811506 w 12192001"/>
              <a:gd name="connsiteY213" fmla="*/ 1930751 h 2344739"/>
              <a:gd name="connsiteX214" fmla="*/ 797041 w 12192001"/>
              <a:gd name="connsiteY214" fmla="*/ 1930446 h 2344739"/>
              <a:gd name="connsiteX215" fmla="*/ 767901 w 12192001"/>
              <a:gd name="connsiteY215" fmla="*/ 1932653 h 2344739"/>
              <a:gd name="connsiteX216" fmla="*/ 763053 w 12192001"/>
              <a:gd name="connsiteY216" fmla="*/ 1930432 h 2344739"/>
              <a:gd name="connsiteX217" fmla="*/ 720047 w 12192001"/>
              <a:gd name="connsiteY217" fmla="*/ 1929661 h 2344739"/>
              <a:gd name="connsiteX218" fmla="*/ 719742 w 12192001"/>
              <a:gd name="connsiteY218" fmla="*/ 1928399 h 2344739"/>
              <a:gd name="connsiteX219" fmla="*/ 708875 w 12192001"/>
              <a:gd name="connsiteY219" fmla="*/ 1922722 h 2344739"/>
              <a:gd name="connsiteX220" fmla="*/ 596792 w 12192001"/>
              <a:gd name="connsiteY220" fmla="*/ 1879864 h 2344739"/>
              <a:gd name="connsiteX221" fmla="*/ 578535 w 12192001"/>
              <a:gd name="connsiteY221" fmla="*/ 1877212 h 2344739"/>
              <a:gd name="connsiteX222" fmla="*/ 571717 w 12192001"/>
              <a:gd name="connsiteY222" fmla="*/ 1877401 h 2344739"/>
              <a:gd name="connsiteX223" fmla="*/ 445099 w 12192001"/>
              <a:gd name="connsiteY223" fmla="*/ 1839371 h 2344739"/>
              <a:gd name="connsiteX224" fmla="*/ 404015 w 12192001"/>
              <a:gd name="connsiteY224" fmla="*/ 1833548 h 2344739"/>
              <a:gd name="connsiteX225" fmla="*/ 292435 w 12192001"/>
              <a:gd name="connsiteY225" fmla="*/ 1812852 h 2344739"/>
              <a:gd name="connsiteX226" fmla="*/ 118381 w 12192001"/>
              <a:gd name="connsiteY226" fmla="*/ 1761047 h 2344739"/>
              <a:gd name="connsiteX227" fmla="*/ 15526 w 12192001"/>
              <a:gd name="connsiteY227" fmla="*/ 1758191 h 2344739"/>
              <a:gd name="connsiteX228" fmla="*/ 2 w 12192001"/>
              <a:gd name="connsiteY228" fmla="*/ 1752722 h 2344739"/>
              <a:gd name="connsiteX229" fmla="*/ 1 w 12192001"/>
              <a:gd name="connsiteY229" fmla="*/ 762497 h 2344739"/>
              <a:gd name="connsiteX230" fmla="*/ 0 w 12192001"/>
              <a:gd name="connsiteY230" fmla="*/ 762497 h 2344739"/>
              <a:gd name="connsiteX231" fmla="*/ 0 w 12192001"/>
              <a:gd name="connsiteY231" fmla="*/ 222213 h 2344739"/>
              <a:gd name="connsiteX232" fmla="*/ 0 w 12192001"/>
              <a:gd name="connsiteY232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310853 w 12192001"/>
              <a:gd name="connsiteY111" fmla="*/ 2131431 h 2344739"/>
              <a:gd name="connsiteX112" fmla="*/ 7218559 w 12192001"/>
              <a:gd name="connsiteY112" fmla="*/ 2156680 h 2344739"/>
              <a:gd name="connsiteX113" fmla="*/ 7201101 w 12192001"/>
              <a:gd name="connsiteY113" fmla="*/ 2161230 h 2344739"/>
              <a:gd name="connsiteX114" fmla="*/ 7197004 w 12192001"/>
              <a:gd name="connsiteY114" fmla="*/ 2166588 h 2344739"/>
              <a:gd name="connsiteX115" fmla="*/ 7170808 w 12192001"/>
              <a:gd name="connsiteY115" fmla="*/ 2171236 h 2344739"/>
              <a:gd name="connsiteX116" fmla="*/ 7096988 w 12192001"/>
              <a:gd name="connsiteY116" fmla="*/ 2183464 h 2344739"/>
              <a:gd name="connsiteX117" fmla="*/ 7018496 w 12192001"/>
              <a:gd name="connsiteY117" fmla="*/ 2183090 h 2344739"/>
              <a:gd name="connsiteX118" fmla="*/ 6904146 w 12192001"/>
              <a:gd name="connsiteY118" fmla="*/ 2212596 h 2344739"/>
              <a:gd name="connsiteX119" fmla="*/ 6708222 w 12192001"/>
              <a:gd name="connsiteY119" fmla="*/ 2240551 h 2344739"/>
              <a:gd name="connsiteX120" fmla="*/ 6549454 w 12192001"/>
              <a:gd name="connsiteY120" fmla="*/ 2269327 h 2344739"/>
              <a:gd name="connsiteX121" fmla="*/ 6317560 w 12192001"/>
              <a:gd name="connsiteY121" fmla="*/ 2316127 h 2344739"/>
              <a:gd name="connsiteX122" fmla="*/ 6168674 w 12192001"/>
              <a:gd name="connsiteY122" fmla="*/ 2318214 h 2344739"/>
              <a:gd name="connsiteX123" fmla="*/ 6073848 w 12192001"/>
              <a:gd name="connsiteY123" fmla="*/ 2338676 h 2344739"/>
              <a:gd name="connsiteX124" fmla="*/ 6068529 w 12192001"/>
              <a:gd name="connsiteY124" fmla="*/ 2337139 h 2344739"/>
              <a:gd name="connsiteX125" fmla="*/ 6048638 w 12192001"/>
              <a:gd name="connsiteY125" fmla="*/ 2337822 h 2344739"/>
              <a:gd name="connsiteX126" fmla="*/ 6041285 w 12192001"/>
              <a:gd name="connsiteY126" fmla="*/ 2329473 h 2344739"/>
              <a:gd name="connsiteX127" fmla="*/ 6010090 w 12192001"/>
              <a:gd name="connsiteY127" fmla="*/ 2324380 h 2344739"/>
              <a:gd name="connsiteX128" fmla="*/ 5957375 w 12192001"/>
              <a:gd name="connsiteY128" fmla="*/ 2328024 h 2344739"/>
              <a:gd name="connsiteX129" fmla="*/ 5758919 w 12192001"/>
              <a:gd name="connsiteY129" fmla="*/ 2343716 h 2344739"/>
              <a:gd name="connsiteX130" fmla="*/ 5626960 w 12192001"/>
              <a:gd name="connsiteY130" fmla="*/ 2344739 h 2344739"/>
              <a:gd name="connsiteX131" fmla="*/ 5470906 w 12192001"/>
              <a:gd name="connsiteY131" fmla="*/ 2330719 h 2344739"/>
              <a:gd name="connsiteX132" fmla="*/ 5432761 w 12192001"/>
              <a:gd name="connsiteY132" fmla="*/ 2319466 h 2344739"/>
              <a:gd name="connsiteX133" fmla="*/ 5381669 w 12192001"/>
              <a:gd name="connsiteY133" fmla="*/ 2301764 h 2344739"/>
              <a:gd name="connsiteX134" fmla="*/ 5261764 w 12192001"/>
              <a:gd name="connsiteY134" fmla="*/ 2281347 h 2344739"/>
              <a:gd name="connsiteX135" fmla="*/ 5222961 w 12192001"/>
              <a:gd name="connsiteY135" fmla="*/ 2270223 h 2344739"/>
              <a:gd name="connsiteX136" fmla="*/ 5174660 w 12192001"/>
              <a:gd name="connsiteY136" fmla="*/ 2267233 h 2344739"/>
              <a:gd name="connsiteX137" fmla="*/ 5156554 w 12192001"/>
              <a:gd name="connsiteY137" fmla="*/ 2260010 h 2344739"/>
              <a:gd name="connsiteX138" fmla="*/ 5142599 w 12192001"/>
              <a:gd name="connsiteY138" fmla="*/ 2256610 h 2344739"/>
              <a:gd name="connsiteX139" fmla="*/ 5139596 w 12192001"/>
              <a:gd name="connsiteY139" fmla="*/ 2254509 h 2344739"/>
              <a:gd name="connsiteX140" fmla="*/ 5121659 w 12192001"/>
              <a:gd name="connsiteY140" fmla="*/ 2243656 h 2344739"/>
              <a:gd name="connsiteX141" fmla="*/ 5065790 w 12192001"/>
              <a:gd name="connsiteY141" fmla="*/ 2250227 h 2344739"/>
              <a:gd name="connsiteX142" fmla="*/ 5011514 w 12192001"/>
              <a:gd name="connsiteY142" fmla="*/ 2233846 h 2344739"/>
              <a:gd name="connsiteX143" fmla="*/ 4840441 w 12192001"/>
              <a:gd name="connsiteY143" fmla="*/ 2209829 h 2344739"/>
              <a:gd name="connsiteX144" fmla="*/ 4762447 w 12192001"/>
              <a:gd name="connsiteY144" fmla="*/ 2182061 h 2344739"/>
              <a:gd name="connsiteX145" fmla="*/ 4723186 w 12192001"/>
              <a:gd name="connsiteY145" fmla="*/ 2173047 h 2344739"/>
              <a:gd name="connsiteX146" fmla="*/ 4721176 w 12192001"/>
              <a:gd name="connsiteY146" fmla="*/ 2172298 h 2344739"/>
              <a:gd name="connsiteX147" fmla="*/ 4722111 w 12192001"/>
              <a:gd name="connsiteY147" fmla="*/ 2172087 h 2344739"/>
              <a:gd name="connsiteX148" fmla="*/ 4717202 w 12192001"/>
              <a:gd name="connsiteY148" fmla="*/ 2170817 h 2344739"/>
              <a:gd name="connsiteX149" fmla="*/ 4721176 w 12192001"/>
              <a:gd name="connsiteY149" fmla="*/ 2172298 h 2344739"/>
              <a:gd name="connsiteX150" fmla="*/ 4715526 w 12192001"/>
              <a:gd name="connsiteY150" fmla="*/ 2173573 h 2344739"/>
              <a:gd name="connsiteX151" fmla="*/ 4515814 w 12192001"/>
              <a:gd name="connsiteY151" fmla="*/ 2163671 h 2344739"/>
              <a:gd name="connsiteX152" fmla="*/ 4428543 w 12192001"/>
              <a:gd name="connsiteY152" fmla="*/ 2153020 h 2344739"/>
              <a:gd name="connsiteX153" fmla="*/ 4362875 w 12192001"/>
              <a:gd name="connsiteY153" fmla="*/ 2151674 h 2344739"/>
              <a:gd name="connsiteX154" fmla="*/ 4316966 w 12192001"/>
              <a:gd name="connsiteY154" fmla="*/ 2158289 h 2344739"/>
              <a:gd name="connsiteX155" fmla="*/ 4315110 w 12192001"/>
              <a:gd name="connsiteY155" fmla="*/ 2156948 h 2344739"/>
              <a:gd name="connsiteX156" fmla="*/ 4295144 w 12192001"/>
              <a:gd name="connsiteY156" fmla="*/ 2155069 h 2344739"/>
              <a:gd name="connsiteX157" fmla="*/ 4290064 w 12192001"/>
              <a:gd name="connsiteY157" fmla="*/ 2157986 h 2344739"/>
              <a:gd name="connsiteX158" fmla="*/ 4276142 w 12192001"/>
              <a:gd name="connsiteY158" fmla="*/ 2157740 h 2344739"/>
              <a:gd name="connsiteX159" fmla="*/ 4248117 w 12192001"/>
              <a:gd name="connsiteY159" fmla="*/ 2160064 h 2344739"/>
              <a:gd name="connsiteX160" fmla="*/ 4202051 w 12192001"/>
              <a:gd name="connsiteY160" fmla="*/ 2157269 h 2344739"/>
              <a:gd name="connsiteX161" fmla="*/ 4201745 w 12192001"/>
              <a:gd name="connsiteY161" fmla="*/ 2156010 h 2344739"/>
              <a:gd name="connsiteX162" fmla="*/ 4191248 w 12192001"/>
              <a:gd name="connsiteY162" fmla="*/ 2150376 h 2344739"/>
              <a:gd name="connsiteX163" fmla="*/ 4142745 w 12192001"/>
              <a:gd name="connsiteY163" fmla="*/ 2134511 h 2344739"/>
              <a:gd name="connsiteX164" fmla="*/ 4083097 w 12192001"/>
              <a:gd name="connsiteY164" fmla="*/ 2107978 h 2344739"/>
              <a:gd name="connsiteX165" fmla="*/ 4074546 w 12192001"/>
              <a:gd name="connsiteY165" fmla="*/ 2107143 h 2344739"/>
              <a:gd name="connsiteX166" fmla="*/ 4074427 w 12192001"/>
              <a:gd name="connsiteY166" fmla="*/ 2106844 h 2344739"/>
              <a:gd name="connsiteX167" fmla="*/ 4065510 w 12192001"/>
              <a:gd name="connsiteY167" fmla="*/ 2105400 h 2344739"/>
              <a:gd name="connsiteX168" fmla="*/ 4058954 w 12192001"/>
              <a:gd name="connsiteY168" fmla="*/ 2105618 h 2344739"/>
              <a:gd name="connsiteX169" fmla="*/ 4042364 w 12192001"/>
              <a:gd name="connsiteY169" fmla="*/ 2103997 h 2344739"/>
              <a:gd name="connsiteX170" fmla="*/ 4036997 w 12192001"/>
              <a:gd name="connsiteY170" fmla="*/ 2101563 h 2344739"/>
              <a:gd name="connsiteX171" fmla="*/ 4035363 w 12192001"/>
              <a:gd name="connsiteY171" fmla="*/ 2097896 h 2344739"/>
              <a:gd name="connsiteX172" fmla="*/ 4033778 w 12192001"/>
              <a:gd name="connsiteY172" fmla="*/ 2098131 h 2344739"/>
              <a:gd name="connsiteX173" fmla="*/ 4004538 w 12192001"/>
              <a:gd name="connsiteY173" fmla="*/ 2085563 h 2344739"/>
              <a:gd name="connsiteX174" fmla="*/ 3936846 w 12192001"/>
              <a:gd name="connsiteY174" fmla="*/ 2068106 h 2344739"/>
              <a:gd name="connsiteX175" fmla="*/ 3897275 w 12192001"/>
              <a:gd name="connsiteY175" fmla="*/ 2062451 h 2344739"/>
              <a:gd name="connsiteX176" fmla="*/ 3789760 w 12192001"/>
              <a:gd name="connsiteY176" fmla="*/ 2042213 h 2344739"/>
              <a:gd name="connsiteX177" fmla="*/ 3682513 w 12192001"/>
              <a:gd name="connsiteY177" fmla="*/ 2018290 h 2344739"/>
              <a:gd name="connsiteX178" fmla="*/ 3610035 w 12192001"/>
              <a:gd name="connsiteY178" fmla="*/ 1986019 h 2344739"/>
              <a:gd name="connsiteX179" fmla="*/ 3603855 w 12192001"/>
              <a:gd name="connsiteY179" fmla="*/ 1987381 h 2344739"/>
              <a:gd name="connsiteX180" fmla="*/ 3594736 w 12192001"/>
              <a:gd name="connsiteY180" fmla="*/ 1987545 h 2344739"/>
              <a:gd name="connsiteX181" fmla="*/ 3594501 w 12192001"/>
              <a:gd name="connsiteY181" fmla="*/ 1987276 h 2344739"/>
              <a:gd name="connsiteX182" fmla="*/ 3585978 w 12192001"/>
              <a:gd name="connsiteY182" fmla="*/ 1987966 h 2344739"/>
              <a:gd name="connsiteX183" fmla="*/ 3536135 w 12192001"/>
              <a:gd name="connsiteY183" fmla="*/ 1978267 h 2344739"/>
              <a:gd name="connsiteX184" fmla="*/ 3473223 w 12192001"/>
              <a:gd name="connsiteY184" fmla="*/ 1974606 h 2344739"/>
              <a:gd name="connsiteX185" fmla="*/ 3400728 w 12192001"/>
              <a:gd name="connsiteY185" fmla="*/ 1962558 h 2344739"/>
              <a:gd name="connsiteX186" fmla="*/ 3363888 w 12192001"/>
              <a:gd name="connsiteY186" fmla="*/ 1979510 h 2344739"/>
              <a:gd name="connsiteX187" fmla="*/ 3344026 w 12192001"/>
              <a:gd name="connsiteY187" fmla="*/ 1981192 h 2344739"/>
              <a:gd name="connsiteX188" fmla="*/ 3341698 w 12192001"/>
              <a:gd name="connsiteY188" fmla="*/ 1980217 h 2344739"/>
              <a:gd name="connsiteX189" fmla="*/ 3262356 w 12192001"/>
              <a:gd name="connsiteY189" fmla="*/ 1986094 h 2344739"/>
              <a:gd name="connsiteX190" fmla="*/ 3142556 w 12192001"/>
              <a:gd name="connsiteY190" fmla="*/ 1993869 h 2344739"/>
              <a:gd name="connsiteX191" fmla="*/ 3030291 w 12192001"/>
              <a:gd name="connsiteY191" fmla="*/ 1996512 h 2344739"/>
              <a:gd name="connsiteX192" fmla="*/ 2781569 w 12192001"/>
              <a:gd name="connsiteY192" fmla="*/ 2018333 h 2344739"/>
              <a:gd name="connsiteX193" fmla="*/ 2646527 w 12192001"/>
              <a:gd name="connsiteY193" fmla="*/ 2028869 h 2344739"/>
              <a:gd name="connsiteX194" fmla="*/ 2568028 w 12192001"/>
              <a:gd name="connsiteY194" fmla="*/ 2002628 h 2344739"/>
              <a:gd name="connsiteX195" fmla="*/ 2443255 w 12192001"/>
              <a:gd name="connsiteY195" fmla="*/ 2016529 h 2344739"/>
              <a:gd name="connsiteX196" fmla="*/ 2315112 w 12192001"/>
              <a:gd name="connsiteY196" fmla="*/ 2024996 h 2344739"/>
              <a:gd name="connsiteX197" fmla="*/ 2208578 w 12192001"/>
              <a:gd name="connsiteY197" fmla="*/ 2019763 h 2344739"/>
              <a:gd name="connsiteX198" fmla="*/ 2094665 w 12192001"/>
              <a:gd name="connsiteY198" fmla="*/ 2003052 h 2344739"/>
              <a:gd name="connsiteX199" fmla="*/ 1997356 w 12192001"/>
              <a:gd name="connsiteY199" fmla="*/ 1995032 h 2344739"/>
              <a:gd name="connsiteX200" fmla="*/ 1928172 w 12192001"/>
              <a:gd name="connsiteY200" fmla="*/ 2016977 h 2344739"/>
              <a:gd name="connsiteX201" fmla="*/ 1921650 w 12192001"/>
              <a:gd name="connsiteY201" fmla="*/ 2012146 h 2344739"/>
              <a:gd name="connsiteX202" fmla="*/ 1873080 w 12192001"/>
              <a:gd name="connsiteY202" fmla="*/ 2013741 h 2344739"/>
              <a:gd name="connsiteX203" fmla="*/ 1786655 w 12192001"/>
              <a:gd name="connsiteY203" fmla="*/ 2041363 h 2344739"/>
              <a:gd name="connsiteX204" fmla="*/ 1738204 w 12192001"/>
              <a:gd name="connsiteY204" fmla="*/ 2036312 h 2344739"/>
              <a:gd name="connsiteX205" fmla="*/ 1675071 w 12192001"/>
              <a:gd name="connsiteY205" fmla="*/ 2019963 h 2344739"/>
              <a:gd name="connsiteX206" fmla="*/ 1608669 w 12192001"/>
              <a:gd name="connsiteY206" fmla="*/ 2013066 h 2344739"/>
              <a:gd name="connsiteX207" fmla="*/ 1496110 w 12192001"/>
              <a:gd name="connsiteY207" fmla="*/ 1987476 h 2344739"/>
              <a:gd name="connsiteX208" fmla="*/ 1149979 w 12192001"/>
              <a:gd name="connsiteY208" fmla="*/ 1938041 h 2344739"/>
              <a:gd name="connsiteX209" fmla="*/ 858269 w 12192001"/>
              <a:gd name="connsiteY209" fmla="*/ 1928608 h 2344739"/>
              <a:gd name="connsiteX210" fmla="*/ 837540 w 12192001"/>
              <a:gd name="connsiteY210" fmla="*/ 1929821 h 2344739"/>
              <a:gd name="connsiteX211" fmla="*/ 816809 w 12192001"/>
              <a:gd name="connsiteY211" fmla="*/ 1927857 h 2344739"/>
              <a:gd name="connsiteX212" fmla="*/ 811506 w 12192001"/>
              <a:gd name="connsiteY212" fmla="*/ 1930751 h 2344739"/>
              <a:gd name="connsiteX213" fmla="*/ 797041 w 12192001"/>
              <a:gd name="connsiteY213" fmla="*/ 1930446 h 2344739"/>
              <a:gd name="connsiteX214" fmla="*/ 767901 w 12192001"/>
              <a:gd name="connsiteY214" fmla="*/ 1932653 h 2344739"/>
              <a:gd name="connsiteX215" fmla="*/ 763053 w 12192001"/>
              <a:gd name="connsiteY215" fmla="*/ 1930432 h 2344739"/>
              <a:gd name="connsiteX216" fmla="*/ 720047 w 12192001"/>
              <a:gd name="connsiteY216" fmla="*/ 1929661 h 2344739"/>
              <a:gd name="connsiteX217" fmla="*/ 719742 w 12192001"/>
              <a:gd name="connsiteY217" fmla="*/ 1928399 h 2344739"/>
              <a:gd name="connsiteX218" fmla="*/ 708875 w 12192001"/>
              <a:gd name="connsiteY218" fmla="*/ 1922722 h 2344739"/>
              <a:gd name="connsiteX219" fmla="*/ 596792 w 12192001"/>
              <a:gd name="connsiteY219" fmla="*/ 1879864 h 2344739"/>
              <a:gd name="connsiteX220" fmla="*/ 578535 w 12192001"/>
              <a:gd name="connsiteY220" fmla="*/ 1877212 h 2344739"/>
              <a:gd name="connsiteX221" fmla="*/ 571717 w 12192001"/>
              <a:gd name="connsiteY221" fmla="*/ 1877401 h 2344739"/>
              <a:gd name="connsiteX222" fmla="*/ 445099 w 12192001"/>
              <a:gd name="connsiteY222" fmla="*/ 1839371 h 2344739"/>
              <a:gd name="connsiteX223" fmla="*/ 404015 w 12192001"/>
              <a:gd name="connsiteY223" fmla="*/ 1833548 h 2344739"/>
              <a:gd name="connsiteX224" fmla="*/ 292435 w 12192001"/>
              <a:gd name="connsiteY224" fmla="*/ 1812852 h 2344739"/>
              <a:gd name="connsiteX225" fmla="*/ 118381 w 12192001"/>
              <a:gd name="connsiteY225" fmla="*/ 1761047 h 2344739"/>
              <a:gd name="connsiteX226" fmla="*/ 15526 w 12192001"/>
              <a:gd name="connsiteY226" fmla="*/ 1758191 h 2344739"/>
              <a:gd name="connsiteX227" fmla="*/ 2 w 12192001"/>
              <a:gd name="connsiteY227" fmla="*/ 1752722 h 2344739"/>
              <a:gd name="connsiteX228" fmla="*/ 1 w 12192001"/>
              <a:gd name="connsiteY228" fmla="*/ 762497 h 2344739"/>
              <a:gd name="connsiteX229" fmla="*/ 0 w 12192001"/>
              <a:gd name="connsiteY229" fmla="*/ 762497 h 2344739"/>
              <a:gd name="connsiteX230" fmla="*/ 0 w 12192001"/>
              <a:gd name="connsiteY230" fmla="*/ 222213 h 2344739"/>
              <a:gd name="connsiteX231" fmla="*/ 0 w 12192001"/>
              <a:gd name="connsiteY231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218559 w 12192001"/>
              <a:gd name="connsiteY111" fmla="*/ 2156680 h 2344739"/>
              <a:gd name="connsiteX112" fmla="*/ 7201101 w 12192001"/>
              <a:gd name="connsiteY112" fmla="*/ 2161230 h 2344739"/>
              <a:gd name="connsiteX113" fmla="*/ 7197004 w 12192001"/>
              <a:gd name="connsiteY113" fmla="*/ 2166588 h 2344739"/>
              <a:gd name="connsiteX114" fmla="*/ 7170808 w 12192001"/>
              <a:gd name="connsiteY114" fmla="*/ 2171236 h 2344739"/>
              <a:gd name="connsiteX115" fmla="*/ 7096988 w 12192001"/>
              <a:gd name="connsiteY115" fmla="*/ 2183464 h 2344739"/>
              <a:gd name="connsiteX116" fmla="*/ 7018496 w 12192001"/>
              <a:gd name="connsiteY116" fmla="*/ 2183090 h 2344739"/>
              <a:gd name="connsiteX117" fmla="*/ 6904146 w 12192001"/>
              <a:gd name="connsiteY117" fmla="*/ 2212596 h 2344739"/>
              <a:gd name="connsiteX118" fmla="*/ 6708222 w 12192001"/>
              <a:gd name="connsiteY118" fmla="*/ 2240551 h 2344739"/>
              <a:gd name="connsiteX119" fmla="*/ 6549454 w 12192001"/>
              <a:gd name="connsiteY119" fmla="*/ 2269327 h 2344739"/>
              <a:gd name="connsiteX120" fmla="*/ 6317560 w 12192001"/>
              <a:gd name="connsiteY120" fmla="*/ 2316127 h 2344739"/>
              <a:gd name="connsiteX121" fmla="*/ 6168674 w 12192001"/>
              <a:gd name="connsiteY121" fmla="*/ 2318214 h 2344739"/>
              <a:gd name="connsiteX122" fmla="*/ 6073848 w 12192001"/>
              <a:gd name="connsiteY122" fmla="*/ 2338676 h 2344739"/>
              <a:gd name="connsiteX123" fmla="*/ 6068529 w 12192001"/>
              <a:gd name="connsiteY123" fmla="*/ 2337139 h 2344739"/>
              <a:gd name="connsiteX124" fmla="*/ 6048638 w 12192001"/>
              <a:gd name="connsiteY124" fmla="*/ 2337822 h 2344739"/>
              <a:gd name="connsiteX125" fmla="*/ 6041285 w 12192001"/>
              <a:gd name="connsiteY125" fmla="*/ 2329473 h 2344739"/>
              <a:gd name="connsiteX126" fmla="*/ 6010090 w 12192001"/>
              <a:gd name="connsiteY126" fmla="*/ 2324380 h 2344739"/>
              <a:gd name="connsiteX127" fmla="*/ 5957375 w 12192001"/>
              <a:gd name="connsiteY127" fmla="*/ 2328024 h 2344739"/>
              <a:gd name="connsiteX128" fmla="*/ 5758919 w 12192001"/>
              <a:gd name="connsiteY128" fmla="*/ 2343716 h 2344739"/>
              <a:gd name="connsiteX129" fmla="*/ 5626960 w 12192001"/>
              <a:gd name="connsiteY129" fmla="*/ 2344739 h 2344739"/>
              <a:gd name="connsiteX130" fmla="*/ 5470906 w 12192001"/>
              <a:gd name="connsiteY130" fmla="*/ 2330719 h 2344739"/>
              <a:gd name="connsiteX131" fmla="*/ 5432761 w 12192001"/>
              <a:gd name="connsiteY131" fmla="*/ 2319466 h 2344739"/>
              <a:gd name="connsiteX132" fmla="*/ 5381669 w 12192001"/>
              <a:gd name="connsiteY132" fmla="*/ 2301764 h 2344739"/>
              <a:gd name="connsiteX133" fmla="*/ 5261764 w 12192001"/>
              <a:gd name="connsiteY133" fmla="*/ 2281347 h 2344739"/>
              <a:gd name="connsiteX134" fmla="*/ 5222961 w 12192001"/>
              <a:gd name="connsiteY134" fmla="*/ 2270223 h 2344739"/>
              <a:gd name="connsiteX135" fmla="*/ 5174660 w 12192001"/>
              <a:gd name="connsiteY135" fmla="*/ 2267233 h 2344739"/>
              <a:gd name="connsiteX136" fmla="*/ 5156554 w 12192001"/>
              <a:gd name="connsiteY136" fmla="*/ 2260010 h 2344739"/>
              <a:gd name="connsiteX137" fmla="*/ 5142599 w 12192001"/>
              <a:gd name="connsiteY137" fmla="*/ 2256610 h 2344739"/>
              <a:gd name="connsiteX138" fmla="*/ 5139596 w 12192001"/>
              <a:gd name="connsiteY138" fmla="*/ 2254509 h 2344739"/>
              <a:gd name="connsiteX139" fmla="*/ 5121659 w 12192001"/>
              <a:gd name="connsiteY139" fmla="*/ 2243656 h 2344739"/>
              <a:gd name="connsiteX140" fmla="*/ 5065790 w 12192001"/>
              <a:gd name="connsiteY140" fmla="*/ 2250227 h 2344739"/>
              <a:gd name="connsiteX141" fmla="*/ 5011514 w 12192001"/>
              <a:gd name="connsiteY141" fmla="*/ 2233846 h 2344739"/>
              <a:gd name="connsiteX142" fmla="*/ 4840441 w 12192001"/>
              <a:gd name="connsiteY142" fmla="*/ 2209829 h 2344739"/>
              <a:gd name="connsiteX143" fmla="*/ 4762447 w 12192001"/>
              <a:gd name="connsiteY143" fmla="*/ 2182061 h 2344739"/>
              <a:gd name="connsiteX144" fmla="*/ 4723186 w 12192001"/>
              <a:gd name="connsiteY144" fmla="*/ 2173047 h 2344739"/>
              <a:gd name="connsiteX145" fmla="*/ 4721176 w 12192001"/>
              <a:gd name="connsiteY145" fmla="*/ 2172298 h 2344739"/>
              <a:gd name="connsiteX146" fmla="*/ 4722111 w 12192001"/>
              <a:gd name="connsiteY146" fmla="*/ 2172087 h 2344739"/>
              <a:gd name="connsiteX147" fmla="*/ 4717202 w 12192001"/>
              <a:gd name="connsiteY147" fmla="*/ 2170817 h 2344739"/>
              <a:gd name="connsiteX148" fmla="*/ 4721176 w 12192001"/>
              <a:gd name="connsiteY148" fmla="*/ 2172298 h 2344739"/>
              <a:gd name="connsiteX149" fmla="*/ 4715526 w 12192001"/>
              <a:gd name="connsiteY149" fmla="*/ 2173573 h 2344739"/>
              <a:gd name="connsiteX150" fmla="*/ 4515814 w 12192001"/>
              <a:gd name="connsiteY150" fmla="*/ 2163671 h 2344739"/>
              <a:gd name="connsiteX151" fmla="*/ 4428543 w 12192001"/>
              <a:gd name="connsiteY151" fmla="*/ 2153020 h 2344739"/>
              <a:gd name="connsiteX152" fmla="*/ 4362875 w 12192001"/>
              <a:gd name="connsiteY152" fmla="*/ 2151674 h 2344739"/>
              <a:gd name="connsiteX153" fmla="*/ 4316966 w 12192001"/>
              <a:gd name="connsiteY153" fmla="*/ 2158289 h 2344739"/>
              <a:gd name="connsiteX154" fmla="*/ 4315110 w 12192001"/>
              <a:gd name="connsiteY154" fmla="*/ 2156948 h 2344739"/>
              <a:gd name="connsiteX155" fmla="*/ 4295144 w 12192001"/>
              <a:gd name="connsiteY155" fmla="*/ 2155069 h 2344739"/>
              <a:gd name="connsiteX156" fmla="*/ 4290064 w 12192001"/>
              <a:gd name="connsiteY156" fmla="*/ 2157986 h 2344739"/>
              <a:gd name="connsiteX157" fmla="*/ 4276142 w 12192001"/>
              <a:gd name="connsiteY157" fmla="*/ 2157740 h 2344739"/>
              <a:gd name="connsiteX158" fmla="*/ 4248117 w 12192001"/>
              <a:gd name="connsiteY158" fmla="*/ 2160064 h 2344739"/>
              <a:gd name="connsiteX159" fmla="*/ 4202051 w 12192001"/>
              <a:gd name="connsiteY159" fmla="*/ 2157269 h 2344739"/>
              <a:gd name="connsiteX160" fmla="*/ 4201745 w 12192001"/>
              <a:gd name="connsiteY160" fmla="*/ 2156010 h 2344739"/>
              <a:gd name="connsiteX161" fmla="*/ 4191248 w 12192001"/>
              <a:gd name="connsiteY161" fmla="*/ 2150376 h 2344739"/>
              <a:gd name="connsiteX162" fmla="*/ 4142745 w 12192001"/>
              <a:gd name="connsiteY162" fmla="*/ 2134511 h 2344739"/>
              <a:gd name="connsiteX163" fmla="*/ 4083097 w 12192001"/>
              <a:gd name="connsiteY163" fmla="*/ 2107978 h 2344739"/>
              <a:gd name="connsiteX164" fmla="*/ 4074546 w 12192001"/>
              <a:gd name="connsiteY164" fmla="*/ 2107143 h 2344739"/>
              <a:gd name="connsiteX165" fmla="*/ 4074427 w 12192001"/>
              <a:gd name="connsiteY165" fmla="*/ 2106844 h 2344739"/>
              <a:gd name="connsiteX166" fmla="*/ 4065510 w 12192001"/>
              <a:gd name="connsiteY166" fmla="*/ 2105400 h 2344739"/>
              <a:gd name="connsiteX167" fmla="*/ 4058954 w 12192001"/>
              <a:gd name="connsiteY167" fmla="*/ 2105618 h 2344739"/>
              <a:gd name="connsiteX168" fmla="*/ 4042364 w 12192001"/>
              <a:gd name="connsiteY168" fmla="*/ 2103997 h 2344739"/>
              <a:gd name="connsiteX169" fmla="*/ 4036997 w 12192001"/>
              <a:gd name="connsiteY169" fmla="*/ 2101563 h 2344739"/>
              <a:gd name="connsiteX170" fmla="*/ 4035363 w 12192001"/>
              <a:gd name="connsiteY170" fmla="*/ 2097896 h 2344739"/>
              <a:gd name="connsiteX171" fmla="*/ 4033778 w 12192001"/>
              <a:gd name="connsiteY171" fmla="*/ 2098131 h 2344739"/>
              <a:gd name="connsiteX172" fmla="*/ 4004538 w 12192001"/>
              <a:gd name="connsiteY172" fmla="*/ 2085563 h 2344739"/>
              <a:gd name="connsiteX173" fmla="*/ 3936846 w 12192001"/>
              <a:gd name="connsiteY173" fmla="*/ 2068106 h 2344739"/>
              <a:gd name="connsiteX174" fmla="*/ 3897275 w 12192001"/>
              <a:gd name="connsiteY174" fmla="*/ 2062451 h 2344739"/>
              <a:gd name="connsiteX175" fmla="*/ 3789760 w 12192001"/>
              <a:gd name="connsiteY175" fmla="*/ 2042213 h 2344739"/>
              <a:gd name="connsiteX176" fmla="*/ 3682513 w 12192001"/>
              <a:gd name="connsiteY176" fmla="*/ 2018290 h 2344739"/>
              <a:gd name="connsiteX177" fmla="*/ 3610035 w 12192001"/>
              <a:gd name="connsiteY177" fmla="*/ 1986019 h 2344739"/>
              <a:gd name="connsiteX178" fmla="*/ 3603855 w 12192001"/>
              <a:gd name="connsiteY178" fmla="*/ 1987381 h 2344739"/>
              <a:gd name="connsiteX179" fmla="*/ 3594736 w 12192001"/>
              <a:gd name="connsiteY179" fmla="*/ 1987545 h 2344739"/>
              <a:gd name="connsiteX180" fmla="*/ 3594501 w 12192001"/>
              <a:gd name="connsiteY180" fmla="*/ 1987276 h 2344739"/>
              <a:gd name="connsiteX181" fmla="*/ 3585978 w 12192001"/>
              <a:gd name="connsiteY181" fmla="*/ 1987966 h 2344739"/>
              <a:gd name="connsiteX182" fmla="*/ 3536135 w 12192001"/>
              <a:gd name="connsiteY182" fmla="*/ 1978267 h 2344739"/>
              <a:gd name="connsiteX183" fmla="*/ 3473223 w 12192001"/>
              <a:gd name="connsiteY183" fmla="*/ 1974606 h 2344739"/>
              <a:gd name="connsiteX184" fmla="*/ 3400728 w 12192001"/>
              <a:gd name="connsiteY184" fmla="*/ 1962558 h 2344739"/>
              <a:gd name="connsiteX185" fmla="*/ 3363888 w 12192001"/>
              <a:gd name="connsiteY185" fmla="*/ 1979510 h 2344739"/>
              <a:gd name="connsiteX186" fmla="*/ 3344026 w 12192001"/>
              <a:gd name="connsiteY186" fmla="*/ 1981192 h 2344739"/>
              <a:gd name="connsiteX187" fmla="*/ 3341698 w 12192001"/>
              <a:gd name="connsiteY187" fmla="*/ 1980217 h 2344739"/>
              <a:gd name="connsiteX188" fmla="*/ 3262356 w 12192001"/>
              <a:gd name="connsiteY188" fmla="*/ 1986094 h 2344739"/>
              <a:gd name="connsiteX189" fmla="*/ 3142556 w 12192001"/>
              <a:gd name="connsiteY189" fmla="*/ 1993869 h 2344739"/>
              <a:gd name="connsiteX190" fmla="*/ 3030291 w 12192001"/>
              <a:gd name="connsiteY190" fmla="*/ 1996512 h 2344739"/>
              <a:gd name="connsiteX191" fmla="*/ 2781569 w 12192001"/>
              <a:gd name="connsiteY191" fmla="*/ 2018333 h 2344739"/>
              <a:gd name="connsiteX192" fmla="*/ 2646527 w 12192001"/>
              <a:gd name="connsiteY192" fmla="*/ 2028869 h 2344739"/>
              <a:gd name="connsiteX193" fmla="*/ 2568028 w 12192001"/>
              <a:gd name="connsiteY193" fmla="*/ 2002628 h 2344739"/>
              <a:gd name="connsiteX194" fmla="*/ 2443255 w 12192001"/>
              <a:gd name="connsiteY194" fmla="*/ 2016529 h 2344739"/>
              <a:gd name="connsiteX195" fmla="*/ 2315112 w 12192001"/>
              <a:gd name="connsiteY195" fmla="*/ 2024996 h 2344739"/>
              <a:gd name="connsiteX196" fmla="*/ 2208578 w 12192001"/>
              <a:gd name="connsiteY196" fmla="*/ 2019763 h 2344739"/>
              <a:gd name="connsiteX197" fmla="*/ 2094665 w 12192001"/>
              <a:gd name="connsiteY197" fmla="*/ 2003052 h 2344739"/>
              <a:gd name="connsiteX198" fmla="*/ 1997356 w 12192001"/>
              <a:gd name="connsiteY198" fmla="*/ 1995032 h 2344739"/>
              <a:gd name="connsiteX199" fmla="*/ 1928172 w 12192001"/>
              <a:gd name="connsiteY199" fmla="*/ 2016977 h 2344739"/>
              <a:gd name="connsiteX200" fmla="*/ 1921650 w 12192001"/>
              <a:gd name="connsiteY200" fmla="*/ 2012146 h 2344739"/>
              <a:gd name="connsiteX201" fmla="*/ 1873080 w 12192001"/>
              <a:gd name="connsiteY201" fmla="*/ 2013741 h 2344739"/>
              <a:gd name="connsiteX202" fmla="*/ 1786655 w 12192001"/>
              <a:gd name="connsiteY202" fmla="*/ 2041363 h 2344739"/>
              <a:gd name="connsiteX203" fmla="*/ 1738204 w 12192001"/>
              <a:gd name="connsiteY203" fmla="*/ 2036312 h 2344739"/>
              <a:gd name="connsiteX204" fmla="*/ 1675071 w 12192001"/>
              <a:gd name="connsiteY204" fmla="*/ 2019963 h 2344739"/>
              <a:gd name="connsiteX205" fmla="*/ 1608669 w 12192001"/>
              <a:gd name="connsiteY205" fmla="*/ 2013066 h 2344739"/>
              <a:gd name="connsiteX206" fmla="*/ 1496110 w 12192001"/>
              <a:gd name="connsiteY206" fmla="*/ 1987476 h 2344739"/>
              <a:gd name="connsiteX207" fmla="*/ 1149979 w 12192001"/>
              <a:gd name="connsiteY207" fmla="*/ 1938041 h 2344739"/>
              <a:gd name="connsiteX208" fmla="*/ 858269 w 12192001"/>
              <a:gd name="connsiteY208" fmla="*/ 1928608 h 2344739"/>
              <a:gd name="connsiteX209" fmla="*/ 837540 w 12192001"/>
              <a:gd name="connsiteY209" fmla="*/ 1929821 h 2344739"/>
              <a:gd name="connsiteX210" fmla="*/ 816809 w 12192001"/>
              <a:gd name="connsiteY210" fmla="*/ 1927857 h 2344739"/>
              <a:gd name="connsiteX211" fmla="*/ 811506 w 12192001"/>
              <a:gd name="connsiteY211" fmla="*/ 1930751 h 2344739"/>
              <a:gd name="connsiteX212" fmla="*/ 797041 w 12192001"/>
              <a:gd name="connsiteY212" fmla="*/ 1930446 h 2344739"/>
              <a:gd name="connsiteX213" fmla="*/ 767901 w 12192001"/>
              <a:gd name="connsiteY213" fmla="*/ 1932653 h 2344739"/>
              <a:gd name="connsiteX214" fmla="*/ 763053 w 12192001"/>
              <a:gd name="connsiteY214" fmla="*/ 1930432 h 2344739"/>
              <a:gd name="connsiteX215" fmla="*/ 720047 w 12192001"/>
              <a:gd name="connsiteY215" fmla="*/ 1929661 h 2344739"/>
              <a:gd name="connsiteX216" fmla="*/ 719742 w 12192001"/>
              <a:gd name="connsiteY216" fmla="*/ 1928399 h 2344739"/>
              <a:gd name="connsiteX217" fmla="*/ 708875 w 12192001"/>
              <a:gd name="connsiteY217" fmla="*/ 1922722 h 2344739"/>
              <a:gd name="connsiteX218" fmla="*/ 596792 w 12192001"/>
              <a:gd name="connsiteY218" fmla="*/ 1879864 h 2344739"/>
              <a:gd name="connsiteX219" fmla="*/ 578535 w 12192001"/>
              <a:gd name="connsiteY219" fmla="*/ 1877212 h 2344739"/>
              <a:gd name="connsiteX220" fmla="*/ 571717 w 12192001"/>
              <a:gd name="connsiteY220" fmla="*/ 1877401 h 2344739"/>
              <a:gd name="connsiteX221" fmla="*/ 445099 w 12192001"/>
              <a:gd name="connsiteY221" fmla="*/ 1839371 h 2344739"/>
              <a:gd name="connsiteX222" fmla="*/ 404015 w 12192001"/>
              <a:gd name="connsiteY222" fmla="*/ 1833548 h 2344739"/>
              <a:gd name="connsiteX223" fmla="*/ 292435 w 12192001"/>
              <a:gd name="connsiteY223" fmla="*/ 1812852 h 2344739"/>
              <a:gd name="connsiteX224" fmla="*/ 118381 w 12192001"/>
              <a:gd name="connsiteY224" fmla="*/ 1761047 h 2344739"/>
              <a:gd name="connsiteX225" fmla="*/ 15526 w 12192001"/>
              <a:gd name="connsiteY225" fmla="*/ 1758191 h 2344739"/>
              <a:gd name="connsiteX226" fmla="*/ 2 w 12192001"/>
              <a:gd name="connsiteY226" fmla="*/ 1752722 h 2344739"/>
              <a:gd name="connsiteX227" fmla="*/ 1 w 12192001"/>
              <a:gd name="connsiteY227" fmla="*/ 762497 h 2344739"/>
              <a:gd name="connsiteX228" fmla="*/ 0 w 12192001"/>
              <a:gd name="connsiteY228" fmla="*/ 762497 h 2344739"/>
              <a:gd name="connsiteX229" fmla="*/ 0 w 12192001"/>
              <a:gd name="connsiteY229" fmla="*/ 222213 h 2344739"/>
              <a:gd name="connsiteX230" fmla="*/ 0 w 12192001"/>
              <a:gd name="connsiteY230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20047 w 12192001"/>
              <a:gd name="connsiteY213" fmla="*/ 1929661 h 2344739"/>
              <a:gd name="connsiteX214" fmla="*/ 719742 w 12192001"/>
              <a:gd name="connsiteY214" fmla="*/ 1928399 h 2344739"/>
              <a:gd name="connsiteX215" fmla="*/ 708875 w 12192001"/>
              <a:gd name="connsiteY215" fmla="*/ 1922722 h 2344739"/>
              <a:gd name="connsiteX216" fmla="*/ 596792 w 12192001"/>
              <a:gd name="connsiteY216" fmla="*/ 1879864 h 2344739"/>
              <a:gd name="connsiteX217" fmla="*/ 578535 w 12192001"/>
              <a:gd name="connsiteY217" fmla="*/ 1877212 h 2344739"/>
              <a:gd name="connsiteX218" fmla="*/ 571717 w 12192001"/>
              <a:gd name="connsiteY218" fmla="*/ 1877401 h 2344739"/>
              <a:gd name="connsiteX219" fmla="*/ 445099 w 12192001"/>
              <a:gd name="connsiteY219" fmla="*/ 1839371 h 2344739"/>
              <a:gd name="connsiteX220" fmla="*/ 404015 w 12192001"/>
              <a:gd name="connsiteY220" fmla="*/ 1833548 h 2344739"/>
              <a:gd name="connsiteX221" fmla="*/ 292435 w 12192001"/>
              <a:gd name="connsiteY221" fmla="*/ 1812852 h 2344739"/>
              <a:gd name="connsiteX222" fmla="*/ 118381 w 12192001"/>
              <a:gd name="connsiteY222" fmla="*/ 1761047 h 2344739"/>
              <a:gd name="connsiteX223" fmla="*/ 15526 w 12192001"/>
              <a:gd name="connsiteY223" fmla="*/ 1758191 h 2344739"/>
              <a:gd name="connsiteX224" fmla="*/ 2 w 12192001"/>
              <a:gd name="connsiteY224" fmla="*/ 1752722 h 2344739"/>
              <a:gd name="connsiteX225" fmla="*/ 1 w 12192001"/>
              <a:gd name="connsiteY225" fmla="*/ 762497 h 2344739"/>
              <a:gd name="connsiteX226" fmla="*/ 0 w 12192001"/>
              <a:gd name="connsiteY226" fmla="*/ 762497 h 2344739"/>
              <a:gd name="connsiteX227" fmla="*/ 0 w 12192001"/>
              <a:gd name="connsiteY227" fmla="*/ 222213 h 2344739"/>
              <a:gd name="connsiteX228" fmla="*/ 0 w 12192001"/>
              <a:gd name="connsiteY228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67901 w 12192001"/>
              <a:gd name="connsiteY211" fmla="*/ 1932653 h 2344739"/>
              <a:gd name="connsiteX212" fmla="*/ 720047 w 12192001"/>
              <a:gd name="connsiteY212" fmla="*/ 1929661 h 2344739"/>
              <a:gd name="connsiteX213" fmla="*/ 719742 w 12192001"/>
              <a:gd name="connsiteY213" fmla="*/ 1928399 h 2344739"/>
              <a:gd name="connsiteX214" fmla="*/ 708875 w 12192001"/>
              <a:gd name="connsiteY214" fmla="*/ 1922722 h 2344739"/>
              <a:gd name="connsiteX215" fmla="*/ 596792 w 12192001"/>
              <a:gd name="connsiteY215" fmla="*/ 1879864 h 2344739"/>
              <a:gd name="connsiteX216" fmla="*/ 578535 w 12192001"/>
              <a:gd name="connsiteY216" fmla="*/ 1877212 h 2344739"/>
              <a:gd name="connsiteX217" fmla="*/ 571717 w 12192001"/>
              <a:gd name="connsiteY217" fmla="*/ 1877401 h 2344739"/>
              <a:gd name="connsiteX218" fmla="*/ 445099 w 12192001"/>
              <a:gd name="connsiteY218" fmla="*/ 1839371 h 2344739"/>
              <a:gd name="connsiteX219" fmla="*/ 404015 w 12192001"/>
              <a:gd name="connsiteY219" fmla="*/ 1833548 h 2344739"/>
              <a:gd name="connsiteX220" fmla="*/ 292435 w 12192001"/>
              <a:gd name="connsiteY220" fmla="*/ 1812852 h 2344739"/>
              <a:gd name="connsiteX221" fmla="*/ 118381 w 12192001"/>
              <a:gd name="connsiteY221" fmla="*/ 1761047 h 2344739"/>
              <a:gd name="connsiteX222" fmla="*/ 15526 w 12192001"/>
              <a:gd name="connsiteY222" fmla="*/ 1758191 h 2344739"/>
              <a:gd name="connsiteX223" fmla="*/ 2 w 12192001"/>
              <a:gd name="connsiteY223" fmla="*/ 1752722 h 2344739"/>
              <a:gd name="connsiteX224" fmla="*/ 1 w 12192001"/>
              <a:gd name="connsiteY224" fmla="*/ 762497 h 2344739"/>
              <a:gd name="connsiteX225" fmla="*/ 0 w 12192001"/>
              <a:gd name="connsiteY225" fmla="*/ 762497 h 2344739"/>
              <a:gd name="connsiteX226" fmla="*/ 0 w 12192001"/>
              <a:gd name="connsiteY226" fmla="*/ 222213 h 2344739"/>
              <a:gd name="connsiteX227" fmla="*/ 0 w 12192001"/>
              <a:gd name="connsiteY227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762497 h 2344739"/>
              <a:gd name="connsiteX225" fmla="*/ 0 w 12192001"/>
              <a:gd name="connsiteY225" fmla="*/ 222213 h 2344739"/>
              <a:gd name="connsiteX226" fmla="*/ 0 w 12192001"/>
              <a:gd name="connsiteY22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222213 h 2344739"/>
              <a:gd name="connsiteX225" fmla="*/ 0 w 12192001"/>
              <a:gd name="connsiteY225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53521 w 12193149"/>
              <a:gd name="connsiteY90" fmla="*/ 1957169 h 2344739"/>
              <a:gd name="connsiteX91" fmla="*/ 8321252 w 12193149"/>
              <a:gd name="connsiteY91" fmla="*/ 1974587 h 2344739"/>
              <a:gd name="connsiteX92" fmla="*/ 8315581 w 12193149"/>
              <a:gd name="connsiteY92" fmla="*/ 1974913 h 2344739"/>
              <a:gd name="connsiteX93" fmla="*/ 8296322 w 12193149"/>
              <a:gd name="connsiteY93" fmla="*/ 1988808 h 2344739"/>
              <a:gd name="connsiteX94" fmla="*/ 8285424 w 12193149"/>
              <a:gd name="connsiteY94" fmla="*/ 1994631 h 2344739"/>
              <a:gd name="connsiteX95" fmla="*/ 8284298 w 12193149"/>
              <a:gd name="connsiteY95" fmla="*/ 1999074 h 2344739"/>
              <a:gd name="connsiteX96" fmla="*/ 8267224 w 12193149"/>
              <a:gd name="connsiteY96" fmla="*/ 2006249 h 2344739"/>
              <a:gd name="connsiteX97" fmla="*/ 8264525 w 12193149"/>
              <a:gd name="connsiteY97" fmla="*/ 2006019 h 2344739"/>
              <a:gd name="connsiteX98" fmla="*/ 8253181 w 12193149"/>
              <a:gd name="connsiteY98" fmla="*/ 2015862 h 2344739"/>
              <a:gd name="connsiteX99" fmla="*/ 8246982 w 12193149"/>
              <a:gd name="connsiteY99" fmla="*/ 2028854 h 2344739"/>
              <a:gd name="connsiteX100" fmla="*/ 8091420 w 12193149"/>
              <a:gd name="connsiteY100" fmla="*/ 2075015 h 2344739"/>
              <a:gd name="connsiteX101" fmla="*/ 7906555 w 12193149"/>
              <a:gd name="connsiteY101" fmla="*/ 2116988 h 2344739"/>
              <a:gd name="connsiteX102" fmla="*/ 7719893 w 12193149"/>
              <a:gd name="connsiteY102" fmla="*/ 2142703 h 2344739"/>
              <a:gd name="connsiteX103" fmla="*/ 7615495 w 12193149"/>
              <a:gd name="connsiteY103" fmla="*/ 2139232 h 2344739"/>
              <a:gd name="connsiteX104" fmla="*/ 7528691 w 12193149"/>
              <a:gd name="connsiteY104" fmla="*/ 2145060 h 2344739"/>
              <a:gd name="connsiteX105" fmla="*/ 7520719 w 12193149"/>
              <a:gd name="connsiteY105" fmla="*/ 2147613 h 2344739"/>
              <a:gd name="connsiteX106" fmla="*/ 7508559 w 12193149"/>
              <a:gd name="connsiteY106" fmla="*/ 2148948 h 2344739"/>
              <a:gd name="connsiteX107" fmla="*/ 7508188 w 12193149"/>
              <a:gd name="connsiteY107" fmla="*/ 2148621 h 2344739"/>
              <a:gd name="connsiteX108" fmla="*/ 7496943 w 12193149"/>
              <a:gd name="connsiteY108" fmla="*/ 2150573 h 2344739"/>
              <a:gd name="connsiteX109" fmla="*/ 7406539 w 12193149"/>
              <a:gd name="connsiteY109" fmla="*/ 2142468 h 2344739"/>
              <a:gd name="connsiteX110" fmla="*/ 7219707 w 12193149"/>
              <a:gd name="connsiteY110" fmla="*/ 2156680 h 2344739"/>
              <a:gd name="connsiteX111" fmla="*/ 7202249 w 12193149"/>
              <a:gd name="connsiteY111" fmla="*/ 2161230 h 2344739"/>
              <a:gd name="connsiteX112" fmla="*/ 7198152 w 12193149"/>
              <a:gd name="connsiteY112" fmla="*/ 2166588 h 2344739"/>
              <a:gd name="connsiteX113" fmla="*/ 7171956 w 12193149"/>
              <a:gd name="connsiteY113" fmla="*/ 2171236 h 2344739"/>
              <a:gd name="connsiteX114" fmla="*/ 7098136 w 12193149"/>
              <a:gd name="connsiteY114" fmla="*/ 2183464 h 2344739"/>
              <a:gd name="connsiteX115" fmla="*/ 7019644 w 12193149"/>
              <a:gd name="connsiteY115" fmla="*/ 2183090 h 2344739"/>
              <a:gd name="connsiteX116" fmla="*/ 6905294 w 12193149"/>
              <a:gd name="connsiteY116" fmla="*/ 2212596 h 2344739"/>
              <a:gd name="connsiteX117" fmla="*/ 6709370 w 12193149"/>
              <a:gd name="connsiteY117" fmla="*/ 2240551 h 2344739"/>
              <a:gd name="connsiteX118" fmla="*/ 6550602 w 12193149"/>
              <a:gd name="connsiteY118" fmla="*/ 2269327 h 2344739"/>
              <a:gd name="connsiteX119" fmla="*/ 6318708 w 12193149"/>
              <a:gd name="connsiteY119" fmla="*/ 2316127 h 2344739"/>
              <a:gd name="connsiteX120" fmla="*/ 6169822 w 12193149"/>
              <a:gd name="connsiteY120" fmla="*/ 2318214 h 2344739"/>
              <a:gd name="connsiteX121" fmla="*/ 6074996 w 12193149"/>
              <a:gd name="connsiteY121" fmla="*/ 2338676 h 2344739"/>
              <a:gd name="connsiteX122" fmla="*/ 6069677 w 12193149"/>
              <a:gd name="connsiteY122" fmla="*/ 2337139 h 2344739"/>
              <a:gd name="connsiteX123" fmla="*/ 6049786 w 12193149"/>
              <a:gd name="connsiteY123" fmla="*/ 2337822 h 2344739"/>
              <a:gd name="connsiteX124" fmla="*/ 6042433 w 12193149"/>
              <a:gd name="connsiteY124" fmla="*/ 2329473 h 2344739"/>
              <a:gd name="connsiteX125" fmla="*/ 6011238 w 12193149"/>
              <a:gd name="connsiteY125" fmla="*/ 2324380 h 2344739"/>
              <a:gd name="connsiteX126" fmla="*/ 5958523 w 12193149"/>
              <a:gd name="connsiteY126" fmla="*/ 2328024 h 2344739"/>
              <a:gd name="connsiteX127" fmla="*/ 5760067 w 12193149"/>
              <a:gd name="connsiteY127" fmla="*/ 2343716 h 2344739"/>
              <a:gd name="connsiteX128" fmla="*/ 5628108 w 12193149"/>
              <a:gd name="connsiteY128" fmla="*/ 2344739 h 2344739"/>
              <a:gd name="connsiteX129" fmla="*/ 5472054 w 12193149"/>
              <a:gd name="connsiteY129" fmla="*/ 2330719 h 2344739"/>
              <a:gd name="connsiteX130" fmla="*/ 5433909 w 12193149"/>
              <a:gd name="connsiteY130" fmla="*/ 2319466 h 2344739"/>
              <a:gd name="connsiteX131" fmla="*/ 5382817 w 12193149"/>
              <a:gd name="connsiteY131" fmla="*/ 2301764 h 2344739"/>
              <a:gd name="connsiteX132" fmla="*/ 5262912 w 12193149"/>
              <a:gd name="connsiteY132" fmla="*/ 2281347 h 2344739"/>
              <a:gd name="connsiteX133" fmla="*/ 5224109 w 12193149"/>
              <a:gd name="connsiteY133" fmla="*/ 2270223 h 2344739"/>
              <a:gd name="connsiteX134" fmla="*/ 5175808 w 12193149"/>
              <a:gd name="connsiteY134" fmla="*/ 2267233 h 2344739"/>
              <a:gd name="connsiteX135" fmla="*/ 5157702 w 12193149"/>
              <a:gd name="connsiteY135" fmla="*/ 2260010 h 2344739"/>
              <a:gd name="connsiteX136" fmla="*/ 5143747 w 12193149"/>
              <a:gd name="connsiteY136" fmla="*/ 2256610 h 2344739"/>
              <a:gd name="connsiteX137" fmla="*/ 5140744 w 12193149"/>
              <a:gd name="connsiteY137" fmla="*/ 2254509 h 2344739"/>
              <a:gd name="connsiteX138" fmla="*/ 5122807 w 12193149"/>
              <a:gd name="connsiteY138" fmla="*/ 2243656 h 2344739"/>
              <a:gd name="connsiteX139" fmla="*/ 5066938 w 12193149"/>
              <a:gd name="connsiteY139" fmla="*/ 2250227 h 2344739"/>
              <a:gd name="connsiteX140" fmla="*/ 5012662 w 12193149"/>
              <a:gd name="connsiteY140" fmla="*/ 2233846 h 2344739"/>
              <a:gd name="connsiteX141" fmla="*/ 4841589 w 12193149"/>
              <a:gd name="connsiteY141" fmla="*/ 2209829 h 2344739"/>
              <a:gd name="connsiteX142" fmla="*/ 4763595 w 12193149"/>
              <a:gd name="connsiteY142" fmla="*/ 2182061 h 2344739"/>
              <a:gd name="connsiteX143" fmla="*/ 4724334 w 12193149"/>
              <a:gd name="connsiteY143" fmla="*/ 2173047 h 2344739"/>
              <a:gd name="connsiteX144" fmla="*/ 4722324 w 12193149"/>
              <a:gd name="connsiteY144" fmla="*/ 2172298 h 2344739"/>
              <a:gd name="connsiteX145" fmla="*/ 4723259 w 12193149"/>
              <a:gd name="connsiteY145" fmla="*/ 2172087 h 2344739"/>
              <a:gd name="connsiteX146" fmla="*/ 4718350 w 12193149"/>
              <a:gd name="connsiteY146" fmla="*/ 2170817 h 2344739"/>
              <a:gd name="connsiteX147" fmla="*/ 4722324 w 12193149"/>
              <a:gd name="connsiteY147" fmla="*/ 2172298 h 2344739"/>
              <a:gd name="connsiteX148" fmla="*/ 4716674 w 12193149"/>
              <a:gd name="connsiteY148" fmla="*/ 2173573 h 2344739"/>
              <a:gd name="connsiteX149" fmla="*/ 4516962 w 12193149"/>
              <a:gd name="connsiteY149" fmla="*/ 2163671 h 2344739"/>
              <a:gd name="connsiteX150" fmla="*/ 4429691 w 12193149"/>
              <a:gd name="connsiteY150" fmla="*/ 2153020 h 2344739"/>
              <a:gd name="connsiteX151" fmla="*/ 4364023 w 12193149"/>
              <a:gd name="connsiteY151" fmla="*/ 2151674 h 2344739"/>
              <a:gd name="connsiteX152" fmla="*/ 4318114 w 12193149"/>
              <a:gd name="connsiteY152" fmla="*/ 2158289 h 2344739"/>
              <a:gd name="connsiteX153" fmla="*/ 4316258 w 12193149"/>
              <a:gd name="connsiteY153" fmla="*/ 2156948 h 2344739"/>
              <a:gd name="connsiteX154" fmla="*/ 4296292 w 12193149"/>
              <a:gd name="connsiteY154" fmla="*/ 2155069 h 2344739"/>
              <a:gd name="connsiteX155" fmla="*/ 4291212 w 12193149"/>
              <a:gd name="connsiteY155" fmla="*/ 2157986 h 2344739"/>
              <a:gd name="connsiteX156" fmla="*/ 4277290 w 12193149"/>
              <a:gd name="connsiteY156" fmla="*/ 2157740 h 2344739"/>
              <a:gd name="connsiteX157" fmla="*/ 4249265 w 12193149"/>
              <a:gd name="connsiteY157" fmla="*/ 2160064 h 2344739"/>
              <a:gd name="connsiteX158" fmla="*/ 4203199 w 12193149"/>
              <a:gd name="connsiteY158" fmla="*/ 2157269 h 2344739"/>
              <a:gd name="connsiteX159" fmla="*/ 4202893 w 12193149"/>
              <a:gd name="connsiteY159" fmla="*/ 2156010 h 2344739"/>
              <a:gd name="connsiteX160" fmla="*/ 4192396 w 12193149"/>
              <a:gd name="connsiteY160" fmla="*/ 2150376 h 2344739"/>
              <a:gd name="connsiteX161" fmla="*/ 4143893 w 12193149"/>
              <a:gd name="connsiteY161" fmla="*/ 2134511 h 2344739"/>
              <a:gd name="connsiteX162" fmla="*/ 4084245 w 12193149"/>
              <a:gd name="connsiteY162" fmla="*/ 2107978 h 2344739"/>
              <a:gd name="connsiteX163" fmla="*/ 4075694 w 12193149"/>
              <a:gd name="connsiteY163" fmla="*/ 2107143 h 2344739"/>
              <a:gd name="connsiteX164" fmla="*/ 4075575 w 12193149"/>
              <a:gd name="connsiteY164" fmla="*/ 2106844 h 2344739"/>
              <a:gd name="connsiteX165" fmla="*/ 4066658 w 12193149"/>
              <a:gd name="connsiteY165" fmla="*/ 2105400 h 2344739"/>
              <a:gd name="connsiteX166" fmla="*/ 4060102 w 12193149"/>
              <a:gd name="connsiteY166" fmla="*/ 2105618 h 2344739"/>
              <a:gd name="connsiteX167" fmla="*/ 4043512 w 12193149"/>
              <a:gd name="connsiteY167" fmla="*/ 2103997 h 2344739"/>
              <a:gd name="connsiteX168" fmla="*/ 4038145 w 12193149"/>
              <a:gd name="connsiteY168" fmla="*/ 2101563 h 2344739"/>
              <a:gd name="connsiteX169" fmla="*/ 4036511 w 12193149"/>
              <a:gd name="connsiteY169" fmla="*/ 2097896 h 2344739"/>
              <a:gd name="connsiteX170" fmla="*/ 4034926 w 12193149"/>
              <a:gd name="connsiteY170" fmla="*/ 2098131 h 2344739"/>
              <a:gd name="connsiteX171" fmla="*/ 4005686 w 12193149"/>
              <a:gd name="connsiteY171" fmla="*/ 2085563 h 2344739"/>
              <a:gd name="connsiteX172" fmla="*/ 3937994 w 12193149"/>
              <a:gd name="connsiteY172" fmla="*/ 2068106 h 2344739"/>
              <a:gd name="connsiteX173" fmla="*/ 3898423 w 12193149"/>
              <a:gd name="connsiteY173" fmla="*/ 2062451 h 2344739"/>
              <a:gd name="connsiteX174" fmla="*/ 3790908 w 12193149"/>
              <a:gd name="connsiteY174" fmla="*/ 2042213 h 2344739"/>
              <a:gd name="connsiteX175" fmla="*/ 3683661 w 12193149"/>
              <a:gd name="connsiteY175" fmla="*/ 2018290 h 2344739"/>
              <a:gd name="connsiteX176" fmla="*/ 3611183 w 12193149"/>
              <a:gd name="connsiteY176" fmla="*/ 1986019 h 2344739"/>
              <a:gd name="connsiteX177" fmla="*/ 3605003 w 12193149"/>
              <a:gd name="connsiteY177" fmla="*/ 1987381 h 2344739"/>
              <a:gd name="connsiteX178" fmla="*/ 3595884 w 12193149"/>
              <a:gd name="connsiteY178" fmla="*/ 1987545 h 2344739"/>
              <a:gd name="connsiteX179" fmla="*/ 3595649 w 12193149"/>
              <a:gd name="connsiteY179" fmla="*/ 1987276 h 2344739"/>
              <a:gd name="connsiteX180" fmla="*/ 3587126 w 12193149"/>
              <a:gd name="connsiteY180" fmla="*/ 1987966 h 2344739"/>
              <a:gd name="connsiteX181" fmla="*/ 3537283 w 12193149"/>
              <a:gd name="connsiteY181" fmla="*/ 1978267 h 2344739"/>
              <a:gd name="connsiteX182" fmla="*/ 3474371 w 12193149"/>
              <a:gd name="connsiteY182" fmla="*/ 1974606 h 2344739"/>
              <a:gd name="connsiteX183" fmla="*/ 3401876 w 12193149"/>
              <a:gd name="connsiteY183" fmla="*/ 1962558 h 2344739"/>
              <a:gd name="connsiteX184" fmla="*/ 3365036 w 12193149"/>
              <a:gd name="connsiteY184" fmla="*/ 1979510 h 2344739"/>
              <a:gd name="connsiteX185" fmla="*/ 3345174 w 12193149"/>
              <a:gd name="connsiteY185" fmla="*/ 1981192 h 2344739"/>
              <a:gd name="connsiteX186" fmla="*/ 3342846 w 12193149"/>
              <a:gd name="connsiteY186" fmla="*/ 1980217 h 2344739"/>
              <a:gd name="connsiteX187" fmla="*/ 3263504 w 12193149"/>
              <a:gd name="connsiteY187" fmla="*/ 1986094 h 2344739"/>
              <a:gd name="connsiteX188" fmla="*/ 3143704 w 12193149"/>
              <a:gd name="connsiteY188" fmla="*/ 1993869 h 2344739"/>
              <a:gd name="connsiteX189" fmla="*/ 3031439 w 12193149"/>
              <a:gd name="connsiteY189" fmla="*/ 1996512 h 2344739"/>
              <a:gd name="connsiteX190" fmla="*/ 2782717 w 12193149"/>
              <a:gd name="connsiteY190" fmla="*/ 2018333 h 2344739"/>
              <a:gd name="connsiteX191" fmla="*/ 2647675 w 12193149"/>
              <a:gd name="connsiteY191" fmla="*/ 2028869 h 2344739"/>
              <a:gd name="connsiteX192" fmla="*/ 2569176 w 12193149"/>
              <a:gd name="connsiteY192" fmla="*/ 2002628 h 2344739"/>
              <a:gd name="connsiteX193" fmla="*/ 2444403 w 12193149"/>
              <a:gd name="connsiteY193" fmla="*/ 2016529 h 2344739"/>
              <a:gd name="connsiteX194" fmla="*/ 2316260 w 12193149"/>
              <a:gd name="connsiteY194" fmla="*/ 2024996 h 2344739"/>
              <a:gd name="connsiteX195" fmla="*/ 2209726 w 12193149"/>
              <a:gd name="connsiteY195" fmla="*/ 2019763 h 2344739"/>
              <a:gd name="connsiteX196" fmla="*/ 2095813 w 12193149"/>
              <a:gd name="connsiteY196" fmla="*/ 2003052 h 2344739"/>
              <a:gd name="connsiteX197" fmla="*/ 1998504 w 12193149"/>
              <a:gd name="connsiteY197" fmla="*/ 1995032 h 2344739"/>
              <a:gd name="connsiteX198" fmla="*/ 1929320 w 12193149"/>
              <a:gd name="connsiteY198" fmla="*/ 2016977 h 2344739"/>
              <a:gd name="connsiteX199" fmla="*/ 1922798 w 12193149"/>
              <a:gd name="connsiteY199" fmla="*/ 2012146 h 2344739"/>
              <a:gd name="connsiteX200" fmla="*/ 1874228 w 12193149"/>
              <a:gd name="connsiteY200" fmla="*/ 2013741 h 2344739"/>
              <a:gd name="connsiteX201" fmla="*/ 1787803 w 12193149"/>
              <a:gd name="connsiteY201" fmla="*/ 2041363 h 2344739"/>
              <a:gd name="connsiteX202" fmla="*/ 1739352 w 12193149"/>
              <a:gd name="connsiteY202" fmla="*/ 2036312 h 2344739"/>
              <a:gd name="connsiteX203" fmla="*/ 1676219 w 12193149"/>
              <a:gd name="connsiteY203" fmla="*/ 2019963 h 2344739"/>
              <a:gd name="connsiteX204" fmla="*/ 1609817 w 12193149"/>
              <a:gd name="connsiteY204" fmla="*/ 2013066 h 2344739"/>
              <a:gd name="connsiteX205" fmla="*/ 1497258 w 12193149"/>
              <a:gd name="connsiteY205" fmla="*/ 1987476 h 2344739"/>
              <a:gd name="connsiteX206" fmla="*/ 1151127 w 12193149"/>
              <a:gd name="connsiteY206" fmla="*/ 1938041 h 2344739"/>
              <a:gd name="connsiteX207" fmla="*/ 859417 w 12193149"/>
              <a:gd name="connsiteY207" fmla="*/ 1928608 h 2344739"/>
              <a:gd name="connsiteX208" fmla="*/ 838688 w 12193149"/>
              <a:gd name="connsiteY208" fmla="*/ 1929821 h 2344739"/>
              <a:gd name="connsiteX209" fmla="*/ 817957 w 12193149"/>
              <a:gd name="connsiteY209" fmla="*/ 1927857 h 2344739"/>
              <a:gd name="connsiteX210" fmla="*/ 812654 w 12193149"/>
              <a:gd name="connsiteY210" fmla="*/ 1930751 h 2344739"/>
              <a:gd name="connsiteX211" fmla="*/ 721195 w 12193149"/>
              <a:gd name="connsiteY211" fmla="*/ 1929661 h 2344739"/>
              <a:gd name="connsiteX212" fmla="*/ 720890 w 12193149"/>
              <a:gd name="connsiteY212" fmla="*/ 1928399 h 2344739"/>
              <a:gd name="connsiteX213" fmla="*/ 710023 w 12193149"/>
              <a:gd name="connsiteY213" fmla="*/ 1922722 h 2344739"/>
              <a:gd name="connsiteX214" fmla="*/ 597940 w 12193149"/>
              <a:gd name="connsiteY214" fmla="*/ 1879864 h 2344739"/>
              <a:gd name="connsiteX215" fmla="*/ 579683 w 12193149"/>
              <a:gd name="connsiteY215" fmla="*/ 1877212 h 2344739"/>
              <a:gd name="connsiteX216" fmla="*/ 572865 w 12193149"/>
              <a:gd name="connsiteY216" fmla="*/ 1877401 h 2344739"/>
              <a:gd name="connsiteX217" fmla="*/ 446247 w 12193149"/>
              <a:gd name="connsiteY217" fmla="*/ 1839371 h 2344739"/>
              <a:gd name="connsiteX218" fmla="*/ 405163 w 12193149"/>
              <a:gd name="connsiteY218" fmla="*/ 1833548 h 2344739"/>
              <a:gd name="connsiteX219" fmla="*/ 293583 w 12193149"/>
              <a:gd name="connsiteY219" fmla="*/ 1812852 h 2344739"/>
              <a:gd name="connsiteX220" fmla="*/ 119529 w 12193149"/>
              <a:gd name="connsiteY220" fmla="*/ 1761047 h 2344739"/>
              <a:gd name="connsiteX221" fmla="*/ 16674 w 12193149"/>
              <a:gd name="connsiteY221" fmla="*/ 1758191 h 2344739"/>
              <a:gd name="connsiteX222" fmla="*/ 1150 w 12193149"/>
              <a:gd name="connsiteY222" fmla="*/ 1752722 h 2344739"/>
              <a:gd name="connsiteX223" fmla="*/ 1148 w 12193149"/>
              <a:gd name="connsiteY223" fmla="*/ 222213 h 2344739"/>
              <a:gd name="connsiteX224" fmla="*/ 1148 w 12193149"/>
              <a:gd name="connsiteY224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21252 w 12193149"/>
              <a:gd name="connsiteY90" fmla="*/ 1974587 h 2344739"/>
              <a:gd name="connsiteX91" fmla="*/ 8315581 w 12193149"/>
              <a:gd name="connsiteY91" fmla="*/ 1974913 h 2344739"/>
              <a:gd name="connsiteX92" fmla="*/ 8296322 w 12193149"/>
              <a:gd name="connsiteY92" fmla="*/ 1988808 h 2344739"/>
              <a:gd name="connsiteX93" fmla="*/ 8285424 w 12193149"/>
              <a:gd name="connsiteY93" fmla="*/ 1994631 h 2344739"/>
              <a:gd name="connsiteX94" fmla="*/ 8284298 w 12193149"/>
              <a:gd name="connsiteY94" fmla="*/ 1999074 h 2344739"/>
              <a:gd name="connsiteX95" fmla="*/ 8267224 w 12193149"/>
              <a:gd name="connsiteY95" fmla="*/ 2006249 h 2344739"/>
              <a:gd name="connsiteX96" fmla="*/ 8264525 w 12193149"/>
              <a:gd name="connsiteY96" fmla="*/ 2006019 h 2344739"/>
              <a:gd name="connsiteX97" fmla="*/ 8253181 w 12193149"/>
              <a:gd name="connsiteY97" fmla="*/ 2015862 h 2344739"/>
              <a:gd name="connsiteX98" fmla="*/ 8246982 w 12193149"/>
              <a:gd name="connsiteY98" fmla="*/ 2028854 h 2344739"/>
              <a:gd name="connsiteX99" fmla="*/ 8091420 w 12193149"/>
              <a:gd name="connsiteY99" fmla="*/ 2075015 h 2344739"/>
              <a:gd name="connsiteX100" fmla="*/ 7906555 w 12193149"/>
              <a:gd name="connsiteY100" fmla="*/ 2116988 h 2344739"/>
              <a:gd name="connsiteX101" fmla="*/ 7719893 w 12193149"/>
              <a:gd name="connsiteY101" fmla="*/ 2142703 h 2344739"/>
              <a:gd name="connsiteX102" fmla="*/ 7615495 w 12193149"/>
              <a:gd name="connsiteY102" fmla="*/ 2139232 h 2344739"/>
              <a:gd name="connsiteX103" fmla="*/ 7528691 w 12193149"/>
              <a:gd name="connsiteY103" fmla="*/ 2145060 h 2344739"/>
              <a:gd name="connsiteX104" fmla="*/ 7520719 w 12193149"/>
              <a:gd name="connsiteY104" fmla="*/ 2147613 h 2344739"/>
              <a:gd name="connsiteX105" fmla="*/ 7508559 w 12193149"/>
              <a:gd name="connsiteY105" fmla="*/ 2148948 h 2344739"/>
              <a:gd name="connsiteX106" fmla="*/ 7508188 w 12193149"/>
              <a:gd name="connsiteY106" fmla="*/ 2148621 h 2344739"/>
              <a:gd name="connsiteX107" fmla="*/ 7496943 w 12193149"/>
              <a:gd name="connsiteY107" fmla="*/ 2150573 h 2344739"/>
              <a:gd name="connsiteX108" fmla="*/ 7406539 w 12193149"/>
              <a:gd name="connsiteY108" fmla="*/ 2142468 h 2344739"/>
              <a:gd name="connsiteX109" fmla="*/ 7219707 w 12193149"/>
              <a:gd name="connsiteY109" fmla="*/ 2156680 h 2344739"/>
              <a:gd name="connsiteX110" fmla="*/ 7202249 w 12193149"/>
              <a:gd name="connsiteY110" fmla="*/ 2161230 h 2344739"/>
              <a:gd name="connsiteX111" fmla="*/ 7198152 w 12193149"/>
              <a:gd name="connsiteY111" fmla="*/ 2166588 h 2344739"/>
              <a:gd name="connsiteX112" fmla="*/ 7171956 w 12193149"/>
              <a:gd name="connsiteY112" fmla="*/ 2171236 h 2344739"/>
              <a:gd name="connsiteX113" fmla="*/ 7098136 w 12193149"/>
              <a:gd name="connsiteY113" fmla="*/ 2183464 h 2344739"/>
              <a:gd name="connsiteX114" fmla="*/ 7019644 w 12193149"/>
              <a:gd name="connsiteY114" fmla="*/ 2183090 h 2344739"/>
              <a:gd name="connsiteX115" fmla="*/ 6905294 w 12193149"/>
              <a:gd name="connsiteY115" fmla="*/ 2212596 h 2344739"/>
              <a:gd name="connsiteX116" fmla="*/ 6709370 w 12193149"/>
              <a:gd name="connsiteY116" fmla="*/ 2240551 h 2344739"/>
              <a:gd name="connsiteX117" fmla="*/ 6550602 w 12193149"/>
              <a:gd name="connsiteY117" fmla="*/ 2269327 h 2344739"/>
              <a:gd name="connsiteX118" fmla="*/ 6318708 w 12193149"/>
              <a:gd name="connsiteY118" fmla="*/ 2316127 h 2344739"/>
              <a:gd name="connsiteX119" fmla="*/ 6169822 w 12193149"/>
              <a:gd name="connsiteY119" fmla="*/ 2318214 h 2344739"/>
              <a:gd name="connsiteX120" fmla="*/ 6074996 w 12193149"/>
              <a:gd name="connsiteY120" fmla="*/ 2338676 h 2344739"/>
              <a:gd name="connsiteX121" fmla="*/ 6069677 w 12193149"/>
              <a:gd name="connsiteY121" fmla="*/ 2337139 h 2344739"/>
              <a:gd name="connsiteX122" fmla="*/ 6049786 w 12193149"/>
              <a:gd name="connsiteY122" fmla="*/ 2337822 h 2344739"/>
              <a:gd name="connsiteX123" fmla="*/ 6042433 w 12193149"/>
              <a:gd name="connsiteY123" fmla="*/ 2329473 h 2344739"/>
              <a:gd name="connsiteX124" fmla="*/ 6011238 w 12193149"/>
              <a:gd name="connsiteY124" fmla="*/ 2324380 h 2344739"/>
              <a:gd name="connsiteX125" fmla="*/ 5958523 w 12193149"/>
              <a:gd name="connsiteY125" fmla="*/ 2328024 h 2344739"/>
              <a:gd name="connsiteX126" fmla="*/ 5760067 w 12193149"/>
              <a:gd name="connsiteY126" fmla="*/ 2343716 h 2344739"/>
              <a:gd name="connsiteX127" fmla="*/ 5628108 w 12193149"/>
              <a:gd name="connsiteY127" fmla="*/ 2344739 h 2344739"/>
              <a:gd name="connsiteX128" fmla="*/ 5472054 w 12193149"/>
              <a:gd name="connsiteY128" fmla="*/ 2330719 h 2344739"/>
              <a:gd name="connsiteX129" fmla="*/ 5433909 w 12193149"/>
              <a:gd name="connsiteY129" fmla="*/ 2319466 h 2344739"/>
              <a:gd name="connsiteX130" fmla="*/ 5382817 w 12193149"/>
              <a:gd name="connsiteY130" fmla="*/ 2301764 h 2344739"/>
              <a:gd name="connsiteX131" fmla="*/ 5262912 w 12193149"/>
              <a:gd name="connsiteY131" fmla="*/ 2281347 h 2344739"/>
              <a:gd name="connsiteX132" fmla="*/ 5224109 w 12193149"/>
              <a:gd name="connsiteY132" fmla="*/ 2270223 h 2344739"/>
              <a:gd name="connsiteX133" fmla="*/ 5175808 w 12193149"/>
              <a:gd name="connsiteY133" fmla="*/ 2267233 h 2344739"/>
              <a:gd name="connsiteX134" fmla="*/ 5157702 w 12193149"/>
              <a:gd name="connsiteY134" fmla="*/ 2260010 h 2344739"/>
              <a:gd name="connsiteX135" fmla="*/ 5143747 w 12193149"/>
              <a:gd name="connsiteY135" fmla="*/ 2256610 h 2344739"/>
              <a:gd name="connsiteX136" fmla="*/ 5140744 w 12193149"/>
              <a:gd name="connsiteY136" fmla="*/ 2254509 h 2344739"/>
              <a:gd name="connsiteX137" fmla="*/ 5122807 w 12193149"/>
              <a:gd name="connsiteY137" fmla="*/ 2243656 h 2344739"/>
              <a:gd name="connsiteX138" fmla="*/ 5066938 w 12193149"/>
              <a:gd name="connsiteY138" fmla="*/ 2250227 h 2344739"/>
              <a:gd name="connsiteX139" fmla="*/ 5012662 w 12193149"/>
              <a:gd name="connsiteY139" fmla="*/ 2233846 h 2344739"/>
              <a:gd name="connsiteX140" fmla="*/ 4841589 w 12193149"/>
              <a:gd name="connsiteY140" fmla="*/ 2209829 h 2344739"/>
              <a:gd name="connsiteX141" fmla="*/ 4763595 w 12193149"/>
              <a:gd name="connsiteY141" fmla="*/ 2182061 h 2344739"/>
              <a:gd name="connsiteX142" fmla="*/ 4724334 w 12193149"/>
              <a:gd name="connsiteY142" fmla="*/ 2173047 h 2344739"/>
              <a:gd name="connsiteX143" fmla="*/ 4722324 w 12193149"/>
              <a:gd name="connsiteY143" fmla="*/ 2172298 h 2344739"/>
              <a:gd name="connsiteX144" fmla="*/ 4723259 w 12193149"/>
              <a:gd name="connsiteY144" fmla="*/ 2172087 h 2344739"/>
              <a:gd name="connsiteX145" fmla="*/ 4718350 w 12193149"/>
              <a:gd name="connsiteY145" fmla="*/ 2170817 h 2344739"/>
              <a:gd name="connsiteX146" fmla="*/ 4722324 w 12193149"/>
              <a:gd name="connsiteY146" fmla="*/ 2172298 h 2344739"/>
              <a:gd name="connsiteX147" fmla="*/ 4716674 w 12193149"/>
              <a:gd name="connsiteY147" fmla="*/ 2173573 h 2344739"/>
              <a:gd name="connsiteX148" fmla="*/ 4516962 w 12193149"/>
              <a:gd name="connsiteY148" fmla="*/ 2163671 h 2344739"/>
              <a:gd name="connsiteX149" fmla="*/ 4429691 w 12193149"/>
              <a:gd name="connsiteY149" fmla="*/ 2153020 h 2344739"/>
              <a:gd name="connsiteX150" fmla="*/ 4364023 w 12193149"/>
              <a:gd name="connsiteY150" fmla="*/ 2151674 h 2344739"/>
              <a:gd name="connsiteX151" fmla="*/ 4318114 w 12193149"/>
              <a:gd name="connsiteY151" fmla="*/ 2158289 h 2344739"/>
              <a:gd name="connsiteX152" fmla="*/ 4316258 w 12193149"/>
              <a:gd name="connsiteY152" fmla="*/ 2156948 h 2344739"/>
              <a:gd name="connsiteX153" fmla="*/ 4296292 w 12193149"/>
              <a:gd name="connsiteY153" fmla="*/ 2155069 h 2344739"/>
              <a:gd name="connsiteX154" fmla="*/ 4291212 w 12193149"/>
              <a:gd name="connsiteY154" fmla="*/ 2157986 h 2344739"/>
              <a:gd name="connsiteX155" fmla="*/ 4277290 w 12193149"/>
              <a:gd name="connsiteY155" fmla="*/ 2157740 h 2344739"/>
              <a:gd name="connsiteX156" fmla="*/ 4249265 w 12193149"/>
              <a:gd name="connsiteY156" fmla="*/ 2160064 h 2344739"/>
              <a:gd name="connsiteX157" fmla="*/ 4203199 w 12193149"/>
              <a:gd name="connsiteY157" fmla="*/ 2157269 h 2344739"/>
              <a:gd name="connsiteX158" fmla="*/ 4202893 w 12193149"/>
              <a:gd name="connsiteY158" fmla="*/ 2156010 h 2344739"/>
              <a:gd name="connsiteX159" fmla="*/ 4192396 w 12193149"/>
              <a:gd name="connsiteY159" fmla="*/ 2150376 h 2344739"/>
              <a:gd name="connsiteX160" fmla="*/ 4143893 w 12193149"/>
              <a:gd name="connsiteY160" fmla="*/ 2134511 h 2344739"/>
              <a:gd name="connsiteX161" fmla="*/ 4084245 w 12193149"/>
              <a:gd name="connsiteY161" fmla="*/ 2107978 h 2344739"/>
              <a:gd name="connsiteX162" fmla="*/ 4075694 w 12193149"/>
              <a:gd name="connsiteY162" fmla="*/ 2107143 h 2344739"/>
              <a:gd name="connsiteX163" fmla="*/ 4075575 w 12193149"/>
              <a:gd name="connsiteY163" fmla="*/ 2106844 h 2344739"/>
              <a:gd name="connsiteX164" fmla="*/ 4066658 w 12193149"/>
              <a:gd name="connsiteY164" fmla="*/ 2105400 h 2344739"/>
              <a:gd name="connsiteX165" fmla="*/ 4060102 w 12193149"/>
              <a:gd name="connsiteY165" fmla="*/ 2105618 h 2344739"/>
              <a:gd name="connsiteX166" fmla="*/ 4043512 w 12193149"/>
              <a:gd name="connsiteY166" fmla="*/ 2103997 h 2344739"/>
              <a:gd name="connsiteX167" fmla="*/ 4038145 w 12193149"/>
              <a:gd name="connsiteY167" fmla="*/ 2101563 h 2344739"/>
              <a:gd name="connsiteX168" fmla="*/ 4036511 w 12193149"/>
              <a:gd name="connsiteY168" fmla="*/ 2097896 h 2344739"/>
              <a:gd name="connsiteX169" fmla="*/ 4034926 w 12193149"/>
              <a:gd name="connsiteY169" fmla="*/ 2098131 h 2344739"/>
              <a:gd name="connsiteX170" fmla="*/ 4005686 w 12193149"/>
              <a:gd name="connsiteY170" fmla="*/ 2085563 h 2344739"/>
              <a:gd name="connsiteX171" fmla="*/ 3937994 w 12193149"/>
              <a:gd name="connsiteY171" fmla="*/ 2068106 h 2344739"/>
              <a:gd name="connsiteX172" fmla="*/ 3898423 w 12193149"/>
              <a:gd name="connsiteY172" fmla="*/ 2062451 h 2344739"/>
              <a:gd name="connsiteX173" fmla="*/ 3790908 w 12193149"/>
              <a:gd name="connsiteY173" fmla="*/ 2042213 h 2344739"/>
              <a:gd name="connsiteX174" fmla="*/ 3683661 w 12193149"/>
              <a:gd name="connsiteY174" fmla="*/ 2018290 h 2344739"/>
              <a:gd name="connsiteX175" fmla="*/ 3611183 w 12193149"/>
              <a:gd name="connsiteY175" fmla="*/ 1986019 h 2344739"/>
              <a:gd name="connsiteX176" fmla="*/ 3605003 w 12193149"/>
              <a:gd name="connsiteY176" fmla="*/ 1987381 h 2344739"/>
              <a:gd name="connsiteX177" fmla="*/ 3595884 w 12193149"/>
              <a:gd name="connsiteY177" fmla="*/ 1987545 h 2344739"/>
              <a:gd name="connsiteX178" fmla="*/ 3595649 w 12193149"/>
              <a:gd name="connsiteY178" fmla="*/ 1987276 h 2344739"/>
              <a:gd name="connsiteX179" fmla="*/ 3587126 w 12193149"/>
              <a:gd name="connsiteY179" fmla="*/ 1987966 h 2344739"/>
              <a:gd name="connsiteX180" fmla="*/ 3537283 w 12193149"/>
              <a:gd name="connsiteY180" fmla="*/ 1978267 h 2344739"/>
              <a:gd name="connsiteX181" fmla="*/ 3474371 w 12193149"/>
              <a:gd name="connsiteY181" fmla="*/ 1974606 h 2344739"/>
              <a:gd name="connsiteX182" fmla="*/ 3401876 w 12193149"/>
              <a:gd name="connsiteY182" fmla="*/ 1962558 h 2344739"/>
              <a:gd name="connsiteX183" fmla="*/ 3365036 w 12193149"/>
              <a:gd name="connsiteY183" fmla="*/ 1979510 h 2344739"/>
              <a:gd name="connsiteX184" fmla="*/ 3345174 w 12193149"/>
              <a:gd name="connsiteY184" fmla="*/ 1981192 h 2344739"/>
              <a:gd name="connsiteX185" fmla="*/ 3342846 w 12193149"/>
              <a:gd name="connsiteY185" fmla="*/ 1980217 h 2344739"/>
              <a:gd name="connsiteX186" fmla="*/ 3263504 w 12193149"/>
              <a:gd name="connsiteY186" fmla="*/ 1986094 h 2344739"/>
              <a:gd name="connsiteX187" fmla="*/ 3143704 w 12193149"/>
              <a:gd name="connsiteY187" fmla="*/ 1993869 h 2344739"/>
              <a:gd name="connsiteX188" fmla="*/ 3031439 w 12193149"/>
              <a:gd name="connsiteY188" fmla="*/ 1996512 h 2344739"/>
              <a:gd name="connsiteX189" fmla="*/ 2782717 w 12193149"/>
              <a:gd name="connsiteY189" fmla="*/ 2018333 h 2344739"/>
              <a:gd name="connsiteX190" fmla="*/ 2647675 w 12193149"/>
              <a:gd name="connsiteY190" fmla="*/ 2028869 h 2344739"/>
              <a:gd name="connsiteX191" fmla="*/ 2569176 w 12193149"/>
              <a:gd name="connsiteY191" fmla="*/ 2002628 h 2344739"/>
              <a:gd name="connsiteX192" fmla="*/ 2444403 w 12193149"/>
              <a:gd name="connsiteY192" fmla="*/ 2016529 h 2344739"/>
              <a:gd name="connsiteX193" fmla="*/ 2316260 w 12193149"/>
              <a:gd name="connsiteY193" fmla="*/ 2024996 h 2344739"/>
              <a:gd name="connsiteX194" fmla="*/ 2209726 w 12193149"/>
              <a:gd name="connsiteY194" fmla="*/ 2019763 h 2344739"/>
              <a:gd name="connsiteX195" fmla="*/ 2095813 w 12193149"/>
              <a:gd name="connsiteY195" fmla="*/ 2003052 h 2344739"/>
              <a:gd name="connsiteX196" fmla="*/ 1998504 w 12193149"/>
              <a:gd name="connsiteY196" fmla="*/ 1995032 h 2344739"/>
              <a:gd name="connsiteX197" fmla="*/ 1929320 w 12193149"/>
              <a:gd name="connsiteY197" fmla="*/ 2016977 h 2344739"/>
              <a:gd name="connsiteX198" fmla="*/ 1922798 w 12193149"/>
              <a:gd name="connsiteY198" fmla="*/ 2012146 h 2344739"/>
              <a:gd name="connsiteX199" fmla="*/ 1874228 w 12193149"/>
              <a:gd name="connsiteY199" fmla="*/ 2013741 h 2344739"/>
              <a:gd name="connsiteX200" fmla="*/ 1787803 w 12193149"/>
              <a:gd name="connsiteY200" fmla="*/ 2041363 h 2344739"/>
              <a:gd name="connsiteX201" fmla="*/ 1739352 w 12193149"/>
              <a:gd name="connsiteY201" fmla="*/ 2036312 h 2344739"/>
              <a:gd name="connsiteX202" fmla="*/ 1676219 w 12193149"/>
              <a:gd name="connsiteY202" fmla="*/ 2019963 h 2344739"/>
              <a:gd name="connsiteX203" fmla="*/ 1609817 w 12193149"/>
              <a:gd name="connsiteY203" fmla="*/ 2013066 h 2344739"/>
              <a:gd name="connsiteX204" fmla="*/ 1497258 w 12193149"/>
              <a:gd name="connsiteY204" fmla="*/ 1987476 h 2344739"/>
              <a:gd name="connsiteX205" fmla="*/ 1151127 w 12193149"/>
              <a:gd name="connsiteY205" fmla="*/ 1938041 h 2344739"/>
              <a:gd name="connsiteX206" fmla="*/ 859417 w 12193149"/>
              <a:gd name="connsiteY206" fmla="*/ 1928608 h 2344739"/>
              <a:gd name="connsiteX207" fmla="*/ 838688 w 12193149"/>
              <a:gd name="connsiteY207" fmla="*/ 1929821 h 2344739"/>
              <a:gd name="connsiteX208" fmla="*/ 817957 w 12193149"/>
              <a:gd name="connsiteY208" fmla="*/ 1927857 h 2344739"/>
              <a:gd name="connsiteX209" fmla="*/ 812654 w 12193149"/>
              <a:gd name="connsiteY209" fmla="*/ 1930751 h 2344739"/>
              <a:gd name="connsiteX210" fmla="*/ 721195 w 12193149"/>
              <a:gd name="connsiteY210" fmla="*/ 1929661 h 2344739"/>
              <a:gd name="connsiteX211" fmla="*/ 720890 w 12193149"/>
              <a:gd name="connsiteY211" fmla="*/ 1928399 h 2344739"/>
              <a:gd name="connsiteX212" fmla="*/ 710023 w 12193149"/>
              <a:gd name="connsiteY212" fmla="*/ 1922722 h 2344739"/>
              <a:gd name="connsiteX213" fmla="*/ 597940 w 12193149"/>
              <a:gd name="connsiteY213" fmla="*/ 1879864 h 2344739"/>
              <a:gd name="connsiteX214" fmla="*/ 579683 w 12193149"/>
              <a:gd name="connsiteY214" fmla="*/ 1877212 h 2344739"/>
              <a:gd name="connsiteX215" fmla="*/ 572865 w 12193149"/>
              <a:gd name="connsiteY215" fmla="*/ 1877401 h 2344739"/>
              <a:gd name="connsiteX216" fmla="*/ 446247 w 12193149"/>
              <a:gd name="connsiteY216" fmla="*/ 1839371 h 2344739"/>
              <a:gd name="connsiteX217" fmla="*/ 405163 w 12193149"/>
              <a:gd name="connsiteY217" fmla="*/ 1833548 h 2344739"/>
              <a:gd name="connsiteX218" fmla="*/ 293583 w 12193149"/>
              <a:gd name="connsiteY218" fmla="*/ 1812852 h 2344739"/>
              <a:gd name="connsiteX219" fmla="*/ 119529 w 12193149"/>
              <a:gd name="connsiteY219" fmla="*/ 1761047 h 2344739"/>
              <a:gd name="connsiteX220" fmla="*/ 16674 w 12193149"/>
              <a:gd name="connsiteY220" fmla="*/ 1758191 h 2344739"/>
              <a:gd name="connsiteX221" fmla="*/ 1150 w 12193149"/>
              <a:gd name="connsiteY221" fmla="*/ 1752722 h 2344739"/>
              <a:gd name="connsiteX222" fmla="*/ 1148 w 12193149"/>
              <a:gd name="connsiteY222" fmla="*/ 222213 h 2344739"/>
              <a:gd name="connsiteX223" fmla="*/ 1148 w 12193149"/>
              <a:gd name="connsiteY223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14960 w 12193149"/>
              <a:gd name="connsiteY68" fmla="*/ 1919069 h 2344739"/>
              <a:gd name="connsiteX69" fmla="*/ 9054601 w 12193149"/>
              <a:gd name="connsiteY69" fmla="*/ 1910755 h 2344739"/>
              <a:gd name="connsiteX70" fmla="*/ 9006634 w 12193149"/>
              <a:gd name="connsiteY70" fmla="*/ 1914040 h 2344739"/>
              <a:gd name="connsiteX71" fmla="*/ 9006349 w 12193149"/>
              <a:gd name="connsiteY71" fmla="*/ 1913800 h 2344739"/>
              <a:gd name="connsiteX72" fmla="*/ 8997380 w 12193149"/>
              <a:gd name="connsiteY72" fmla="*/ 1915011 h 2344739"/>
              <a:gd name="connsiteX73" fmla="*/ 8991542 w 12193149"/>
              <a:gd name="connsiteY73" fmla="*/ 1917072 h 2344739"/>
              <a:gd name="connsiteX74" fmla="*/ 8975485 w 12193149"/>
              <a:gd name="connsiteY74" fmla="*/ 1920298 h 2344739"/>
              <a:gd name="connsiteX75" fmla="*/ 8969159 w 12193149"/>
              <a:gd name="connsiteY75" fmla="*/ 1919598 h 2344739"/>
              <a:gd name="connsiteX76" fmla="*/ 8964196 w 12193149"/>
              <a:gd name="connsiteY76" fmla="*/ 1917373 h 2344739"/>
              <a:gd name="connsiteX77" fmla="*/ 8930136 w 12193149"/>
              <a:gd name="connsiteY77" fmla="*/ 1914185 h 2344739"/>
              <a:gd name="connsiteX78" fmla="*/ 8753592 w 12193149"/>
              <a:gd name="connsiteY78" fmla="*/ 1933417 h 2344739"/>
              <a:gd name="connsiteX79" fmla="*/ 8708995 w 12193149"/>
              <a:gd name="connsiteY79" fmla="*/ 1935518 h 2344739"/>
              <a:gd name="connsiteX80" fmla="*/ 8597219 w 12193149"/>
              <a:gd name="connsiteY80" fmla="*/ 1944090 h 2344739"/>
              <a:gd name="connsiteX81" fmla="*/ 8526378 w 12193149"/>
              <a:gd name="connsiteY81" fmla="*/ 1929248 h 2344739"/>
              <a:gd name="connsiteX82" fmla="*/ 8512131 w 12193149"/>
              <a:gd name="connsiteY82" fmla="*/ 1935163 h 2344739"/>
              <a:gd name="connsiteX83" fmla="*/ 8507315 w 12193149"/>
              <a:gd name="connsiteY83" fmla="*/ 1938164 h 2344739"/>
              <a:gd name="connsiteX84" fmla="*/ 8499116 w 12193149"/>
              <a:gd name="connsiteY84" fmla="*/ 1940902 h 2344739"/>
              <a:gd name="connsiteX85" fmla="*/ 8498742 w 12193149"/>
              <a:gd name="connsiteY85" fmla="*/ 1940723 h 2344739"/>
              <a:gd name="connsiteX86" fmla="*/ 8491397 w 12193149"/>
              <a:gd name="connsiteY86" fmla="*/ 1943773 h 2344739"/>
              <a:gd name="connsiteX87" fmla="*/ 8368330 w 12193149"/>
              <a:gd name="connsiteY87" fmla="*/ 1957815 h 2344739"/>
              <a:gd name="connsiteX88" fmla="*/ 8354947 w 12193149"/>
              <a:gd name="connsiteY88" fmla="*/ 1958009 h 2344739"/>
              <a:gd name="connsiteX89" fmla="*/ 8321252 w 12193149"/>
              <a:gd name="connsiteY89" fmla="*/ 1974587 h 2344739"/>
              <a:gd name="connsiteX90" fmla="*/ 8315581 w 12193149"/>
              <a:gd name="connsiteY90" fmla="*/ 1974913 h 2344739"/>
              <a:gd name="connsiteX91" fmla="*/ 8296322 w 12193149"/>
              <a:gd name="connsiteY91" fmla="*/ 1988808 h 2344739"/>
              <a:gd name="connsiteX92" fmla="*/ 8285424 w 12193149"/>
              <a:gd name="connsiteY92" fmla="*/ 1994631 h 2344739"/>
              <a:gd name="connsiteX93" fmla="*/ 8284298 w 12193149"/>
              <a:gd name="connsiteY93" fmla="*/ 1999074 h 2344739"/>
              <a:gd name="connsiteX94" fmla="*/ 8267224 w 12193149"/>
              <a:gd name="connsiteY94" fmla="*/ 2006249 h 2344739"/>
              <a:gd name="connsiteX95" fmla="*/ 8264525 w 12193149"/>
              <a:gd name="connsiteY95" fmla="*/ 2006019 h 2344739"/>
              <a:gd name="connsiteX96" fmla="*/ 8253181 w 12193149"/>
              <a:gd name="connsiteY96" fmla="*/ 2015862 h 2344739"/>
              <a:gd name="connsiteX97" fmla="*/ 8246982 w 12193149"/>
              <a:gd name="connsiteY97" fmla="*/ 2028854 h 2344739"/>
              <a:gd name="connsiteX98" fmla="*/ 8091420 w 12193149"/>
              <a:gd name="connsiteY98" fmla="*/ 2075015 h 2344739"/>
              <a:gd name="connsiteX99" fmla="*/ 7906555 w 12193149"/>
              <a:gd name="connsiteY99" fmla="*/ 2116988 h 2344739"/>
              <a:gd name="connsiteX100" fmla="*/ 7719893 w 12193149"/>
              <a:gd name="connsiteY100" fmla="*/ 2142703 h 2344739"/>
              <a:gd name="connsiteX101" fmla="*/ 7615495 w 12193149"/>
              <a:gd name="connsiteY101" fmla="*/ 2139232 h 2344739"/>
              <a:gd name="connsiteX102" fmla="*/ 7528691 w 12193149"/>
              <a:gd name="connsiteY102" fmla="*/ 2145060 h 2344739"/>
              <a:gd name="connsiteX103" fmla="*/ 7520719 w 12193149"/>
              <a:gd name="connsiteY103" fmla="*/ 2147613 h 2344739"/>
              <a:gd name="connsiteX104" fmla="*/ 7508559 w 12193149"/>
              <a:gd name="connsiteY104" fmla="*/ 2148948 h 2344739"/>
              <a:gd name="connsiteX105" fmla="*/ 7508188 w 12193149"/>
              <a:gd name="connsiteY105" fmla="*/ 2148621 h 2344739"/>
              <a:gd name="connsiteX106" fmla="*/ 7496943 w 12193149"/>
              <a:gd name="connsiteY106" fmla="*/ 2150573 h 2344739"/>
              <a:gd name="connsiteX107" fmla="*/ 7406539 w 12193149"/>
              <a:gd name="connsiteY107" fmla="*/ 2142468 h 2344739"/>
              <a:gd name="connsiteX108" fmla="*/ 7219707 w 12193149"/>
              <a:gd name="connsiteY108" fmla="*/ 2156680 h 2344739"/>
              <a:gd name="connsiteX109" fmla="*/ 7202249 w 12193149"/>
              <a:gd name="connsiteY109" fmla="*/ 2161230 h 2344739"/>
              <a:gd name="connsiteX110" fmla="*/ 7198152 w 12193149"/>
              <a:gd name="connsiteY110" fmla="*/ 2166588 h 2344739"/>
              <a:gd name="connsiteX111" fmla="*/ 7171956 w 12193149"/>
              <a:gd name="connsiteY111" fmla="*/ 2171236 h 2344739"/>
              <a:gd name="connsiteX112" fmla="*/ 7098136 w 12193149"/>
              <a:gd name="connsiteY112" fmla="*/ 2183464 h 2344739"/>
              <a:gd name="connsiteX113" fmla="*/ 7019644 w 12193149"/>
              <a:gd name="connsiteY113" fmla="*/ 2183090 h 2344739"/>
              <a:gd name="connsiteX114" fmla="*/ 6905294 w 12193149"/>
              <a:gd name="connsiteY114" fmla="*/ 2212596 h 2344739"/>
              <a:gd name="connsiteX115" fmla="*/ 6709370 w 12193149"/>
              <a:gd name="connsiteY115" fmla="*/ 2240551 h 2344739"/>
              <a:gd name="connsiteX116" fmla="*/ 6550602 w 12193149"/>
              <a:gd name="connsiteY116" fmla="*/ 2269327 h 2344739"/>
              <a:gd name="connsiteX117" fmla="*/ 6318708 w 12193149"/>
              <a:gd name="connsiteY117" fmla="*/ 2316127 h 2344739"/>
              <a:gd name="connsiteX118" fmla="*/ 6169822 w 12193149"/>
              <a:gd name="connsiteY118" fmla="*/ 2318214 h 2344739"/>
              <a:gd name="connsiteX119" fmla="*/ 6074996 w 12193149"/>
              <a:gd name="connsiteY119" fmla="*/ 2338676 h 2344739"/>
              <a:gd name="connsiteX120" fmla="*/ 6069677 w 12193149"/>
              <a:gd name="connsiteY120" fmla="*/ 2337139 h 2344739"/>
              <a:gd name="connsiteX121" fmla="*/ 6049786 w 12193149"/>
              <a:gd name="connsiteY121" fmla="*/ 2337822 h 2344739"/>
              <a:gd name="connsiteX122" fmla="*/ 6042433 w 12193149"/>
              <a:gd name="connsiteY122" fmla="*/ 2329473 h 2344739"/>
              <a:gd name="connsiteX123" fmla="*/ 6011238 w 12193149"/>
              <a:gd name="connsiteY123" fmla="*/ 2324380 h 2344739"/>
              <a:gd name="connsiteX124" fmla="*/ 5958523 w 12193149"/>
              <a:gd name="connsiteY124" fmla="*/ 2328024 h 2344739"/>
              <a:gd name="connsiteX125" fmla="*/ 5760067 w 12193149"/>
              <a:gd name="connsiteY125" fmla="*/ 2343716 h 2344739"/>
              <a:gd name="connsiteX126" fmla="*/ 5628108 w 12193149"/>
              <a:gd name="connsiteY126" fmla="*/ 2344739 h 2344739"/>
              <a:gd name="connsiteX127" fmla="*/ 5472054 w 12193149"/>
              <a:gd name="connsiteY127" fmla="*/ 2330719 h 2344739"/>
              <a:gd name="connsiteX128" fmla="*/ 5433909 w 12193149"/>
              <a:gd name="connsiteY128" fmla="*/ 2319466 h 2344739"/>
              <a:gd name="connsiteX129" fmla="*/ 5382817 w 12193149"/>
              <a:gd name="connsiteY129" fmla="*/ 2301764 h 2344739"/>
              <a:gd name="connsiteX130" fmla="*/ 5262912 w 12193149"/>
              <a:gd name="connsiteY130" fmla="*/ 2281347 h 2344739"/>
              <a:gd name="connsiteX131" fmla="*/ 5224109 w 12193149"/>
              <a:gd name="connsiteY131" fmla="*/ 2270223 h 2344739"/>
              <a:gd name="connsiteX132" fmla="*/ 5175808 w 12193149"/>
              <a:gd name="connsiteY132" fmla="*/ 2267233 h 2344739"/>
              <a:gd name="connsiteX133" fmla="*/ 5157702 w 12193149"/>
              <a:gd name="connsiteY133" fmla="*/ 2260010 h 2344739"/>
              <a:gd name="connsiteX134" fmla="*/ 5143747 w 12193149"/>
              <a:gd name="connsiteY134" fmla="*/ 2256610 h 2344739"/>
              <a:gd name="connsiteX135" fmla="*/ 5140744 w 12193149"/>
              <a:gd name="connsiteY135" fmla="*/ 2254509 h 2344739"/>
              <a:gd name="connsiteX136" fmla="*/ 5122807 w 12193149"/>
              <a:gd name="connsiteY136" fmla="*/ 2243656 h 2344739"/>
              <a:gd name="connsiteX137" fmla="*/ 5066938 w 12193149"/>
              <a:gd name="connsiteY137" fmla="*/ 2250227 h 2344739"/>
              <a:gd name="connsiteX138" fmla="*/ 5012662 w 12193149"/>
              <a:gd name="connsiteY138" fmla="*/ 2233846 h 2344739"/>
              <a:gd name="connsiteX139" fmla="*/ 4841589 w 12193149"/>
              <a:gd name="connsiteY139" fmla="*/ 2209829 h 2344739"/>
              <a:gd name="connsiteX140" fmla="*/ 4763595 w 12193149"/>
              <a:gd name="connsiteY140" fmla="*/ 2182061 h 2344739"/>
              <a:gd name="connsiteX141" fmla="*/ 4724334 w 12193149"/>
              <a:gd name="connsiteY141" fmla="*/ 2173047 h 2344739"/>
              <a:gd name="connsiteX142" fmla="*/ 4722324 w 12193149"/>
              <a:gd name="connsiteY142" fmla="*/ 2172298 h 2344739"/>
              <a:gd name="connsiteX143" fmla="*/ 4723259 w 12193149"/>
              <a:gd name="connsiteY143" fmla="*/ 2172087 h 2344739"/>
              <a:gd name="connsiteX144" fmla="*/ 4718350 w 12193149"/>
              <a:gd name="connsiteY144" fmla="*/ 2170817 h 2344739"/>
              <a:gd name="connsiteX145" fmla="*/ 4722324 w 12193149"/>
              <a:gd name="connsiteY145" fmla="*/ 2172298 h 2344739"/>
              <a:gd name="connsiteX146" fmla="*/ 4716674 w 12193149"/>
              <a:gd name="connsiteY146" fmla="*/ 2173573 h 2344739"/>
              <a:gd name="connsiteX147" fmla="*/ 4516962 w 12193149"/>
              <a:gd name="connsiteY147" fmla="*/ 2163671 h 2344739"/>
              <a:gd name="connsiteX148" fmla="*/ 4429691 w 12193149"/>
              <a:gd name="connsiteY148" fmla="*/ 2153020 h 2344739"/>
              <a:gd name="connsiteX149" fmla="*/ 4364023 w 12193149"/>
              <a:gd name="connsiteY149" fmla="*/ 2151674 h 2344739"/>
              <a:gd name="connsiteX150" fmla="*/ 4318114 w 12193149"/>
              <a:gd name="connsiteY150" fmla="*/ 2158289 h 2344739"/>
              <a:gd name="connsiteX151" fmla="*/ 4316258 w 12193149"/>
              <a:gd name="connsiteY151" fmla="*/ 2156948 h 2344739"/>
              <a:gd name="connsiteX152" fmla="*/ 4296292 w 12193149"/>
              <a:gd name="connsiteY152" fmla="*/ 2155069 h 2344739"/>
              <a:gd name="connsiteX153" fmla="*/ 4291212 w 12193149"/>
              <a:gd name="connsiteY153" fmla="*/ 2157986 h 2344739"/>
              <a:gd name="connsiteX154" fmla="*/ 4277290 w 12193149"/>
              <a:gd name="connsiteY154" fmla="*/ 2157740 h 2344739"/>
              <a:gd name="connsiteX155" fmla="*/ 4249265 w 12193149"/>
              <a:gd name="connsiteY155" fmla="*/ 2160064 h 2344739"/>
              <a:gd name="connsiteX156" fmla="*/ 4203199 w 12193149"/>
              <a:gd name="connsiteY156" fmla="*/ 2157269 h 2344739"/>
              <a:gd name="connsiteX157" fmla="*/ 4202893 w 12193149"/>
              <a:gd name="connsiteY157" fmla="*/ 2156010 h 2344739"/>
              <a:gd name="connsiteX158" fmla="*/ 4192396 w 12193149"/>
              <a:gd name="connsiteY158" fmla="*/ 2150376 h 2344739"/>
              <a:gd name="connsiteX159" fmla="*/ 4143893 w 12193149"/>
              <a:gd name="connsiteY159" fmla="*/ 2134511 h 2344739"/>
              <a:gd name="connsiteX160" fmla="*/ 4084245 w 12193149"/>
              <a:gd name="connsiteY160" fmla="*/ 2107978 h 2344739"/>
              <a:gd name="connsiteX161" fmla="*/ 4075694 w 12193149"/>
              <a:gd name="connsiteY161" fmla="*/ 2107143 h 2344739"/>
              <a:gd name="connsiteX162" fmla="*/ 4075575 w 12193149"/>
              <a:gd name="connsiteY162" fmla="*/ 2106844 h 2344739"/>
              <a:gd name="connsiteX163" fmla="*/ 4066658 w 12193149"/>
              <a:gd name="connsiteY163" fmla="*/ 2105400 h 2344739"/>
              <a:gd name="connsiteX164" fmla="*/ 4060102 w 12193149"/>
              <a:gd name="connsiteY164" fmla="*/ 2105618 h 2344739"/>
              <a:gd name="connsiteX165" fmla="*/ 4043512 w 12193149"/>
              <a:gd name="connsiteY165" fmla="*/ 2103997 h 2344739"/>
              <a:gd name="connsiteX166" fmla="*/ 4038145 w 12193149"/>
              <a:gd name="connsiteY166" fmla="*/ 2101563 h 2344739"/>
              <a:gd name="connsiteX167" fmla="*/ 4036511 w 12193149"/>
              <a:gd name="connsiteY167" fmla="*/ 2097896 h 2344739"/>
              <a:gd name="connsiteX168" fmla="*/ 4034926 w 12193149"/>
              <a:gd name="connsiteY168" fmla="*/ 2098131 h 2344739"/>
              <a:gd name="connsiteX169" fmla="*/ 4005686 w 12193149"/>
              <a:gd name="connsiteY169" fmla="*/ 2085563 h 2344739"/>
              <a:gd name="connsiteX170" fmla="*/ 3937994 w 12193149"/>
              <a:gd name="connsiteY170" fmla="*/ 2068106 h 2344739"/>
              <a:gd name="connsiteX171" fmla="*/ 3898423 w 12193149"/>
              <a:gd name="connsiteY171" fmla="*/ 2062451 h 2344739"/>
              <a:gd name="connsiteX172" fmla="*/ 3790908 w 12193149"/>
              <a:gd name="connsiteY172" fmla="*/ 2042213 h 2344739"/>
              <a:gd name="connsiteX173" fmla="*/ 3683661 w 12193149"/>
              <a:gd name="connsiteY173" fmla="*/ 2018290 h 2344739"/>
              <a:gd name="connsiteX174" fmla="*/ 3611183 w 12193149"/>
              <a:gd name="connsiteY174" fmla="*/ 1986019 h 2344739"/>
              <a:gd name="connsiteX175" fmla="*/ 3605003 w 12193149"/>
              <a:gd name="connsiteY175" fmla="*/ 1987381 h 2344739"/>
              <a:gd name="connsiteX176" fmla="*/ 3595884 w 12193149"/>
              <a:gd name="connsiteY176" fmla="*/ 1987545 h 2344739"/>
              <a:gd name="connsiteX177" fmla="*/ 3595649 w 12193149"/>
              <a:gd name="connsiteY177" fmla="*/ 1987276 h 2344739"/>
              <a:gd name="connsiteX178" fmla="*/ 3587126 w 12193149"/>
              <a:gd name="connsiteY178" fmla="*/ 1987966 h 2344739"/>
              <a:gd name="connsiteX179" fmla="*/ 3537283 w 12193149"/>
              <a:gd name="connsiteY179" fmla="*/ 1978267 h 2344739"/>
              <a:gd name="connsiteX180" fmla="*/ 3474371 w 12193149"/>
              <a:gd name="connsiteY180" fmla="*/ 1974606 h 2344739"/>
              <a:gd name="connsiteX181" fmla="*/ 3401876 w 12193149"/>
              <a:gd name="connsiteY181" fmla="*/ 1962558 h 2344739"/>
              <a:gd name="connsiteX182" fmla="*/ 3365036 w 12193149"/>
              <a:gd name="connsiteY182" fmla="*/ 1979510 h 2344739"/>
              <a:gd name="connsiteX183" fmla="*/ 3345174 w 12193149"/>
              <a:gd name="connsiteY183" fmla="*/ 1981192 h 2344739"/>
              <a:gd name="connsiteX184" fmla="*/ 3342846 w 12193149"/>
              <a:gd name="connsiteY184" fmla="*/ 1980217 h 2344739"/>
              <a:gd name="connsiteX185" fmla="*/ 3263504 w 12193149"/>
              <a:gd name="connsiteY185" fmla="*/ 1986094 h 2344739"/>
              <a:gd name="connsiteX186" fmla="*/ 3143704 w 12193149"/>
              <a:gd name="connsiteY186" fmla="*/ 1993869 h 2344739"/>
              <a:gd name="connsiteX187" fmla="*/ 3031439 w 12193149"/>
              <a:gd name="connsiteY187" fmla="*/ 1996512 h 2344739"/>
              <a:gd name="connsiteX188" fmla="*/ 2782717 w 12193149"/>
              <a:gd name="connsiteY188" fmla="*/ 2018333 h 2344739"/>
              <a:gd name="connsiteX189" fmla="*/ 2647675 w 12193149"/>
              <a:gd name="connsiteY189" fmla="*/ 2028869 h 2344739"/>
              <a:gd name="connsiteX190" fmla="*/ 2569176 w 12193149"/>
              <a:gd name="connsiteY190" fmla="*/ 2002628 h 2344739"/>
              <a:gd name="connsiteX191" fmla="*/ 2444403 w 12193149"/>
              <a:gd name="connsiteY191" fmla="*/ 2016529 h 2344739"/>
              <a:gd name="connsiteX192" fmla="*/ 2316260 w 12193149"/>
              <a:gd name="connsiteY192" fmla="*/ 2024996 h 2344739"/>
              <a:gd name="connsiteX193" fmla="*/ 2209726 w 12193149"/>
              <a:gd name="connsiteY193" fmla="*/ 2019763 h 2344739"/>
              <a:gd name="connsiteX194" fmla="*/ 2095813 w 12193149"/>
              <a:gd name="connsiteY194" fmla="*/ 2003052 h 2344739"/>
              <a:gd name="connsiteX195" fmla="*/ 1998504 w 12193149"/>
              <a:gd name="connsiteY195" fmla="*/ 1995032 h 2344739"/>
              <a:gd name="connsiteX196" fmla="*/ 1929320 w 12193149"/>
              <a:gd name="connsiteY196" fmla="*/ 2016977 h 2344739"/>
              <a:gd name="connsiteX197" fmla="*/ 1922798 w 12193149"/>
              <a:gd name="connsiteY197" fmla="*/ 2012146 h 2344739"/>
              <a:gd name="connsiteX198" fmla="*/ 1874228 w 12193149"/>
              <a:gd name="connsiteY198" fmla="*/ 2013741 h 2344739"/>
              <a:gd name="connsiteX199" fmla="*/ 1787803 w 12193149"/>
              <a:gd name="connsiteY199" fmla="*/ 2041363 h 2344739"/>
              <a:gd name="connsiteX200" fmla="*/ 1739352 w 12193149"/>
              <a:gd name="connsiteY200" fmla="*/ 2036312 h 2344739"/>
              <a:gd name="connsiteX201" fmla="*/ 1676219 w 12193149"/>
              <a:gd name="connsiteY201" fmla="*/ 2019963 h 2344739"/>
              <a:gd name="connsiteX202" fmla="*/ 1609817 w 12193149"/>
              <a:gd name="connsiteY202" fmla="*/ 2013066 h 2344739"/>
              <a:gd name="connsiteX203" fmla="*/ 1497258 w 12193149"/>
              <a:gd name="connsiteY203" fmla="*/ 1987476 h 2344739"/>
              <a:gd name="connsiteX204" fmla="*/ 1151127 w 12193149"/>
              <a:gd name="connsiteY204" fmla="*/ 1938041 h 2344739"/>
              <a:gd name="connsiteX205" fmla="*/ 859417 w 12193149"/>
              <a:gd name="connsiteY205" fmla="*/ 1928608 h 2344739"/>
              <a:gd name="connsiteX206" fmla="*/ 838688 w 12193149"/>
              <a:gd name="connsiteY206" fmla="*/ 1929821 h 2344739"/>
              <a:gd name="connsiteX207" fmla="*/ 817957 w 12193149"/>
              <a:gd name="connsiteY207" fmla="*/ 1927857 h 2344739"/>
              <a:gd name="connsiteX208" fmla="*/ 812654 w 12193149"/>
              <a:gd name="connsiteY208" fmla="*/ 1930751 h 2344739"/>
              <a:gd name="connsiteX209" fmla="*/ 721195 w 12193149"/>
              <a:gd name="connsiteY209" fmla="*/ 1929661 h 2344739"/>
              <a:gd name="connsiteX210" fmla="*/ 720890 w 12193149"/>
              <a:gd name="connsiteY210" fmla="*/ 1928399 h 2344739"/>
              <a:gd name="connsiteX211" fmla="*/ 710023 w 12193149"/>
              <a:gd name="connsiteY211" fmla="*/ 1922722 h 2344739"/>
              <a:gd name="connsiteX212" fmla="*/ 597940 w 12193149"/>
              <a:gd name="connsiteY212" fmla="*/ 1879864 h 2344739"/>
              <a:gd name="connsiteX213" fmla="*/ 579683 w 12193149"/>
              <a:gd name="connsiteY213" fmla="*/ 1877212 h 2344739"/>
              <a:gd name="connsiteX214" fmla="*/ 572865 w 12193149"/>
              <a:gd name="connsiteY214" fmla="*/ 1877401 h 2344739"/>
              <a:gd name="connsiteX215" fmla="*/ 446247 w 12193149"/>
              <a:gd name="connsiteY215" fmla="*/ 1839371 h 2344739"/>
              <a:gd name="connsiteX216" fmla="*/ 405163 w 12193149"/>
              <a:gd name="connsiteY216" fmla="*/ 1833548 h 2344739"/>
              <a:gd name="connsiteX217" fmla="*/ 293583 w 12193149"/>
              <a:gd name="connsiteY217" fmla="*/ 1812852 h 2344739"/>
              <a:gd name="connsiteX218" fmla="*/ 119529 w 12193149"/>
              <a:gd name="connsiteY218" fmla="*/ 1761047 h 2344739"/>
              <a:gd name="connsiteX219" fmla="*/ 16674 w 12193149"/>
              <a:gd name="connsiteY219" fmla="*/ 1758191 h 2344739"/>
              <a:gd name="connsiteX220" fmla="*/ 1150 w 12193149"/>
              <a:gd name="connsiteY220" fmla="*/ 1752722 h 2344739"/>
              <a:gd name="connsiteX221" fmla="*/ 1148 w 12193149"/>
              <a:gd name="connsiteY221" fmla="*/ 222213 h 2344739"/>
              <a:gd name="connsiteX222" fmla="*/ 1148 w 12193149"/>
              <a:gd name="connsiteY222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38590 w 12193149"/>
              <a:gd name="connsiteY65" fmla="*/ 1869293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585655 w 12193149"/>
              <a:gd name="connsiteY63" fmla="*/ 1795542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219707 w 12193149"/>
              <a:gd name="connsiteY105" fmla="*/ 2156680 h 2344739"/>
              <a:gd name="connsiteX106" fmla="*/ 7202249 w 12193149"/>
              <a:gd name="connsiteY106" fmla="*/ 2161230 h 2344739"/>
              <a:gd name="connsiteX107" fmla="*/ 7198152 w 12193149"/>
              <a:gd name="connsiteY107" fmla="*/ 2166588 h 2344739"/>
              <a:gd name="connsiteX108" fmla="*/ 7171956 w 12193149"/>
              <a:gd name="connsiteY108" fmla="*/ 2171236 h 2344739"/>
              <a:gd name="connsiteX109" fmla="*/ 7098136 w 12193149"/>
              <a:gd name="connsiteY109" fmla="*/ 2183464 h 2344739"/>
              <a:gd name="connsiteX110" fmla="*/ 7019644 w 12193149"/>
              <a:gd name="connsiteY110" fmla="*/ 2183090 h 2344739"/>
              <a:gd name="connsiteX111" fmla="*/ 6905294 w 12193149"/>
              <a:gd name="connsiteY111" fmla="*/ 2212596 h 2344739"/>
              <a:gd name="connsiteX112" fmla="*/ 6709370 w 12193149"/>
              <a:gd name="connsiteY112" fmla="*/ 2240551 h 2344739"/>
              <a:gd name="connsiteX113" fmla="*/ 6550602 w 12193149"/>
              <a:gd name="connsiteY113" fmla="*/ 2269327 h 2344739"/>
              <a:gd name="connsiteX114" fmla="*/ 6318708 w 12193149"/>
              <a:gd name="connsiteY114" fmla="*/ 2316127 h 2344739"/>
              <a:gd name="connsiteX115" fmla="*/ 6169822 w 12193149"/>
              <a:gd name="connsiteY115" fmla="*/ 2318214 h 2344739"/>
              <a:gd name="connsiteX116" fmla="*/ 6074996 w 12193149"/>
              <a:gd name="connsiteY116" fmla="*/ 2338676 h 2344739"/>
              <a:gd name="connsiteX117" fmla="*/ 6069677 w 12193149"/>
              <a:gd name="connsiteY117" fmla="*/ 2337139 h 2344739"/>
              <a:gd name="connsiteX118" fmla="*/ 6049786 w 12193149"/>
              <a:gd name="connsiteY118" fmla="*/ 2337822 h 2344739"/>
              <a:gd name="connsiteX119" fmla="*/ 6042433 w 12193149"/>
              <a:gd name="connsiteY119" fmla="*/ 2329473 h 2344739"/>
              <a:gd name="connsiteX120" fmla="*/ 6011238 w 12193149"/>
              <a:gd name="connsiteY120" fmla="*/ 2324380 h 2344739"/>
              <a:gd name="connsiteX121" fmla="*/ 5958523 w 12193149"/>
              <a:gd name="connsiteY121" fmla="*/ 2328024 h 2344739"/>
              <a:gd name="connsiteX122" fmla="*/ 5760067 w 12193149"/>
              <a:gd name="connsiteY122" fmla="*/ 2343716 h 2344739"/>
              <a:gd name="connsiteX123" fmla="*/ 5628108 w 12193149"/>
              <a:gd name="connsiteY123" fmla="*/ 2344739 h 2344739"/>
              <a:gd name="connsiteX124" fmla="*/ 5472054 w 12193149"/>
              <a:gd name="connsiteY124" fmla="*/ 2330719 h 2344739"/>
              <a:gd name="connsiteX125" fmla="*/ 5433909 w 12193149"/>
              <a:gd name="connsiteY125" fmla="*/ 2319466 h 2344739"/>
              <a:gd name="connsiteX126" fmla="*/ 5382817 w 12193149"/>
              <a:gd name="connsiteY126" fmla="*/ 2301764 h 2344739"/>
              <a:gd name="connsiteX127" fmla="*/ 5262912 w 12193149"/>
              <a:gd name="connsiteY127" fmla="*/ 2281347 h 2344739"/>
              <a:gd name="connsiteX128" fmla="*/ 5224109 w 12193149"/>
              <a:gd name="connsiteY128" fmla="*/ 2270223 h 2344739"/>
              <a:gd name="connsiteX129" fmla="*/ 5175808 w 12193149"/>
              <a:gd name="connsiteY129" fmla="*/ 2267233 h 2344739"/>
              <a:gd name="connsiteX130" fmla="*/ 5157702 w 12193149"/>
              <a:gd name="connsiteY130" fmla="*/ 2260010 h 2344739"/>
              <a:gd name="connsiteX131" fmla="*/ 5143747 w 12193149"/>
              <a:gd name="connsiteY131" fmla="*/ 2256610 h 2344739"/>
              <a:gd name="connsiteX132" fmla="*/ 5140744 w 12193149"/>
              <a:gd name="connsiteY132" fmla="*/ 2254509 h 2344739"/>
              <a:gd name="connsiteX133" fmla="*/ 5122807 w 12193149"/>
              <a:gd name="connsiteY133" fmla="*/ 2243656 h 2344739"/>
              <a:gd name="connsiteX134" fmla="*/ 5066938 w 12193149"/>
              <a:gd name="connsiteY134" fmla="*/ 2250227 h 2344739"/>
              <a:gd name="connsiteX135" fmla="*/ 5012662 w 12193149"/>
              <a:gd name="connsiteY135" fmla="*/ 2233846 h 2344739"/>
              <a:gd name="connsiteX136" fmla="*/ 4841589 w 12193149"/>
              <a:gd name="connsiteY136" fmla="*/ 2209829 h 2344739"/>
              <a:gd name="connsiteX137" fmla="*/ 4763595 w 12193149"/>
              <a:gd name="connsiteY137" fmla="*/ 2182061 h 2344739"/>
              <a:gd name="connsiteX138" fmla="*/ 4724334 w 12193149"/>
              <a:gd name="connsiteY138" fmla="*/ 2173047 h 2344739"/>
              <a:gd name="connsiteX139" fmla="*/ 4722324 w 12193149"/>
              <a:gd name="connsiteY139" fmla="*/ 2172298 h 2344739"/>
              <a:gd name="connsiteX140" fmla="*/ 4723259 w 12193149"/>
              <a:gd name="connsiteY140" fmla="*/ 2172087 h 2344739"/>
              <a:gd name="connsiteX141" fmla="*/ 4718350 w 12193149"/>
              <a:gd name="connsiteY141" fmla="*/ 2170817 h 2344739"/>
              <a:gd name="connsiteX142" fmla="*/ 4722324 w 12193149"/>
              <a:gd name="connsiteY142" fmla="*/ 2172298 h 2344739"/>
              <a:gd name="connsiteX143" fmla="*/ 4716674 w 12193149"/>
              <a:gd name="connsiteY143" fmla="*/ 2173573 h 2344739"/>
              <a:gd name="connsiteX144" fmla="*/ 4516962 w 12193149"/>
              <a:gd name="connsiteY144" fmla="*/ 2163671 h 2344739"/>
              <a:gd name="connsiteX145" fmla="*/ 4429691 w 12193149"/>
              <a:gd name="connsiteY145" fmla="*/ 2153020 h 2344739"/>
              <a:gd name="connsiteX146" fmla="*/ 4364023 w 12193149"/>
              <a:gd name="connsiteY146" fmla="*/ 2151674 h 2344739"/>
              <a:gd name="connsiteX147" fmla="*/ 4318114 w 12193149"/>
              <a:gd name="connsiteY147" fmla="*/ 2158289 h 2344739"/>
              <a:gd name="connsiteX148" fmla="*/ 4316258 w 12193149"/>
              <a:gd name="connsiteY148" fmla="*/ 2156948 h 2344739"/>
              <a:gd name="connsiteX149" fmla="*/ 4296292 w 12193149"/>
              <a:gd name="connsiteY149" fmla="*/ 2155069 h 2344739"/>
              <a:gd name="connsiteX150" fmla="*/ 4291212 w 12193149"/>
              <a:gd name="connsiteY150" fmla="*/ 2157986 h 2344739"/>
              <a:gd name="connsiteX151" fmla="*/ 4277290 w 12193149"/>
              <a:gd name="connsiteY151" fmla="*/ 2157740 h 2344739"/>
              <a:gd name="connsiteX152" fmla="*/ 4249265 w 12193149"/>
              <a:gd name="connsiteY152" fmla="*/ 2160064 h 2344739"/>
              <a:gd name="connsiteX153" fmla="*/ 4203199 w 12193149"/>
              <a:gd name="connsiteY153" fmla="*/ 2157269 h 2344739"/>
              <a:gd name="connsiteX154" fmla="*/ 4202893 w 12193149"/>
              <a:gd name="connsiteY154" fmla="*/ 2156010 h 2344739"/>
              <a:gd name="connsiteX155" fmla="*/ 4192396 w 12193149"/>
              <a:gd name="connsiteY155" fmla="*/ 2150376 h 2344739"/>
              <a:gd name="connsiteX156" fmla="*/ 4143893 w 12193149"/>
              <a:gd name="connsiteY156" fmla="*/ 2134511 h 2344739"/>
              <a:gd name="connsiteX157" fmla="*/ 4084245 w 12193149"/>
              <a:gd name="connsiteY157" fmla="*/ 2107978 h 2344739"/>
              <a:gd name="connsiteX158" fmla="*/ 4075694 w 12193149"/>
              <a:gd name="connsiteY158" fmla="*/ 2107143 h 2344739"/>
              <a:gd name="connsiteX159" fmla="*/ 4075575 w 12193149"/>
              <a:gd name="connsiteY159" fmla="*/ 2106844 h 2344739"/>
              <a:gd name="connsiteX160" fmla="*/ 4066658 w 12193149"/>
              <a:gd name="connsiteY160" fmla="*/ 2105400 h 2344739"/>
              <a:gd name="connsiteX161" fmla="*/ 4060102 w 12193149"/>
              <a:gd name="connsiteY161" fmla="*/ 2105618 h 2344739"/>
              <a:gd name="connsiteX162" fmla="*/ 4043512 w 12193149"/>
              <a:gd name="connsiteY162" fmla="*/ 2103997 h 2344739"/>
              <a:gd name="connsiteX163" fmla="*/ 4038145 w 12193149"/>
              <a:gd name="connsiteY163" fmla="*/ 2101563 h 2344739"/>
              <a:gd name="connsiteX164" fmla="*/ 4036511 w 12193149"/>
              <a:gd name="connsiteY164" fmla="*/ 2097896 h 2344739"/>
              <a:gd name="connsiteX165" fmla="*/ 4034926 w 12193149"/>
              <a:gd name="connsiteY165" fmla="*/ 2098131 h 2344739"/>
              <a:gd name="connsiteX166" fmla="*/ 4005686 w 12193149"/>
              <a:gd name="connsiteY166" fmla="*/ 2085563 h 2344739"/>
              <a:gd name="connsiteX167" fmla="*/ 3937994 w 12193149"/>
              <a:gd name="connsiteY167" fmla="*/ 2068106 h 2344739"/>
              <a:gd name="connsiteX168" fmla="*/ 3898423 w 12193149"/>
              <a:gd name="connsiteY168" fmla="*/ 2062451 h 2344739"/>
              <a:gd name="connsiteX169" fmla="*/ 3790908 w 12193149"/>
              <a:gd name="connsiteY169" fmla="*/ 2042213 h 2344739"/>
              <a:gd name="connsiteX170" fmla="*/ 3683661 w 12193149"/>
              <a:gd name="connsiteY170" fmla="*/ 2018290 h 2344739"/>
              <a:gd name="connsiteX171" fmla="*/ 3611183 w 12193149"/>
              <a:gd name="connsiteY171" fmla="*/ 1986019 h 2344739"/>
              <a:gd name="connsiteX172" fmla="*/ 3605003 w 12193149"/>
              <a:gd name="connsiteY172" fmla="*/ 1987381 h 2344739"/>
              <a:gd name="connsiteX173" fmla="*/ 3595884 w 12193149"/>
              <a:gd name="connsiteY173" fmla="*/ 1987545 h 2344739"/>
              <a:gd name="connsiteX174" fmla="*/ 3595649 w 12193149"/>
              <a:gd name="connsiteY174" fmla="*/ 1987276 h 2344739"/>
              <a:gd name="connsiteX175" fmla="*/ 3587126 w 12193149"/>
              <a:gd name="connsiteY175" fmla="*/ 1987966 h 2344739"/>
              <a:gd name="connsiteX176" fmla="*/ 3537283 w 12193149"/>
              <a:gd name="connsiteY176" fmla="*/ 1978267 h 2344739"/>
              <a:gd name="connsiteX177" fmla="*/ 3474371 w 12193149"/>
              <a:gd name="connsiteY177" fmla="*/ 1974606 h 2344739"/>
              <a:gd name="connsiteX178" fmla="*/ 3401876 w 12193149"/>
              <a:gd name="connsiteY178" fmla="*/ 1962558 h 2344739"/>
              <a:gd name="connsiteX179" fmla="*/ 3365036 w 12193149"/>
              <a:gd name="connsiteY179" fmla="*/ 1979510 h 2344739"/>
              <a:gd name="connsiteX180" fmla="*/ 3345174 w 12193149"/>
              <a:gd name="connsiteY180" fmla="*/ 1981192 h 2344739"/>
              <a:gd name="connsiteX181" fmla="*/ 3342846 w 12193149"/>
              <a:gd name="connsiteY181" fmla="*/ 1980217 h 2344739"/>
              <a:gd name="connsiteX182" fmla="*/ 3263504 w 12193149"/>
              <a:gd name="connsiteY182" fmla="*/ 1986094 h 2344739"/>
              <a:gd name="connsiteX183" fmla="*/ 3143704 w 12193149"/>
              <a:gd name="connsiteY183" fmla="*/ 1993869 h 2344739"/>
              <a:gd name="connsiteX184" fmla="*/ 3031439 w 12193149"/>
              <a:gd name="connsiteY184" fmla="*/ 1996512 h 2344739"/>
              <a:gd name="connsiteX185" fmla="*/ 2782717 w 12193149"/>
              <a:gd name="connsiteY185" fmla="*/ 2018333 h 2344739"/>
              <a:gd name="connsiteX186" fmla="*/ 2647675 w 12193149"/>
              <a:gd name="connsiteY186" fmla="*/ 2028869 h 2344739"/>
              <a:gd name="connsiteX187" fmla="*/ 2569176 w 12193149"/>
              <a:gd name="connsiteY187" fmla="*/ 2002628 h 2344739"/>
              <a:gd name="connsiteX188" fmla="*/ 2444403 w 12193149"/>
              <a:gd name="connsiteY188" fmla="*/ 2016529 h 2344739"/>
              <a:gd name="connsiteX189" fmla="*/ 2316260 w 12193149"/>
              <a:gd name="connsiteY189" fmla="*/ 2024996 h 2344739"/>
              <a:gd name="connsiteX190" fmla="*/ 2209726 w 12193149"/>
              <a:gd name="connsiteY190" fmla="*/ 2019763 h 2344739"/>
              <a:gd name="connsiteX191" fmla="*/ 2095813 w 12193149"/>
              <a:gd name="connsiteY191" fmla="*/ 2003052 h 2344739"/>
              <a:gd name="connsiteX192" fmla="*/ 1998504 w 12193149"/>
              <a:gd name="connsiteY192" fmla="*/ 1995032 h 2344739"/>
              <a:gd name="connsiteX193" fmla="*/ 1929320 w 12193149"/>
              <a:gd name="connsiteY193" fmla="*/ 2016977 h 2344739"/>
              <a:gd name="connsiteX194" fmla="*/ 1922798 w 12193149"/>
              <a:gd name="connsiteY194" fmla="*/ 2012146 h 2344739"/>
              <a:gd name="connsiteX195" fmla="*/ 1874228 w 12193149"/>
              <a:gd name="connsiteY195" fmla="*/ 2013741 h 2344739"/>
              <a:gd name="connsiteX196" fmla="*/ 1787803 w 12193149"/>
              <a:gd name="connsiteY196" fmla="*/ 2041363 h 2344739"/>
              <a:gd name="connsiteX197" fmla="*/ 1739352 w 12193149"/>
              <a:gd name="connsiteY197" fmla="*/ 2036312 h 2344739"/>
              <a:gd name="connsiteX198" fmla="*/ 1676219 w 12193149"/>
              <a:gd name="connsiteY198" fmla="*/ 2019963 h 2344739"/>
              <a:gd name="connsiteX199" fmla="*/ 1609817 w 12193149"/>
              <a:gd name="connsiteY199" fmla="*/ 2013066 h 2344739"/>
              <a:gd name="connsiteX200" fmla="*/ 1497258 w 12193149"/>
              <a:gd name="connsiteY200" fmla="*/ 1987476 h 2344739"/>
              <a:gd name="connsiteX201" fmla="*/ 1151127 w 12193149"/>
              <a:gd name="connsiteY201" fmla="*/ 1938041 h 2344739"/>
              <a:gd name="connsiteX202" fmla="*/ 859417 w 12193149"/>
              <a:gd name="connsiteY202" fmla="*/ 1928608 h 2344739"/>
              <a:gd name="connsiteX203" fmla="*/ 838688 w 12193149"/>
              <a:gd name="connsiteY203" fmla="*/ 1929821 h 2344739"/>
              <a:gd name="connsiteX204" fmla="*/ 817957 w 12193149"/>
              <a:gd name="connsiteY204" fmla="*/ 1927857 h 2344739"/>
              <a:gd name="connsiteX205" fmla="*/ 812654 w 12193149"/>
              <a:gd name="connsiteY205" fmla="*/ 1930751 h 2344739"/>
              <a:gd name="connsiteX206" fmla="*/ 721195 w 12193149"/>
              <a:gd name="connsiteY206" fmla="*/ 1929661 h 2344739"/>
              <a:gd name="connsiteX207" fmla="*/ 720890 w 12193149"/>
              <a:gd name="connsiteY207" fmla="*/ 1928399 h 2344739"/>
              <a:gd name="connsiteX208" fmla="*/ 710023 w 12193149"/>
              <a:gd name="connsiteY208" fmla="*/ 1922722 h 2344739"/>
              <a:gd name="connsiteX209" fmla="*/ 597940 w 12193149"/>
              <a:gd name="connsiteY209" fmla="*/ 1879864 h 2344739"/>
              <a:gd name="connsiteX210" fmla="*/ 579683 w 12193149"/>
              <a:gd name="connsiteY210" fmla="*/ 1877212 h 2344739"/>
              <a:gd name="connsiteX211" fmla="*/ 572865 w 12193149"/>
              <a:gd name="connsiteY211" fmla="*/ 1877401 h 2344739"/>
              <a:gd name="connsiteX212" fmla="*/ 446247 w 12193149"/>
              <a:gd name="connsiteY212" fmla="*/ 1839371 h 2344739"/>
              <a:gd name="connsiteX213" fmla="*/ 405163 w 12193149"/>
              <a:gd name="connsiteY213" fmla="*/ 1833548 h 2344739"/>
              <a:gd name="connsiteX214" fmla="*/ 293583 w 12193149"/>
              <a:gd name="connsiteY214" fmla="*/ 1812852 h 2344739"/>
              <a:gd name="connsiteX215" fmla="*/ 119529 w 12193149"/>
              <a:gd name="connsiteY215" fmla="*/ 1761047 h 2344739"/>
              <a:gd name="connsiteX216" fmla="*/ 16674 w 12193149"/>
              <a:gd name="connsiteY216" fmla="*/ 1758191 h 2344739"/>
              <a:gd name="connsiteX217" fmla="*/ 1150 w 12193149"/>
              <a:gd name="connsiteY217" fmla="*/ 1752722 h 2344739"/>
              <a:gd name="connsiteX218" fmla="*/ 1148 w 12193149"/>
              <a:gd name="connsiteY218" fmla="*/ 222213 h 2344739"/>
              <a:gd name="connsiteX219" fmla="*/ 1148 w 12193149"/>
              <a:gd name="connsiteY219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590693 w 12193149"/>
              <a:gd name="connsiteY23" fmla="*/ 963777 h 2344739"/>
              <a:gd name="connsiteX24" fmla="*/ 11506817 w 12193149"/>
              <a:gd name="connsiteY24" fmla="*/ 1033623 h 2344739"/>
              <a:gd name="connsiteX25" fmla="*/ 11280332 w 12193149"/>
              <a:gd name="connsiteY25" fmla="*/ 1223571 h 2344739"/>
              <a:gd name="connsiteX26" fmla="*/ 11228309 w 12193149"/>
              <a:gd name="connsiteY26" fmla="*/ 1276236 h 2344739"/>
              <a:gd name="connsiteX27" fmla="*/ 11218087 w 12193149"/>
              <a:gd name="connsiteY27" fmla="*/ 1275961 h 2344739"/>
              <a:gd name="connsiteX28" fmla="*/ 11217184 w 12193149"/>
              <a:gd name="connsiteY28" fmla="*/ 1275018 h 2344739"/>
              <a:gd name="connsiteX29" fmla="*/ 11188885 w 12193149"/>
              <a:gd name="connsiteY29" fmla="*/ 1292383 h 2344739"/>
              <a:gd name="connsiteX30" fmla="*/ 11184501 w 12193149"/>
              <a:gd name="connsiteY30" fmla="*/ 1292525 h 2344739"/>
              <a:gd name="connsiteX31" fmla="*/ 11166854 w 12193149"/>
              <a:gd name="connsiteY31" fmla="*/ 1306612 h 2344739"/>
              <a:gd name="connsiteX32" fmla="*/ 11157311 w 12193149"/>
              <a:gd name="connsiteY32" fmla="*/ 1312414 h 2344739"/>
              <a:gd name="connsiteX33" fmla="*/ 11155496 w 12193149"/>
              <a:gd name="connsiteY33" fmla="*/ 1317097 h 2344739"/>
              <a:gd name="connsiteX34" fmla="*/ 11140961 w 12193149"/>
              <a:gd name="connsiteY34" fmla="*/ 1324115 h 2344739"/>
              <a:gd name="connsiteX35" fmla="*/ 11138961 w 12193149"/>
              <a:gd name="connsiteY35" fmla="*/ 1323772 h 2344739"/>
              <a:gd name="connsiteX36" fmla="*/ 11128208 w 12193149"/>
              <a:gd name="connsiteY36" fmla="*/ 1333832 h 2344739"/>
              <a:gd name="connsiteX37" fmla="*/ 11120691 w 12193149"/>
              <a:gd name="connsiteY37" fmla="*/ 1347424 h 2344739"/>
              <a:gd name="connsiteX38" fmla="*/ 10894683 w 12193149"/>
              <a:gd name="connsiteY38" fmla="*/ 1473399 h 2344739"/>
              <a:gd name="connsiteX39" fmla="*/ 10773300 w 12193149"/>
              <a:gd name="connsiteY39" fmla="*/ 1523191 h 2344739"/>
              <a:gd name="connsiteX40" fmla="*/ 10627668 w 12193149"/>
              <a:gd name="connsiteY40" fmla="*/ 1559229 h 2344739"/>
              <a:gd name="connsiteX41" fmla="*/ 10581895 w 12193149"/>
              <a:gd name="connsiteY41" fmla="*/ 1568689 h 2344739"/>
              <a:gd name="connsiteX42" fmla="*/ 10547790 w 12193149"/>
              <a:gd name="connsiteY42" fmla="*/ 1598423 h 2344739"/>
              <a:gd name="connsiteX43" fmla="*/ 10529643 w 12193149"/>
              <a:gd name="connsiteY43" fmla="*/ 1596907 h 2344739"/>
              <a:gd name="connsiteX44" fmla="*/ 10526446 w 12193149"/>
              <a:gd name="connsiteY44" fmla="*/ 1596411 h 2344739"/>
              <a:gd name="connsiteX45" fmla="*/ 10515129 w 12193149"/>
              <a:gd name="connsiteY45" fmla="*/ 1599537 h 2344739"/>
              <a:gd name="connsiteX46" fmla="*/ 10491735 w 12193149"/>
              <a:gd name="connsiteY46" fmla="*/ 1594156 h 2344739"/>
              <a:gd name="connsiteX47" fmla="*/ 10471418 w 12193149"/>
              <a:gd name="connsiteY47" fmla="*/ 1601693 h 2344739"/>
              <a:gd name="connsiteX48" fmla="*/ 10377042 w 12193149"/>
              <a:gd name="connsiteY48" fmla="*/ 1644598 h 2344739"/>
              <a:gd name="connsiteX49" fmla="*/ 10319338 w 12193149"/>
              <a:gd name="connsiteY49" fmla="*/ 1666221 h 2344739"/>
              <a:gd name="connsiteX50" fmla="*/ 10295467 w 12193149"/>
              <a:gd name="connsiteY50" fmla="*/ 1668079 h 2344739"/>
              <a:gd name="connsiteX51" fmla="*/ 10263443 w 12193149"/>
              <a:gd name="connsiteY51" fmla="*/ 1674948 h 2344739"/>
              <a:gd name="connsiteX52" fmla="*/ 10205418 w 12193149"/>
              <a:gd name="connsiteY52" fmla="*/ 1682149 h 2344739"/>
              <a:gd name="connsiteX53" fmla="*/ 10177759 w 12193149"/>
              <a:gd name="connsiteY53" fmla="*/ 1692943 h 2344739"/>
              <a:gd name="connsiteX54" fmla="*/ 10165070 w 12193149"/>
              <a:gd name="connsiteY54" fmla="*/ 1693739 h 2344739"/>
              <a:gd name="connsiteX55" fmla="*/ 10156308 w 12193149"/>
              <a:gd name="connsiteY55" fmla="*/ 1707487 h 2344739"/>
              <a:gd name="connsiteX56" fmla="*/ 10118267 w 12193149"/>
              <a:gd name="connsiteY56" fmla="*/ 1731142 h 2344739"/>
              <a:gd name="connsiteX57" fmla="*/ 10083317 w 12193149"/>
              <a:gd name="connsiteY57" fmla="*/ 1743296 h 2344739"/>
              <a:gd name="connsiteX58" fmla="*/ 10040388 w 12193149"/>
              <a:gd name="connsiteY58" fmla="*/ 1741632 h 2344739"/>
              <a:gd name="connsiteX59" fmla="*/ 9961167 w 12193149"/>
              <a:gd name="connsiteY59" fmla="*/ 1757147 h 2344739"/>
              <a:gd name="connsiteX60" fmla="*/ 9848940 w 12193149"/>
              <a:gd name="connsiteY60" fmla="*/ 1763915 h 2344739"/>
              <a:gd name="connsiteX61" fmla="*/ 9729457 w 12193149"/>
              <a:gd name="connsiteY61" fmla="*/ 1784122 h 2344739"/>
              <a:gd name="connsiteX62" fmla="*/ 9613704 w 12193149"/>
              <a:gd name="connsiteY62" fmla="*/ 1812371 h 2344739"/>
              <a:gd name="connsiteX63" fmla="*/ 9338590 w 12193149"/>
              <a:gd name="connsiteY63" fmla="*/ 1869293 h 2344739"/>
              <a:gd name="connsiteX64" fmla="*/ 9232518 w 12193149"/>
              <a:gd name="connsiteY64" fmla="*/ 1893149 h 2344739"/>
              <a:gd name="connsiteX65" fmla="*/ 9156690 w 12193149"/>
              <a:gd name="connsiteY65" fmla="*/ 1903228 h 2344739"/>
              <a:gd name="connsiteX66" fmla="*/ 9054601 w 12193149"/>
              <a:gd name="connsiteY66" fmla="*/ 1910755 h 2344739"/>
              <a:gd name="connsiteX67" fmla="*/ 9006634 w 12193149"/>
              <a:gd name="connsiteY67" fmla="*/ 1914040 h 2344739"/>
              <a:gd name="connsiteX68" fmla="*/ 9006349 w 12193149"/>
              <a:gd name="connsiteY68" fmla="*/ 1913800 h 2344739"/>
              <a:gd name="connsiteX69" fmla="*/ 8997380 w 12193149"/>
              <a:gd name="connsiteY69" fmla="*/ 1915011 h 2344739"/>
              <a:gd name="connsiteX70" fmla="*/ 8991542 w 12193149"/>
              <a:gd name="connsiteY70" fmla="*/ 1917072 h 2344739"/>
              <a:gd name="connsiteX71" fmla="*/ 8975485 w 12193149"/>
              <a:gd name="connsiteY71" fmla="*/ 1920298 h 2344739"/>
              <a:gd name="connsiteX72" fmla="*/ 8969159 w 12193149"/>
              <a:gd name="connsiteY72" fmla="*/ 1919598 h 2344739"/>
              <a:gd name="connsiteX73" fmla="*/ 8964196 w 12193149"/>
              <a:gd name="connsiteY73" fmla="*/ 1917373 h 2344739"/>
              <a:gd name="connsiteX74" fmla="*/ 8930136 w 12193149"/>
              <a:gd name="connsiteY74" fmla="*/ 1914185 h 2344739"/>
              <a:gd name="connsiteX75" fmla="*/ 8753592 w 12193149"/>
              <a:gd name="connsiteY75" fmla="*/ 1933417 h 2344739"/>
              <a:gd name="connsiteX76" fmla="*/ 8708995 w 12193149"/>
              <a:gd name="connsiteY76" fmla="*/ 1935518 h 2344739"/>
              <a:gd name="connsiteX77" fmla="*/ 8597219 w 12193149"/>
              <a:gd name="connsiteY77" fmla="*/ 1944090 h 2344739"/>
              <a:gd name="connsiteX78" fmla="*/ 8526378 w 12193149"/>
              <a:gd name="connsiteY78" fmla="*/ 1929248 h 2344739"/>
              <a:gd name="connsiteX79" fmla="*/ 8512131 w 12193149"/>
              <a:gd name="connsiteY79" fmla="*/ 1935163 h 2344739"/>
              <a:gd name="connsiteX80" fmla="*/ 8507315 w 12193149"/>
              <a:gd name="connsiteY80" fmla="*/ 1938164 h 2344739"/>
              <a:gd name="connsiteX81" fmla="*/ 8499116 w 12193149"/>
              <a:gd name="connsiteY81" fmla="*/ 1940902 h 2344739"/>
              <a:gd name="connsiteX82" fmla="*/ 8498742 w 12193149"/>
              <a:gd name="connsiteY82" fmla="*/ 1940723 h 2344739"/>
              <a:gd name="connsiteX83" fmla="*/ 8491397 w 12193149"/>
              <a:gd name="connsiteY83" fmla="*/ 1943773 h 2344739"/>
              <a:gd name="connsiteX84" fmla="*/ 8368330 w 12193149"/>
              <a:gd name="connsiteY84" fmla="*/ 1957815 h 2344739"/>
              <a:gd name="connsiteX85" fmla="*/ 8354947 w 12193149"/>
              <a:gd name="connsiteY85" fmla="*/ 1958009 h 2344739"/>
              <a:gd name="connsiteX86" fmla="*/ 8321252 w 12193149"/>
              <a:gd name="connsiteY86" fmla="*/ 1974587 h 2344739"/>
              <a:gd name="connsiteX87" fmla="*/ 8315581 w 12193149"/>
              <a:gd name="connsiteY87" fmla="*/ 1974913 h 2344739"/>
              <a:gd name="connsiteX88" fmla="*/ 8296322 w 12193149"/>
              <a:gd name="connsiteY88" fmla="*/ 1988808 h 2344739"/>
              <a:gd name="connsiteX89" fmla="*/ 8285424 w 12193149"/>
              <a:gd name="connsiteY89" fmla="*/ 1994631 h 2344739"/>
              <a:gd name="connsiteX90" fmla="*/ 8284298 w 12193149"/>
              <a:gd name="connsiteY90" fmla="*/ 1999074 h 2344739"/>
              <a:gd name="connsiteX91" fmla="*/ 8267224 w 12193149"/>
              <a:gd name="connsiteY91" fmla="*/ 2006249 h 2344739"/>
              <a:gd name="connsiteX92" fmla="*/ 8264525 w 12193149"/>
              <a:gd name="connsiteY92" fmla="*/ 2006019 h 2344739"/>
              <a:gd name="connsiteX93" fmla="*/ 8253181 w 12193149"/>
              <a:gd name="connsiteY93" fmla="*/ 2015862 h 2344739"/>
              <a:gd name="connsiteX94" fmla="*/ 8246982 w 12193149"/>
              <a:gd name="connsiteY94" fmla="*/ 2028854 h 2344739"/>
              <a:gd name="connsiteX95" fmla="*/ 8091420 w 12193149"/>
              <a:gd name="connsiteY95" fmla="*/ 2075015 h 2344739"/>
              <a:gd name="connsiteX96" fmla="*/ 7906555 w 12193149"/>
              <a:gd name="connsiteY96" fmla="*/ 2116988 h 2344739"/>
              <a:gd name="connsiteX97" fmla="*/ 7719893 w 12193149"/>
              <a:gd name="connsiteY97" fmla="*/ 2142703 h 2344739"/>
              <a:gd name="connsiteX98" fmla="*/ 7615495 w 12193149"/>
              <a:gd name="connsiteY98" fmla="*/ 2139232 h 2344739"/>
              <a:gd name="connsiteX99" fmla="*/ 7528691 w 12193149"/>
              <a:gd name="connsiteY99" fmla="*/ 2145060 h 2344739"/>
              <a:gd name="connsiteX100" fmla="*/ 7520719 w 12193149"/>
              <a:gd name="connsiteY100" fmla="*/ 2147613 h 2344739"/>
              <a:gd name="connsiteX101" fmla="*/ 7508559 w 12193149"/>
              <a:gd name="connsiteY101" fmla="*/ 2148948 h 2344739"/>
              <a:gd name="connsiteX102" fmla="*/ 7508188 w 12193149"/>
              <a:gd name="connsiteY102" fmla="*/ 2148621 h 2344739"/>
              <a:gd name="connsiteX103" fmla="*/ 7496943 w 12193149"/>
              <a:gd name="connsiteY103" fmla="*/ 2150573 h 2344739"/>
              <a:gd name="connsiteX104" fmla="*/ 7219707 w 12193149"/>
              <a:gd name="connsiteY104" fmla="*/ 2156680 h 2344739"/>
              <a:gd name="connsiteX105" fmla="*/ 7202249 w 12193149"/>
              <a:gd name="connsiteY105" fmla="*/ 2161230 h 2344739"/>
              <a:gd name="connsiteX106" fmla="*/ 7198152 w 12193149"/>
              <a:gd name="connsiteY106" fmla="*/ 2166588 h 2344739"/>
              <a:gd name="connsiteX107" fmla="*/ 7171956 w 12193149"/>
              <a:gd name="connsiteY107" fmla="*/ 2171236 h 2344739"/>
              <a:gd name="connsiteX108" fmla="*/ 7098136 w 12193149"/>
              <a:gd name="connsiteY108" fmla="*/ 2183464 h 2344739"/>
              <a:gd name="connsiteX109" fmla="*/ 7019644 w 12193149"/>
              <a:gd name="connsiteY109" fmla="*/ 2183090 h 2344739"/>
              <a:gd name="connsiteX110" fmla="*/ 6905294 w 12193149"/>
              <a:gd name="connsiteY110" fmla="*/ 2212596 h 2344739"/>
              <a:gd name="connsiteX111" fmla="*/ 6709370 w 12193149"/>
              <a:gd name="connsiteY111" fmla="*/ 2240551 h 2344739"/>
              <a:gd name="connsiteX112" fmla="*/ 6550602 w 12193149"/>
              <a:gd name="connsiteY112" fmla="*/ 2269327 h 2344739"/>
              <a:gd name="connsiteX113" fmla="*/ 6318708 w 12193149"/>
              <a:gd name="connsiteY113" fmla="*/ 2316127 h 2344739"/>
              <a:gd name="connsiteX114" fmla="*/ 6169822 w 12193149"/>
              <a:gd name="connsiteY114" fmla="*/ 2318214 h 2344739"/>
              <a:gd name="connsiteX115" fmla="*/ 6074996 w 12193149"/>
              <a:gd name="connsiteY115" fmla="*/ 2338676 h 2344739"/>
              <a:gd name="connsiteX116" fmla="*/ 6069677 w 12193149"/>
              <a:gd name="connsiteY116" fmla="*/ 2337139 h 2344739"/>
              <a:gd name="connsiteX117" fmla="*/ 6049786 w 12193149"/>
              <a:gd name="connsiteY117" fmla="*/ 2337822 h 2344739"/>
              <a:gd name="connsiteX118" fmla="*/ 6042433 w 12193149"/>
              <a:gd name="connsiteY118" fmla="*/ 2329473 h 2344739"/>
              <a:gd name="connsiteX119" fmla="*/ 6011238 w 12193149"/>
              <a:gd name="connsiteY119" fmla="*/ 2324380 h 2344739"/>
              <a:gd name="connsiteX120" fmla="*/ 5958523 w 12193149"/>
              <a:gd name="connsiteY120" fmla="*/ 2328024 h 2344739"/>
              <a:gd name="connsiteX121" fmla="*/ 5760067 w 12193149"/>
              <a:gd name="connsiteY121" fmla="*/ 2343716 h 2344739"/>
              <a:gd name="connsiteX122" fmla="*/ 5628108 w 12193149"/>
              <a:gd name="connsiteY122" fmla="*/ 2344739 h 2344739"/>
              <a:gd name="connsiteX123" fmla="*/ 5472054 w 12193149"/>
              <a:gd name="connsiteY123" fmla="*/ 2330719 h 2344739"/>
              <a:gd name="connsiteX124" fmla="*/ 5433909 w 12193149"/>
              <a:gd name="connsiteY124" fmla="*/ 2319466 h 2344739"/>
              <a:gd name="connsiteX125" fmla="*/ 5382817 w 12193149"/>
              <a:gd name="connsiteY125" fmla="*/ 2301764 h 2344739"/>
              <a:gd name="connsiteX126" fmla="*/ 5262912 w 12193149"/>
              <a:gd name="connsiteY126" fmla="*/ 2281347 h 2344739"/>
              <a:gd name="connsiteX127" fmla="*/ 5224109 w 12193149"/>
              <a:gd name="connsiteY127" fmla="*/ 2270223 h 2344739"/>
              <a:gd name="connsiteX128" fmla="*/ 5175808 w 12193149"/>
              <a:gd name="connsiteY128" fmla="*/ 2267233 h 2344739"/>
              <a:gd name="connsiteX129" fmla="*/ 5157702 w 12193149"/>
              <a:gd name="connsiteY129" fmla="*/ 2260010 h 2344739"/>
              <a:gd name="connsiteX130" fmla="*/ 5143747 w 12193149"/>
              <a:gd name="connsiteY130" fmla="*/ 2256610 h 2344739"/>
              <a:gd name="connsiteX131" fmla="*/ 5140744 w 12193149"/>
              <a:gd name="connsiteY131" fmla="*/ 2254509 h 2344739"/>
              <a:gd name="connsiteX132" fmla="*/ 5122807 w 12193149"/>
              <a:gd name="connsiteY132" fmla="*/ 2243656 h 2344739"/>
              <a:gd name="connsiteX133" fmla="*/ 5066938 w 12193149"/>
              <a:gd name="connsiteY133" fmla="*/ 2250227 h 2344739"/>
              <a:gd name="connsiteX134" fmla="*/ 5012662 w 12193149"/>
              <a:gd name="connsiteY134" fmla="*/ 2233846 h 2344739"/>
              <a:gd name="connsiteX135" fmla="*/ 4841589 w 12193149"/>
              <a:gd name="connsiteY135" fmla="*/ 2209829 h 2344739"/>
              <a:gd name="connsiteX136" fmla="*/ 4763595 w 12193149"/>
              <a:gd name="connsiteY136" fmla="*/ 2182061 h 2344739"/>
              <a:gd name="connsiteX137" fmla="*/ 4724334 w 12193149"/>
              <a:gd name="connsiteY137" fmla="*/ 2173047 h 2344739"/>
              <a:gd name="connsiteX138" fmla="*/ 4722324 w 12193149"/>
              <a:gd name="connsiteY138" fmla="*/ 2172298 h 2344739"/>
              <a:gd name="connsiteX139" fmla="*/ 4723259 w 12193149"/>
              <a:gd name="connsiteY139" fmla="*/ 2172087 h 2344739"/>
              <a:gd name="connsiteX140" fmla="*/ 4718350 w 12193149"/>
              <a:gd name="connsiteY140" fmla="*/ 2170817 h 2344739"/>
              <a:gd name="connsiteX141" fmla="*/ 4722324 w 12193149"/>
              <a:gd name="connsiteY141" fmla="*/ 2172298 h 2344739"/>
              <a:gd name="connsiteX142" fmla="*/ 4716674 w 12193149"/>
              <a:gd name="connsiteY142" fmla="*/ 2173573 h 2344739"/>
              <a:gd name="connsiteX143" fmla="*/ 4516962 w 12193149"/>
              <a:gd name="connsiteY143" fmla="*/ 2163671 h 2344739"/>
              <a:gd name="connsiteX144" fmla="*/ 4429691 w 12193149"/>
              <a:gd name="connsiteY144" fmla="*/ 2153020 h 2344739"/>
              <a:gd name="connsiteX145" fmla="*/ 4364023 w 12193149"/>
              <a:gd name="connsiteY145" fmla="*/ 2151674 h 2344739"/>
              <a:gd name="connsiteX146" fmla="*/ 4318114 w 12193149"/>
              <a:gd name="connsiteY146" fmla="*/ 2158289 h 2344739"/>
              <a:gd name="connsiteX147" fmla="*/ 4316258 w 12193149"/>
              <a:gd name="connsiteY147" fmla="*/ 2156948 h 2344739"/>
              <a:gd name="connsiteX148" fmla="*/ 4296292 w 12193149"/>
              <a:gd name="connsiteY148" fmla="*/ 2155069 h 2344739"/>
              <a:gd name="connsiteX149" fmla="*/ 4291212 w 12193149"/>
              <a:gd name="connsiteY149" fmla="*/ 2157986 h 2344739"/>
              <a:gd name="connsiteX150" fmla="*/ 4277290 w 12193149"/>
              <a:gd name="connsiteY150" fmla="*/ 2157740 h 2344739"/>
              <a:gd name="connsiteX151" fmla="*/ 4249265 w 12193149"/>
              <a:gd name="connsiteY151" fmla="*/ 2160064 h 2344739"/>
              <a:gd name="connsiteX152" fmla="*/ 4203199 w 12193149"/>
              <a:gd name="connsiteY152" fmla="*/ 2157269 h 2344739"/>
              <a:gd name="connsiteX153" fmla="*/ 4202893 w 12193149"/>
              <a:gd name="connsiteY153" fmla="*/ 2156010 h 2344739"/>
              <a:gd name="connsiteX154" fmla="*/ 4192396 w 12193149"/>
              <a:gd name="connsiteY154" fmla="*/ 2150376 h 2344739"/>
              <a:gd name="connsiteX155" fmla="*/ 4143893 w 12193149"/>
              <a:gd name="connsiteY155" fmla="*/ 2134511 h 2344739"/>
              <a:gd name="connsiteX156" fmla="*/ 4084245 w 12193149"/>
              <a:gd name="connsiteY156" fmla="*/ 2107978 h 2344739"/>
              <a:gd name="connsiteX157" fmla="*/ 4075694 w 12193149"/>
              <a:gd name="connsiteY157" fmla="*/ 2107143 h 2344739"/>
              <a:gd name="connsiteX158" fmla="*/ 4075575 w 12193149"/>
              <a:gd name="connsiteY158" fmla="*/ 2106844 h 2344739"/>
              <a:gd name="connsiteX159" fmla="*/ 4066658 w 12193149"/>
              <a:gd name="connsiteY159" fmla="*/ 2105400 h 2344739"/>
              <a:gd name="connsiteX160" fmla="*/ 4060102 w 12193149"/>
              <a:gd name="connsiteY160" fmla="*/ 2105618 h 2344739"/>
              <a:gd name="connsiteX161" fmla="*/ 4043512 w 12193149"/>
              <a:gd name="connsiteY161" fmla="*/ 2103997 h 2344739"/>
              <a:gd name="connsiteX162" fmla="*/ 4038145 w 12193149"/>
              <a:gd name="connsiteY162" fmla="*/ 2101563 h 2344739"/>
              <a:gd name="connsiteX163" fmla="*/ 4036511 w 12193149"/>
              <a:gd name="connsiteY163" fmla="*/ 2097896 h 2344739"/>
              <a:gd name="connsiteX164" fmla="*/ 4034926 w 12193149"/>
              <a:gd name="connsiteY164" fmla="*/ 2098131 h 2344739"/>
              <a:gd name="connsiteX165" fmla="*/ 4005686 w 12193149"/>
              <a:gd name="connsiteY165" fmla="*/ 2085563 h 2344739"/>
              <a:gd name="connsiteX166" fmla="*/ 3937994 w 12193149"/>
              <a:gd name="connsiteY166" fmla="*/ 2068106 h 2344739"/>
              <a:gd name="connsiteX167" fmla="*/ 3898423 w 12193149"/>
              <a:gd name="connsiteY167" fmla="*/ 2062451 h 2344739"/>
              <a:gd name="connsiteX168" fmla="*/ 3790908 w 12193149"/>
              <a:gd name="connsiteY168" fmla="*/ 2042213 h 2344739"/>
              <a:gd name="connsiteX169" fmla="*/ 3683661 w 12193149"/>
              <a:gd name="connsiteY169" fmla="*/ 2018290 h 2344739"/>
              <a:gd name="connsiteX170" fmla="*/ 3611183 w 12193149"/>
              <a:gd name="connsiteY170" fmla="*/ 1986019 h 2344739"/>
              <a:gd name="connsiteX171" fmla="*/ 3605003 w 12193149"/>
              <a:gd name="connsiteY171" fmla="*/ 1987381 h 2344739"/>
              <a:gd name="connsiteX172" fmla="*/ 3595884 w 12193149"/>
              <a:gd name="connsiteY172" fmla="*/ 1987545 h 2344739"/>
              <a:gd name="connsiteX173" fmla="*/ 3595649 w 12193149"/>
              <a:gd name="connsiteY173" fmla="*/ 1987276 h 2344739"/>
              <a:gd name="connsiteX174" fmla="*/ 3587126 w 12193149"/>
              <a:gd name="connsiteY174" fmla="*/ 1987966 h 2344739"/>
              <a:gd name="connsiteX175" fmla="*/ 3537283 w 12193149"/>
              <a:gd name="connsiteY175" fmla="*/ 1978267 h 2344739"/>
              <a:gd name="connsiteX176" fmla="*/ 3474371 w 12193149"/>
              <a:gd name="connsiteY176" fmla="*/ 1974606 h 2344739"/>
              <a:gd name="connsiteX177" fmla="*/ 3401876 w 12193149"/>
              <a:gd name="connsiteY177" fmla="*/ 1962558 h 2344739"/>
              <a:gd name="connsiteX178" fmla="*/ 3365036 w 12193149"/>
              <a:gd name="connsiteY178" fmla="*/ 1979510 h 2344739"/>
              <a:gd name="connsiteX179" fmla="*/ 3345174 w 12193149"/>
              <a:gd name="connsiteY179" fmla="*/ 1981192 h 2344739"/>
              <a:gd name="connsiteX180" fmla="*/ 3342846 w 12193149"/>
              <a:gd name="connsiteY180" fmla="*/ 1980217 h 2344739"/>
              <a:gd name="connsiteX181" fmla="*/ 3263504 w 12193149"/>
              <a:gd name="connsiteY181" fmla="*/ 1986094 h 2344739"/>
              <a:gd name="connsiteX182" fmla="*/ 3143704 w 12193149"/>
              <a:gd name="connsiteY182" fmla="*/ 1993869 h 2344739"/>
              <a:gd name="connsiteX183" fmla="*/ 3031439 w 12193149"/>
              <a:gd name="connsiteY183" fmla="*/ 1996512 h 2344739"/>
              <a:gd name="connsiteX184" fmla="*/ 2782717 w 12193149"/>
              <a:gd name="connsiteY184" fmla="*/ 2018333 h 2344739"/>
              <a:gd name="connsiteX185" fmla="*/ 2647675 w 12193149"/>
              <a:gd name="connsiteY185" fmla="*/ 2028869 h 2344739"/>
              <a:gd name="connsiteX186" fmla="*/ 2569176 w 12193149"/>
              <a:gd name="connsiteY186" fmla="*/ 2002628 h 2344739"/>
              <a:gd name="connsiteX187" fmla="*/ 2444403 w 12193149"/>
              <a:gd name="connsiteY187" fmla="*/ 2016529 h 2344739"/>
              <a:gd name="connsiteX188" fmla="*/ 2316260 w 12193149"/>
              <a:gd name="connsiteY188" fmla="*/ 2024996 h 2344739"/>
              <a:gd name="connsiteX189" fmla="*/ 2209726 w 12193149"/>
              <a:gd name="connsiteY189" fmla="*/ 2019763 h 2344739"/>
              <a:gd name="connsiteX190" fmla="*/ 2095813 w 12193149"/>
              <a:gd name="connsiteY190" fmla="*/ 2003052 h 2344739"/>
              <a:gd name="connsiteX191" fmla="*/ 1998504 w 12193149"/>
              <a:gd name="connsiteY191" fmla="*/ 1995032 h 2344739"/>
              <a:gd name="connsiteX192" fmla="*/ 1929320 w 12193149"/>
              <a:gd name="connsiteY192" fmla="*/ 2016977 h 2344739"/>
              <a:gd name="connsiteX193" fmla="*/ 1922798 w 12193149"/>
              <a:gd name="connsiteY193" fmla="*/ 2012146 h 2344739"/>
              <a:gd name="connsiteX194" fmla="*/ 1874228 w 12193149"/>
              <a:gd name="connsiteY194" fmla="*/ 2013741 h 2344739"/>
              <a:gd name="connsiteX195" fmla="*/ 1787803 w 12193149"/>
              <a:gd name="connsiteY195" fmla="*/ 2041363 h 2344739"/>
              <a:gd name="connsiteX196" fmla="*/ 1739352 w 12193149"/>
              <a:gd name="connsiteY196" fmla="*/ 2036312 h 2344739"/>
              <a:gd name="connsiteX197" fmla="*/ 1676219 w 12193149"/>
              <a:gd name="connsiteY197" fmla="*/ 2019963 h 2344739"/>
              <a:gd name="connsiteX198" fmla="*/ 1609817 w 12193149"/>
              <a:gd name="connsiteY198" fmla="*/ 2013066 h 2344739"/>
              <a:gd name="connsiteX199" fmla="*/ 1497258 w 12193149"/>
              <a:gd name="connsiteY199" fmla="*/ 1987476 h 2344739"/>
              <a:gd name="connsiteX200" fmla="*/ 1151127 w 12193149"/>
              <a:gd name="connsiteY200" fmla="*/ 1938041 h 2344739"/>
              <a:gd name="connsiteX201" fmla="*/ 859417 w 12193149"/>
              <a:gd name="connsiteY201" fmla="*/ 1928608 h 2344739"/>
              <a:gd name="connsiteX202" fmla="*/ 838688 w 12193149"/>
              <a:gd name="connsiteY202" fmla="*/ 1929821 h 2344739"/>
              <a:gd name="connsiteX203" fmla="*/ 817957 w 12193149"/>
              <a:gd name="connsiteY203" fmla="*/ 1927857 h 2344739"/>
              <a:gd name="connsiteX204" fmla="*/ 812654 w 12193149"/>
              <a:gd name="connsiteY204" fmla="*/ 1930751 h 2344739"/>
              <a:gd name="connsiteX205" fmla="*/ 721195 w 12193149"/>
              <a:gd name="connsiteY205" fmla="*/ 1929661 h 2344739"/>
              <a:gd name="connsiteX206" fmla="*/ 720890 w 12193149"/>
              <a:gd name="connsiteY206" fmla="*/ 1928399 h 2344739"/>
              <a:gd name="connsiteX207" fmla="*/ 710023 w 12193149"/>
              <a:gd name="connsiteY207" fmla="*/ 1922722 h 2344739"/>
              <a:gd name="connsiteX208" fmla="*/ 597940 w 12193149"/>
              <a:gd name="connsiteY208" fmla="*/ 1879864 h 2344739"/>
              <a:gd name="connsiteX209" fmla="*/ 579683 w 12193149"/>
              <a:gd name="connsiteY209" fmla="*/ 1877212 h 2344739"/>
              <a:gd name="connsiteX210" fmla="*/ 572865 w 12193149"/>
              <a:gd name="connsiteY210" fmla="*/ 1877401 h 2344739"/>
              <a:gd name="connsiteX211" fmla="*/ 446247 w 12193149"/>
              <a:gd name="connsiteY211" fmla="*/ 1839371 h 2344739"/>
              <a:gd name="connsiteX212" fmla="*/ 405163 w 12193149"/>
              <a:gd name="connsiteY212" fmla="*/ 1833548 h 2344739"/>
              <a:gd name="connsiteX213" fmla="*/ 293583 w 12193149"/>
              <a:gd name="connsiteY213" fmla="*/ 1812852 h 2344739"/>
              <a:gd name="connsiteX214" fmla="*/ 119529 w 12193149"/>
              <a:gd name="connsiteY214" fmla="*/ 1761047 h 2344739"/>
              <a:gd name="connsiteX215" fmla="*/ 16674 w 12193149"/>
              <a:gd name="connsiteY215" fmla="*/ 1758191 h 2344739"/>
              <a:gd name="connsiteX216" fmla="*/ 1150 w 12193149"/>
              <a:gd name="connsiteY216" fmla="*/ 1752722 h 2344739"/>
              <a:gd name="connsiteX217" fmla="*/ 1148 w 12193149"/>
              <a:gd name="connsiteY217" fmla="*/ 222213 h 2344739"/>
              <a:gd name="connsiteX218" fmla="*/ 1148 w 12193149"/>
              <a:gd name="connsiteY218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9 w 12193149"/>
              <a:gd name="connsiteY3" fmla="*/ 579739 h 2344739"/>
              <a:gd name="connsiteX4" fmla="*/ 12185986 w 12193149"/>
              <a:gd name="connsiteY4" fmla="*/ 584189 h 2344739"/>
              <a:gd name="connsiteX5" fmla="*/ 12156363 w 12193149"/>
              <a:gd name="connsiteY5" fmla="*/ 597366 h 2344739"/>
              <a:gd name="connsiteX6" fmla="*/ 12139215 w 12193149"/>
              <a:gd name="connsiteY6" fmla="*/ 623179 h 2344739"/>
              <a:gd name="connsiteX7" fmla="*/ 12126327 w 12193149"/>
              <a:gd name="connsiteY7" fmla="*/ 624690 h 2344739"/>
              <a:gd name="connsiteX8" fmla="*/ 12124007 w 12193149"/>
              <a:gd name="connsiteY8" fmla="*/ 624794 h 2344739"/>
              <a:gd name="connsiteX9" fmla="*/ 12116854 w 12193149"/>
              <a:gd name="connsiteY9" fmla="*/ 628608 h 2344739"/>
              <a:gd name="connsiteX10" fmla="*/ 12099497 w 12193149"/>
              <a:gd name="connsiteY10" fmla="*/ 628139 h 2344739"/>
              <a:gd name="connsiteX11" fmla="*/ 12087073 w 12193149"/>
              <a:gd name="connsiteY11" fmla="*/ 636341 h 2344739"/>
              <a:gd name="connsiteX12" fmla="*/ 12031073 w 12193149"/>
              <a:gd name="connsiteY12" fmla="*/ 680009 h 2344739"/>
              <a:gd name="connsiteX13" fmla="*/ 11995833 w 12193149"/>
              <a:gd name="connsiteY13" fmla="*/ 703458 h 2344739"/>
              <a:gd name="connsiteX14" fmla="*/ 11979717 w 12193149"/>
              <a:gd name="connsiteY14" fmla="*/ 708161 h 2344739"/>
              <a:gd name="connsiteX15" fmla="*/ 11959046 w 12193149"/>
              <a:gd name="connsiteY15" fmla="*/ 717558 h 2344739"/>
              <a:gd name="connsiteX16" fmla="*/ 11920454 w 12193149"/>
              <a:gd name="connsiteY16" fmla="*/ 730883 h 2344739"/>
              <a:gd name="connsiteX17" fmla="*/ 11903656 w 12193149"/>
              <a:gd name="connsiteY17" fmla="*/ 742426 h 2344739"/>
              <a:gd name="connsiteX18" fmla="*/ 11895048 w 12193149"/>
              <a:gd name="connsiteY18" fmla="*/ 744791 h 2344739"/>
              <a:gd name="connsiteX19" fmla="*/ 11891968 w 12193149"/>
              <a:gd name="connsiteY19" fmla="*/ 755729 h 2344739"/>
              <a:gd name="connsiteX20" fmla="*/ 11870776 w 12193149"/>
              <a:gd name="connsiteY20" fmla="*/ 777816 h 2344739"/>
              <a:gd name="connsiteX21" fmla="*/ 11813376 w 12193149"/>
              <a:gd name="connsiteY21" fmla="*/ 797659 h 2344739"/>
              <a:gd name="connsiteX22" fmla="*/ 11590693 w 12193149"/>
              <a:gd name="connsiteY22" fmla="*/ 963777 h 2344739"/>
              <a:gd name="connsiteX23" fmla="*/ 11506817 w 12193149"/>
              <a:gd name="connsiteY23" fmla="*/ 1033623 h 2344739"/>
              <a:gd name="connsiteX24" fmla="*/ 11280332 w 12193149"/>
              <a:gd name="connsiteY24" fmla="*/ 1223571 h 2344739"/>
              <a:gd name="connsiteX25" fmla="*/ 11228309 w 12193149"/>
              <a:gd name="connsiteY25" fmla="*/ 1276236 h 2344739"/>
              <a:gd name="connsiteX26" fmla="*/ 11218087 w 12193149"/>
              <a:gd name="connsiteY26" fmla="*/ 1275961 h 2344739"/>
              <a:gd name="connsiteX27" fmla="*/ 11217184 w 12193149"/>
              <a:gd name="connsiteY27" fmla="*/ 1275018 h 2344739"/>
              <a:gd name="connsiteX28" fmla="*/ 11188885 w 12193149"/>
              <a:gd name="connsiteY28" fmla="*/ 1292383 h 2344739"/>
              <a:gd name="connsiteX29" fmla="*/ 11184501 w 12193149"/>
              <a:gd name="connsiteY29" fmla="*/ 1292525 h 2344739"/>
              <a:gd name="connsiteX30" fmla="*/ 11166854 w 12193149"/>
              <a:gd name="connsiteY30" fmla="*/ 1306612 h 2344739"/>
              <a:gd name="connsiteX31" fmla="*/ 11157311 w 12193149"/>
              <a:gd name="connsiteY31" fmla="*/ 1312414 h 2344739"/>
              <a:gd name="connsiteX32" fmla="*/ 11155496 w 12193149"/>
              <a:gd name="connsiteY32" fmla="*/ 1317097 h 2344739"/>
              <a:gd name="connsiteX33" fmla="*/ 11140961 w 12193149"/>
              <a:gd name="connsiteY33" fmla="*/ 1324115 h 2344739"/>
              <a:gd name="connsiteX34" fmla="*/ 11138961 w 12193149"/>
              <a:gd name="connsiteY34" fmla="*/ 1323772 h 2344739"/>
              <a:gd name="connsiteX35" fmla="*/ 11128208 w 12193149"/>
              <a:gd name="connsiteY35" fmla="*/ 1333832 h 2344739"/>
              <a:gd name="connsiteX36" fmla="*/ 11120691 w 12193149"/>
              <a:gd name="connsiteY36" fmla="*/ 1347424 h 2344739"/>
              <a:gd name="connsiteX37" fmla="*/ 10894683 w 12193149"/>
              <a:gd name="connsiteY37" fmla="*/ 1473399 h 2344739"/>
              <a:gd name="connsiteX38" fmla="*/ 10773300 w 12193149"/>
              <a:gd name="connsiteY38" fmla="*/ 1523191 h 2344739"/>
              <a:gd name="connsiteX39" fmla="*/ 10627668 w 12193149"/>
              <a:gd name="connsiteY39" fmla="*/ 1559229 h 2344739"/>
              <a:gd name="connsiteX40" fmla="*/ 10581895 w 12193149"/>
              <a:gd name="connsiteY40" fmla="*/ 1568689 h 2344739"/>
              <a:gd name="connsiteX41" fmla="*/ 10547790 w 12193149"/>
              <a:gd name="connsiteY41" fmla="*/ 1598423 h 2344739"/>
              <a:gd name="connsiteX42" fmla="*/ 10529643 w 12193149"/>
              <a:gd name="connsiteY42" fmla="*/ 1596907 h 2344739"/>
              <a:gd name="connsiteX43" fmla="*/ 10526446 w 12193149"/>
              <a:gd name="connsiteY43" fmla="*/ 1596411 h 2344739"/>
              <a:gd name="connsiteX44" fmla="*/ 10515129 w 12193149"/>
              <a:gd name="connsiteY44" fmla="*/ 1599537 h 2344739"/>
              <a:gd name="connsiteX45" fmla="*/ 10491735 w 12193149"/>
              <a:gd name="connsiteY45" fmla="*/ 1594156 h 2344739"/>
              <a:gd name="connsiteX46" fmla="*/ 10471418 w 12193149"/>
              <a:gd name="connsiteY46" fmla="*/ 1601693 h 2344739"/>
              <a:gd name="connsiteX47" fmla="*/ 10377042 w 12193149"/>
              <a:gd name="connsiteY47" fmla="*/ 1644598 h 2344739"/>
              <a:gd name="connsiteX48" fmla="*/ 10319338 w 12193149"/>
              <a:gd name="connsiteY48" fmla="*/ 1666221 h 2344739"/>
              <a:gd name="connsiteX49" fmla="*/ 10295467 w 12193149"/>
              <a:gd name="connsiteY49" fmla="*/ 1668079 h 2344739"/>
              <a:gd name="connsiteX50" fmla="*/ 10263443 w 12193149"/>
              <a:gd name="connsiteY50" fmla="*/ 1674948 h 2344739"/>
              <a:gd name="connsiteX51" fmla="*/ 10205418 w 12193149"/>
              <a:gd name="connsiteY51" fmla="*/ 1682149 h 2344739"/>
              <a:gd name="connsiteX52" fmla="*/ 10177759 w 12193149"/>
              <a:gd name="connsiteY52" fmla="*/ 1692943 h 2344739"/>
              <a:gd name="connsiteX53" fmla="*/ 10165070 w 12193149"/>
              <a:gd name="connsiteY53" fmla="*/ 1693739 h 2344739"/>
              <a:gd name="connsiteX54" fmla="*/ 10156308 w 12193149"/>
              <a:gd name="connsiteY54" fmla="*/ 1707487 h 2344739"/>
              <a:gd name="connsiteX55" fmla="*/ 10118267 w 12193149"/>
              <a:gd name="connsiteY55" fmla="*/ 1731142 h 2344739"/>
              <a:gd name="connsiteX56" fmla="*/ 10083317 w 12193149"/>
              <a:gd name="connsiteY56" fmla="*/ 1743296 h 2344739"/>
              <a:gd name="connsiteX57" fmla="*/ 10040388 w 12193149"/>
              <a:gd name="connsiteY57" fmla="*/ 1741632 h 2344739"/>
              <a:gd name="connsiteX58" fmla="*/ 9961167 w 12193149"/>
              <a:gd name="connsiteY58" fmla="*/ 1757147 h 2344739"/>
              <a:gd name="connsiteX59" fmla="*/ 9848940 w 12193149"/>
              <a:gd name="connsiteY59" fmla="*/ 1763915 h 2344739"/>
              <a:gd name="connsiteX60" fmla="*/ 9729457 w 12193149"/>
              <a:gd name="connsiteY60" fmla="*/ 1784122 h 2344739"/>
              <a:gd name="connsiteX61" fmla="*/ 9613704 w 12193149"/>
              <a:gd name="connsiteY61" fmla="*/ 1812371 h 2344739"/>
              <a:gd name="connsiteX62" fmla="*/ 9338590 w 12193149"/>
              <a:gd name="connsiteY62" fmla="*/ 1869293 h 2344739"/>
              <a:gd name="connsiteX63" fmla="*/ 9232518 w 12193149"/>
              <a:gd name="connsiteY63" fmla="*/ 1893149 h 2344739"/>
              <a:gd name="connsiteX64" fmla="*/ 9156690 w 12193149"/>
              <a:gd name="connsiteY64" fmla="*/ 1903228 h 2344739"/>
              <a:gd name="connsiteX65" fmla="*/ 9054601 w 12193149"/>
              <a:gd name="connsiteY65" fmla="*/ 1910755 h 2344739"/>
              <a:gd name="connsiteX66" fmla="*/ 9006634 w 12193149"/>
              <a:gd name="connsiteY66" fmla="*/ 1914040 h 2344739"/>
              <a:gd name="connsiteX67" fmla="*/ 9006349 w 12193149"/>
              <a:gd name="connsiteY67" fmla="*/ 1913800 h 2344739"/>
              <a:gd name="connsiteX68" fmla="*/ 8997380 w 12193149"/>
              <a:gd name="connsiteY68" fmla="*/ 1915011 h 2344739"/>
              <a:gd name="connsiteX69" fmla="*/ 8991542 w 12193149"/>
              <a:gd name="connsiteY69" fmla="*/ 1917072 h 2344739"/>
              <a:gd name="connsiteX70" fmla="*/ 8975485 w 12193149"/>
              <a:gd name="connsiteY70" fmla="*/ 1920298 h 2344739"/>
              <a:gd name="connsiteX71" fmla="*/ 8969159 w 12193149"/>
              <a:gd name="connsiteY71" fmla="*/ 1919598 h 2344739"/>
              <a:gd name="connsiteX72" fmla="*/ 8964196 w 12193149"/>
              <a:gd name="connsiteY72" fmla="*/ 1917373 h 2344739"/>
              <a:gd name="connsiteX73" fmla="*/ 8930136 w 12193149"/>
              <a:gd name="connsiteY73" fmla="*/ 1914185 h 2344739"/>
              <a:gd name="connsiteX74" fmla="*/ 8753592 w 12193149"/>
              <a:gd name="connsiteY74" fmla="*/ 1933417 h 2344739"/>
              <a:gd name="connsiteX75" fmla="*/ 8708995 w 12193149"/>
              <a:gd name="connsiteY75" fmla="*/ 1935518 h 2344739"/>
              <a:gd name="connsiteX76" fmla="*/ 8597219 w 12193149"/>
              <a:gd name="connsiteY76" fmla="*/ 1944090 h 2344739"/>
              <a:gd name="connsiteX77" fmla="*/ 8526378 w 12193149"/>
              <a:gd name="connsiteY77" fmla="*/ 1929248 h 2344739"/>
              <a:gd name="connsiteX78" fmla="*/ 8512131 w 12193149"/>
              <a:gd name="connsiteY78" fmla="*/ 1935163 h 2344739"/>
              <a:gd name="connsiteX79" fmla="*/ 8507315 w 12193149"/>
              <a:gd name="connsiteY79" fmla="*/ 1938164 h 2344739"/>
              <a:gd name="connsiteX80" fmla="*/ 8499116 w 12193149"/>
              <a:gd name="connsiteY80" fmla="*/ 1940902 h 2344739"/>
              <a:gd name="connsiteX81" fmla="*/ 8498742 w 12193149"/>
              <a:gd name="connsiteY81" fmla="*/ 1940723 h 2344739"/>
              <a:gd name="connsiteX82" fmla="*/ 8491397 w 12193149"/>
              <a:gd name="connsiteY82" fmla="*/ 1943773 h 2344739"/>
              <a:gd name="connsiteX83" fmla="*/ 8368330 w 12193149"/>
              <a:gd name="connsiteY83" fmla="*/ 1957815 h 2344739"/>
              <a:gd name="connsiteX84" fmla="*/ 8354947 w 12193149"/>
              <a:gd name="connsiteY84" fmla="*/ 1958009 h 2344739"/>
              <a:gd name="connsiteX85" fmla="*/ 8321252 w 12193149"/>
              <a:gd name="connsiteY85" fmla="*/ 1974587 h 2344739"/>
              <a:gd name="connsiteX86" fmla="*/ 8315581 w 12193149"/>
              <a:gd name="connsiteY86" fmla="*/ 1974913 h 2344739"/>
              <a:gd name="connsiteX87" fmla="*/ 8296322 w 12193149"/>
              <a:gd name="connsiteY87" fmla="*/ 1988808 h 2344739"/>
              <a:gd name="connsiteX88" fmla="*/ 8285424 w 12193149"/>
              <a:gd name="connsiteY88" fmla="*/ 1994631 h 2344739"/>
              <a:gd name="connsiteX89" fmla="*/ 8284298 w 12193149"/>
              <a:gd name="connsiteY89" fmla="*/ 1999074 h 2344739"/>
              <a:gd name="connsiteX90" fmla="*/ 8267224 w 12193149"/>
              <a:gd name="connsiteY90" fmla="*/ 2006249 h 2344739"/>
              <a:gd name="connsiteX91" fmla="*/ 8264525 w 12193149"/>
              <a:gd name="connsiteY91" fmla="*/ 2006019 h 2344739"/>
              <a:gd name="connsiteX92" fmla="*/ 8253181 w 12193149"/>
              <a:gd name="connsiteY92" fmla="*/ 2015862 h 2344739"/>
              <a:gd name="connsiteX93" fmla="*/ 8246982 w 12193149"/>
              <a:gd name="connsiteY93" fmla="*/ 2028854 h 2344739"/>
              <a:gd name="connsiteX94" fmla="*/ 8091420 w 12193149"/>
              <a:gd name="connsiteY94" fmla="*/ 2075015 h 2344739"/>
              <a:gd name="connsiteX95" fmla="*/ 7906555 w 12193149"/>
              <a:gd name="connsiteY95" fmla="*/ 2116988 h 2344739"/>
              <a:gd name="connsiteX96" fmla="*/ 7719893 w 12193149"/>
              <a:gd name="connsiteY96" fmla="*/ 2142703 h 2344739"/>
              <a:gd name="connsiteX97" fmla="*/ 7615495 w 12193149"/>
              <a:gd name="connsiteY97" fmla="*/ 2139232 h 2344739"/>
              <a:gd name="connsiteX98" fmla="*/ 7528691 w 12193149"/>
              <a:gd name="connsiteY98" fmla="*/ 2145060 h 2344739"/>
              <a:gd name="connsiteX99" fmla="*/ 7520719 w 12193149"/>
              <a:gd name="connsiteY99" fmla="*/ 2147613 h 2344739"/>
              <a:gd name="connsiteX100" fmla="*/ 7508559 w 12193149"/>
              <a:gd name="connsiteY100" fmla="*/ 2148948 h 2344739"/>
              <a:gd name="connsiteX101" fmla="*/ 7508188 w 12193149"/>
              <a:gd name="connsiteY101" fmla="*/ 2148621 h 2344739"/>
              <a:gd name="connsiteX102" fmla="*/ 7496943 w 12193149"/>
              <a:gd name="connsiteY102" fmla="*/ 2150573 h 2344739"/>
              <a:gd name="connsiteX103" fmla="*/ 7219707 w 12193149"/>
              <a:gd name="connsiteY103" fmla="*/ 2156680 h 2344739"/>
              <a:gd name="connsiteX104" fmla="*/ 7202249 w 12193149"/>
              <a:gd name="connsiteY104" fmla="*/ 2161230 h 2344739"/>
              <a:gd name="connsiteX105" fmla="*/ 7198152 w 12193149"/>
              <a:gd name="connsiteY105" fmla="*/ 2166588 h 2344739"/>
              <a:gd name="connsiteX106" fmla="*/ 7171956 w 12193149"/>
              <a:gd name="connsiteY106" fmla="*/ 2171236 h 2344739"/>
              <a:gd name="connsiteX107" fmla="*/ 7098136 w 12193149"/>
              <a:gd name="connsiteY107" fmla="*/ 2183464 h 2344739"/>
              <a:gd name="connsiteX108" fmla="*/ 7019644 w 12193149"/>
              <a:gd name="connsiteY108" fmla="*/ 2183090 h 2344739"/>
              <a:gd name="connsiteX109" fmla="*/ 6905294 w 12193149"/>
              <a:gd name="connsiteY109" fmla="*/ 2212596 h 2344739"/>
              <a:gd name="connsiteX110" fmla="*/ 6709370 w 12193149"/>
              <a:gd name="connsiteY110" fmla="*/ 2240551 h 2344739"/>
              <a:gd name="connsiteX111" fmla="*/ 6550602 w 12193149"/>
              <a:gd name="connsiteY111" fmla="*/ 2269327 h 2344739"/>
              <a:gd name="connsiteX112" fmla="*/ 6318708 w 12193149"/>
              <a:gd name="connsiteY112" fmla="*/ 2316127 h 2344739"/>
              <a:gd name="connsiteX113" fmla="*/ 6169822 w 12193149"/>
              <a:gd name="connsiteY113" fmla="*/ 2318214 h 2344739"/>
              <a:gd name="connsiteX114" fmla="*/ 6074996 w 12193149"/>
              <a:gd name="connsiteY114" fmla="*/ 2338676 h 2344739"/>
              <a:gd name="connsiteX115" fmla="*/ 6069677 w 12193149"/>
              <a:gd name="connsiteY115" fmla="*/ 2337139 h 2344739"/>
              <a:gd name="connsiteX116" fmla="*/ 6049786 w 12193149"/>
              <a:gd name="connsiteY116" fmla="*/ 2337822 h 2344739"/>
              <a:gd name="connsiteX117" fmla="*/ 6042433 w 12193149"/>
              <a:gd name="connsiteY117" fmla="*/ 2329473 h 2344739"/>
              <a:gd name="connsiteX118" fmla="*/ 6011238 w 12193149"/>
              <a:gd name="connsiteY118" fmla="*/ 2324380 h 2344739"/>
              <a:gd name="connsiteX119" fmla="*/ 5958523 w 12193149"/>
              <a:gd name="connsiteY119" fmla="*/ 2328024 h 2344739"/>
              <a:gd name="connsiteX120" fmla="*/ 5760067 w 12193149"/>
              <a:gd name="connsiteY120" fmla="*/ 2343716 h 2344739"/>
              <a:gd name="connsiteX121" fmla="*/ 5628108 w 12193149"/>
              <a:gd name="connsiteY121" fmla="*/ 2344739 h 2344739"/>
              <a:gd name="connsiteX122" fmla="*/ 5472054 w 12193149"/>
              <a:gd name="connsiteY122" fmla="*/ 2330719 h 2344739"/>
              <a:gd name="connsiteX123" fmla="*/ 5433909 w 12193149"/>
              <a:gd name="connsiteY123" fmla="*/ 2319466 h 2344739"/>
              <a:gd name="connsiteX124" fmla="*/ 5382817 w 12193149"/>
              <a:gd name="connsiteY124" fmla="*/ 2301764 h 2344739"/>
              <a:gd name="connsiteX125" fmla="*/ 5262912 w 12193149"/>
              <a:gd name="connsiteY125" fmla="*/ 2281347 h 2344739"/>
              <a:gd name="connsiteX126" fmla="*/ 5224109 w 12193149"/>
              <a:gd name="connsiteY126" fmla="*/ 2270223 h 2344739"/>
              <a:gd name="connsiteX127" fmla="*/ 5175808 w 12193149"/>
              <a:gd name="connsiteY127" fmla="*/ 2267233 h 2344739"/>
              <a:gd name="connsiteX128" fmla="*/ 5157702 w 12193149"/>
              <a:gd name="connsiteY128" fmla="*/ 2260010 h 2344739"/>
              <a:gd name="connsiteX129" fmla="*/ 5143747 w 12193149"/>
              <a:gd name="connsiteY129" fmla="*/ 2256610 h 2344739"/>
              <a:gd name="connsiteX130" fmla="*/ 5140744 w 12193149"/>
              <a:gd name="connsiteY130" fmla="*/ 2254509 h 2344739"/>
              <a:gd name="connsiteX131" fmla="*/ 5122807 w 12193149"/>
              <a:gd name="connsiteY131" fmla="*/ 2243656 h 2344739"/>
              <a:gd name="connsiteX132" fmla="*/ 5066938 w 12193149"/>
              <a:gd name="connsiteY132" fmla="*/ 2250227 h 2344739"/>
              <a:gd name="connsiteX133" fmla="*/ 5012662 w 12193149"/>
              <a:gd name="connsiteY133" fmla="*/ 2233846 h 2344739"/>
              <a:gd name="connsiteX134" fmla="*/ 4841589 w 12193149"/>
              <a:gd name="connsiteY134" fmla="*/ 2209829 h 2344739"/>
              <a:gd name="connsiteX135" fmla="*/ 4763595 w 12193149"/>
              <a:gd name="connsiteY135" fmla="*/ 2182061 h 2344739"/>
              <a:gd name="connsiteX136" fmla="*/ 4724334 w 12193149"/>
              <a:gd name="connsiteY136" fmla="*/ 2173047 h 2344739"/>
              <a:gd name="connsiteX137" fmla="*/ 4722324 w 12193149"/>
              <a:gd name="connsiteY137" fmla="*/ 2172298 h 2344739"/>
              <a:gd name="connsiteX138" fmla="*/ 4723259 w 12193149"/>
              <a:gd name="connsiteY138" fmla="*/ 2172087 h 2344739"/>
              <a:gd name="connsiteX139" fmla="*/ 4718350 w 12193149"/>
              <a:gd name="connsiteY139" fmla="*/ 2170817 h 2344739"/>
              <a:gd name="connsiteX140" fmla="*/ 4722324 w 12193149"/>
              <a:gd name="connsiteY140" fmla="*/ 2172298 h 2344739"/>
              <a:gd name="connsiteX141" fmla="*/ 4716674 w 12193149"/>
              <a:gd name="connsiteY141" fmla="*/ 2173573 h 2344739"/>
              <a:gd name="connsiteX142" fmla="*/ 4516962 w 12193149"/>
              <a:gd name="connsiteY142" fmla="*/ 2163671 h 2344739"/>
              <a:gd name="connsiteX143" fmla="*/ 4429691 w 12193149"/>
              <a:gd name="connsiteY143" fmla="*/ 2153020 h 2344739"/>
              <a:gd name="connsiteX144" fmla="*/ 4364023 w 12193149"/>
              <a:gd name="connsiteY144" fmla="*/ 2151674 h 2344739"/>
              <a:gd name="connsiteX145" fmla="*/ 4318114 w 12193149"/>
              <a:gd name="connsiteY145" fmla="*/ 2158289 h 2344739"/>
              <a:gd name="connsiteX146" fmla="*/ 4316258 w 12193149"/>
              <a:gd name="connsiteY146" fmla="*/ 2156948 h 2344739"/>
              <a:gd name="connsiteX147" fmla="*/ 4296292 w 12193149"/>
              <a:gd name="connsiteY147" fmla="*/ 2155069 h 2344739"/>
              <a:gd name="connsiteX148" fmla="*/ 4291212 w 12193149"/>
              <a:gd name="connsiteY148" fmla="*/ 2157986 h 2344739"/>
              <a:gd name="connsiteX149" fmla="*/ 4277290 w 12193149"/>
              <a:gd name="connsiteY149" fmla="*/ 2157740 h 2344739"/>
              <a:gd name="connsiteX150" fmla="*/ 4249265 w 12193149"/>
              <a:gd name="connsiteY150" fmla="*/ 2160064 h 2344739"/>
              <a:gd name="connsiteX151" fmla="*/ 4203199 w 12193149"/>
              <a:gd name="connsiteY151" fmla="*/ 2157269 h 2344739"/>
              <a:gd name="connsiteX152" fmla="*/ 4202893 w 12193149"/>
              <a:gd name="connsiteY152" fmla="*/ 2156010 h 2344739"/>
              <a:gd name="connsiteX153" fmla="*/ 4192396 w 12193149"/>
              <a:gd name="connsiteY153" fmla="*/ 2150376 h 2344739"/>
              <a:gd name="connsiteX154" fmla="*/ 4143893 w 12193149"/>
              <a:gd name="connsiteY154" fmla="*/ 2134511 h 2344739"/>
              <a:gd name="connsiteX155" fmla="*/ 4084245 w 12193149"/>
              <a:gd name="connsiteY155" fmla="*/ 2107978 h 2344739"/>
              <a:gd name="connsiteX156" fmla="*/ 4075694 w 12193149"/>
              <a:gd name="connsiteY156" fmla="*/ 2107143 h 2344739"/>
              <a:gd name="connsiteX157" fmla="*/ 4075575 w 12193149"/>
              <a:gd name="connsiteY157" fmla="*/ 2106844 h 2344739"/>
              <a:gd name="connsiteX158" fmla="*/ 4066658 w 12193149"/>
              <a:gd name="connsiteY158" fmla="*/ 2105400 h 2344739"/>
              <a:gd name="connsiteX159" fmla="*/ 4060102 w 12193149"/>
              <a:gd name="connsiteY159" fmla="*/ 2105618 h 2344739"/>
              <a:gd name="connsiteX160" fmla="*/ 4043512 w 12193149"/>
              <a:gd name="connsiteY160" fmla="*/ 2103997 h 2344739"/>
              <a:gd name="connsiteX161" fmla="*/ 4038145 w 12193149"/>
              <a:gd name="connsiteY161" fmla="*/ 2101563 h 2344739"/>
              <a:gd name="connsiteX162" fmla="*/ 4036511 w 12193149"/>
              <a:gd name="connsiteY162" fmla="*/ 2097896 h 2344739"/>
              <a:gd name="connsiteX163" fmla="*/ 4034926 w 12193149"/>
              <a:gd name="connsiteY163" fmla="*/ 2098131 h 2344739"/>
              <a:gd name="connsiteX164" fmla="*/ 4005686 w 12193149"/>
              <a:gd name="connsiteY164" fmla="*/ 2085563 h 2344739"/>
              <a:gd name="connsiteX165" fmla="*/ 3937994 w 12193149"/>
              <a:gd name="connsiteY165" fmla="*/ 2068106 h 2344739"/>
              <a:gd name="connsiteX166" fmla="*/ 3898423 w 12193149"/>
              <a:gd name="connsiteY166" fmla="*/ 2062451 h 2344739"/>
              <a:gd name="connsiteX167" fmla="*/ 3790908 w 12193149"/>
              <a:gd name="connsiteY167" fmla="*/ 2042213 h 2344739"/>
              <a:gd name="connsiteX168" fmla="*/ 3683661 w 12193149"/>
              <a:gd name="connsiteY168" fmla="*/ 2018290 h 2344739"/>
              <a:gd name="connsiteX169" fmla="*/ 3611183 w 12193149"/>
              <a:gd name="connsiteY169" fmla="*/ 1986019 h 2344739"/>
              <a:gd name="connsiteX170" fmla="*/ 3605003 w 12193149"/>
              <a:gd name="connsiteY170" fmla="*/ 1987381 h 2344739"/>
              <a:gd name="connsiteX171" fmla="*/ 3595884 w 12193149"/>
              <a:gd name="connsiteY171" fmla="*/ 1987545 h 2344739"/>
              <a:gd name="connsiteX172" fmla="*/ 3595649 w 12193149"/>
              <a:gd name="connsiteY172" fmla="*/ 1987276 h 2344739"/>
              <a:gd name="connsiteX173" fmla="*/ 3587126 w 12193149"/>
              <a:gd name="connsiteY173" fmla="*/ 1987966 h 2344739"/>
              <a:gd name="connsiteX174" fmla="*/ 3537283 w 12193149"/>
              <a:gd name="connsiteY174" fmla="*/ 1978267 h 2344739"/>
              <a:gd name="connsiteX175" fmla="*/ 3474371 w 12193149"/>
              <a:gd name="connsiteY175" fmla="*/ 1974606 h 2344739"/>
              <a:gd name="connsiteX176" fmla="*/ 3401876 w 12193149"/>
              <a:gd name="connsiteY176" fmla="*/ 1962558 h 2344739"/>
              <a:gd name="connsiteX177" fmla="*/ 3365036 w 12193149"/>
              <a:gd name="connsiteY177" fmla="*/ 1979510 h 2344739"/>
              <a:gd name="connsiteX178" fmla="*/ 3345174 w 12193149"/>
              <a:gd name="connsiteY178" fmla="*/ 1981192 h 2344739"/>
              <a:gd name="connsiteX179" fmla="*/ 3342846 w 12193149"/>
              <a:gd name="connsiteY179" fmla="*/ 1980217 h 2344739"/>
              <a:gd name="connsiteX180" fmla="*/ 3263504 w 12193149"/>
              <a:gd name="connsiteY180" fmla="*/ 1986094 h 2344739"/>
              <a:gd name="connsiteX181" fmla="*/ 3143704 w 12193149"/>
              <a:gd name="connsiteY181" fmla="*/ 1993869 h 2344739"/>
              <a:gd name="connsiteX182" fmla="*/ 3031439 w 12193149"/>
              <a:gd name="connsiteY182" fmla="*/ 1996512 h 2344739"/>
              <a:gd name="connsiteX183" fmla="*/ 2782717 w 12193149"/>
              <a:gd name="connsiteY183" fmla="*/ 2018333 h 2344739"/>
              <a:gd name="connsiteX184" fmla="*/ 2647675 w 12193149"/>
              <a:gd name="connsiteY184" fmla="*/ 2028869 h 2344739"/>
              <a:gd name="connsiteX185" fmla="*/ 2569176 w 12193149"/>
              <a:gd name="connsiteY185" fmla="*/ 2002628 h 2344739"/>
              <a:gd name="connsiteX186" fmla="*/ 2444403 w 12193149"/>
              <a:gd name="connsiteY186" fmla="*/ 2016529 h 2344739"/>
              <a:gd name="connsiteX187" fmla="*/ 2316260 w 12193149"/>
              <a:gd name="connsiteY187" fmla="*/ 2024996 h 2344739"/>
              <a:gd name="connsiteX188" fmla="*/ 2209726 w 12193149"/>
              <a:gd name="connsiteY188" fmla="*/ 2019763 h 2344739"/>
              <a:gd name="connsiteX189" fmla="*/ 2095813 w 12193149"/>
              <a:gd name="connsiteY189" fmla="*/ 2003052 h 2344739"/>
              <a:gd name="connsiteX190" fmla="*/ 1998504 w 12193149"/>
              <a:gd name="connsiteY190" fmla="*/ 1995032 h 2344739"/>
              <a:gd name="connsiteX191" fmla="*/ 1929320 w 12193149"/>
              <a:gd name="connsiteY191" fmla="*/ 2016977 h 2344739"/>
              <a:gd name="connsiteX192" fmla="*/ 1922798 w 12193149"/>
              <a:gd name="connsiteY192" fmla="*/ 2012146 h 2344739"/>
              <a:gd name="connsiteX193" fmla="*/ 1874228 w 12193149"/>
              <a:gd name="connsiteY193" fmla="*/ 2013741 h 2344739"/>
              <a:gd name="connsiteX194" fmla="*/ 1787803 w 12193149"/>
              <a:gd name="connsiteY194" fmla="*/ 2041363 h 2344739"/>
              <a:gd name="connsiteX195" fmla="*/ 1739352 w 12193149"/>
              <a:gd name="connsiteY195" fmla="*/ 2036312 h 2344739"/>
              <a:gd name="connsiteX196" fmla="*/ 1676219 w 12193149"/>
              <a:gd name="connsiteY196" fmla="*/ 2019963 h 2344739"/>
              <a:gd name="connsiteX197" fmla="*/ 1609817 w 12193149"/>
              <a:gd name="connsiteY197" fmla="*/ 2013066 h 2344739"/>
              <a:gd name="connsiteX198" fmla="*/ 1497258 w 12193149"/>
              <a:gd name="connsiteY198" fmla="*/ 1987476 h 2344739"/>
              <a:gd name="connsiteX199" fmla="*/ 1151127 w 12193149"/>
              <a:gd name="connsiteY199" fmla="*/ 1938041 h 2344739"/>
              <a:gd name="connsiteX200" fmla="*/ 859417 w 12193149"/>
              <a:gd name="connsiteY200" fmla="*/ 1928608 h 2344739"/>
              <a:gd name="connsiteX201" fmla="*/ 838688 w 12193149"/>
              <a:gd name="connsiteY201" fmla="*/ 1929821 h 2344739"/>
              <a:gd name="connsiteX202" fmla="*/ 817957 w 12193149"/>
              <a:gd name="connsiteY202" fmla="*/ 1927857 h 2344739"/>
              <a:gd name="connsiteX203" fmla="*/ 812654 w 12193149"/>
              <a:gd name="connsiteY203" fmla="*/ 1930751 h 2344739"/>
              <a:gd name="connsiteX204" fmla="*/ 721195 w 12193149"/>
              <a:gd name="connsiteY204" fmla="*/ 1929661 h 2344739"/>
              <a:gd name="connsiteX205" fmla="*/ 720890 w 12193149"/>
              <a:gd name="connsiteY205" fmla="*/ 1928399 h 2344739"/>
              <a:gd name="connsiteX206" fmla="*/ 710023 w 12193149"/>
              <a:gd name="connsiteY206" fmla="*/ 1922722 h 2344739"/>
              <a:gd name="connsiteX207" fmla="*/ 597940 w 12193149"/>
              <a:gd name="connsiteY207" fmla="*/ 1879864 h 2344739"/>
              <a:gd name="connsiteX208" fmla="*/ 579683 w 12193149"/>
              <a:gd name="connsiteY208" fmla="*/ 1877212 h 2344739"/>
              <a:gd name="connsiteX209" fmla="*/ 572865 w 12193149"/>
              <a:gd name="connsiteY209" fmla="*/ 1877401 h 2344739"/>
              <a:gd name="connsiteX210" fmla="*/ 446247 w 12193149"/>
              <a:gd name="connsiteY210" fmla="*/ 1839371 h 2344739"/>
              <a:gd name="connsiteX211" fmla="*/ 405163 w 12193149"/>
              <a:gd name="connsiteY211" fmla="*/ 1833548 h 2344739"/>
              <a:gd name="connsiteX212" fmla="*/ 293583 w 12193149"/>
              <a:gd name="connsiteY212" fmla="*/ 1812852 h 2344739"/>
              <a:gd name="connsiteX213" fmla="*/ 119529 w 12193149"/>
              <a:gd name="connsiteY213" fmla="*/ 1761047 h 2344739"/>
              <a:gd name="connsiteX214" fmla="*/ 16674 w 12193149"/>
              <a:gd name="connsiteY214" fmla="*/ 1758191 h 2344739"/>
              <a:gd name="connsiteX215" fmla="*/ 1150 w 12193149"/>
              <a:gd name="connsiteY215" fmla="*/ 1752722 h 2344739"/>
              <a:gd name="connsiteX216" fmla="*/ 1148 w 12193149"/>
              <a:gd name="connsiteY216" fmla="*/ 222213 h 2344739"/>
              <a:gd name="connsiteX217" fmla="*/ 1148 w 12193149"/>
              <a:gd name="connsiteY217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9 w 12193149"/>
              <a:gd name="connsiteY2" fmla="*/ 579739 h 2344739"/>
              <a:gd name="connsiteX3" fmla="*/ 12185986 w 12193149"/>
              <a:gd name="connsiteY3" fmla="*/ 584189 h 2344739"/>
              <a:gd name="connsiteX4" fmla="*/ 12156363 w 12193149"/>
              <a:gd name="connsiteY4" fmla="*/ 597366 h 2344739"/>
              <a:gd name="connsiteX5" fmla="*/ 12139215 w 12193149"/>
              <a:gd name="connsiteY5" fmla="*/ 623179 h 2344739"/>
              <a:gd name="connsiteX6" fmla="*/ 12126327 w 12193149"/>
              <a:gd name="connsiteY6" fmla="*/ 624690 h 2344739"/>
              <a:gd name="connsiteX7" fmla="*/ 12124007 w 12193149"/>
              <a:gd name="connsiteY7" fmla="*/ 624794 h 2344739"/>
              <a:gd name="connsiteX8" fmla="*/ 12116854 w 12193149"/>
              <a:gd name="connsiteY8" fmla="*/ 628608 h 2344739"/>
              <a:gd name="connsiteX9" fmla="*/ 12099497 w 12193149"/>
              <a:gd name="connsiteY9" fmla="*/ 628139 h 2344739"/>
              <a:gd name="connsiteX10" fmla="*/ 12087073 w 12193149"/>
              <a:gd name="connsiteY10" fmla="*/ 636341 h 2344739"/>
              <a:gd name="connsiteX11" fmla="*/ 12031073 w 12193149"/>
              <a:gd name="connsiteY11" fmla="*/ 680009 h 2344739"/>
              <a:gd name="connsiteX12" fmla="*/ 11995833 w 12193149"/>
              <a:gd name="connsiteY12" fmla="*/ 703458 h 2344739"/>
              <a:gd name="connsiteX13" fmla="*/ 11979717 w 12193149"/>
              <a:gd name="connsiteY13" fmla="*/ 708161 h 2344739"/>
              <a:gd name="connsiteX14" fmla="*/ 11959046 w 12193149"/>
              <a:gd name="connsiteY14" fmla="*/ 717558 h 2344739"/>
              <a:gd name="connsiteX15" fmla="*/ 11920454 w 12193149"/>
              <a:gd name="connsiteY15" fmla="*/ 730883 h 2344739"/>
              <a:gd name="connsiteX16" fmla="*/ 11903656 w 12193149"/>
              <a:gd name="connsiteY16" fmla="*/ 742426 h 2344739"/>
              <a:gd name="connsiteX17" fmla="*/ 11895048 w 12193149"/>
              <a:gd name="connsiteY17" fmla="*/ 744791 h 2344739"/>
              <a:gd name="connsiteX18" fmla="*/ 11891968 w 12193149"/>
              <a:gd name="connsiteY18" fmla="*/ 755729 h 2344739"/>
              <a:gd name="connsiteX19" fmla="*/ 11870776 w 12193149"/>
              <a:gd name="connsiteY19" fmla="*/ 777816 h 2344739"/>
              <a:gd name="connsiteX20" fmla="*/ 11813376 w 12193149"/>
              <a:gd name="connsiteY20" fmla="*/ 797659 h 2344739"/>
              <a:gd name="connsiteX21" fmla="*/ 11590693 w 12193149"/>
              <a:gd name="connsiteY21" fmla="*/ 963777 h 2344739"/>
              <a:gd name="connsiteX22" fmla="*/ 11506817 w 12193149"/>
              <a:gd name="connsiteY22" fmla="*/ 1033623 h 2344739"/>
              <a:gd name="connsiteX23" fmla="*/ 11280332 w 12193149"/>
              <a:gd name="connsiteY23" fmla="*/ 1223571 h 2344739"/>
              <a:gd name="connsiteX24" fmla="*/ 11228309 w 12193149"/>
              <a:gd name="connsiteY24" fmla="*/ 1276236 h 2344739"/>
              <a:gd name="connsiteX25" fmla="*/ 11218087 w 12193149"/>
              <a:gd name="connsiteY25" fmla="*/ 1275961 h 2344739"/>
              <a:gd name="connsiteX26" fmla="*/ 11217184 w 12193149"/>
              <a:gd name="connsiteY26" fmla="*/ 1275018 h 2344739"/>
              <a:gd name="connsiteX27" fmla="*/ 11188885 w 12193149"/>
              <a:gd name="connsiteY27" fmla="*/ 1292383 h 2344739"/>
              <a:gd name="connsiteX28" fmla="*/ 11184501 w 12193149"/>
              <a:gd name="connsiteY28" fmla="*/ 1292525 h 2344739"/>
              <a:gd name="connsiteX29" fmla="*/ 11166854 w 12193149"/>
              <a:gd name="connsiteY29" fmla="*/ 1306612 h 2344739"/>
              <a:gd name="connsiteX30" fmla="*/ 11157311 w 12193149"/>
              <a:gd name="connsiteY30" fmla="*/ 1312414 h 2344739"/>
              <a:gd name="connsiteX31" fmla="*/ 11155496 w 12193149"/>
              <a:gd name="connsiteY31" fmla="*/ 1317097 h 2344739"/>
              <a:gd name="connsiteX32" fmla="*/ 11140961 w 12193149"/>
              <a:gd name="connsiteY32" fmla="*/ 1324115 h 2344739"/>
              <a:gd name="connsiteX33" fmla="*/ 11138961 w 12193149"/>
              <a:gd name="connsiteY33" fmla="*/ 1323772 h 2344739"/>
              <a:gd name="connsiteX34" fmla="*/ 11128208 w 12193149"/>
              <a:gd name="connsiteY34" fmla="*/ 1333832 h 2344739"/>
              <a:gd name="connsiteX35" fmla="*/ 11120691 w 12193149"/>
              <a:gd name="connsiteY35" fmla="*/ 1347424 h 2344739"/>
              <a:gd name="connsiteX36" fmla="*/ 10894683 w 12193149"/>
              <a:gd name="connsiteY36" fmla="*/ 1473399 h 2344739"/>
              <a:gd name="connsiteX37" fmla="*/ 10773300 w 12193149"/>
              <a:gd name="connsiteY37" fmla="*/ 1523191 h 2344739"/>
              <a:gd name="connsiteX38" fmla="*/ 10627668 w 12193149"/>
              <a:gd name="connsiteY38" fmla="*/ 1559229 h 2344739"/>
              <a:gd name="connsiteX39" fmla="*/ 10581895 w 12193149"/>
              <a:gd name="connsiteY39" fmla="*/ 1568689 h 2344739"/>
              <a:gd name="connsiteX40" fmla="*/ 10547790 w 12193149"/>
              <a:gd name="connsiteY40" fmla="*/ 1598423 h 2344739"/>
              <a:gd name="connsiteX41" fmla="*/ 10529643 w 12193149"/>
              <a:gd name="connsiteY41" fmla="*/ 1596907 h 2344739"/>
              <a:gd name="connsiteX42" fmla="*/ 10526446 w 12193149"/>
              <a:gd name="connsiteY42" fmla="*/ 1596411 h 2344739"/>
              <a:gd name="connsiteX43" fmla="*/ 10515129 w 12193149"/>
              <a:gd name="connsiteY43" fmla="*/ 1599537 h 2344739"/>
              <a:gd name="connsiteX44" fmla="*/ 10491735 w 12193149"/>
              <a:gd name="connsiteY44" fmla="*/ 1594156 h 2344739"/>
              <a:gd name="connsiteX45" fmla="*/ 10471418 w 12193149"/>
              <a:gd name="connsiteY45" fmla="*/ 1601693 h 2344739"/>
              <a:gd name="connsiteX46" fmla="*/ 10377042 w 12193149"/>
              <a:gd name="connsiteY46" fmla="*/ 1644598 h 2344739"/>
              <a:gd name="connsiteX47" fmla="*/ 10319338 w 12193149"/>
              <a:gd name="connsiteY47" fmla="*/ 1666221 h 2344739"/>
              <a:gd name="connsiteX48" fmla="*/ 10295467 w 12193149"/>
              <a:gd name="connsiteY48" fmla="*/ 1668079 h 2344739"/>
              <a:gd name="connsiteX49" fmla="*/ 10263443 w 12193149"/>
              <a:gd name="connsiteY49" fmla="*/ 1674948 h 2344739"/>
              <a:gd name="connsiteX50" fmla="*/ 10205418 w 12193149"/>
              <a:gd name="connsiteY50" fmla="*/ 1682149 h 2344739"/>
              <a:gd name="connsiteX51" fmla="*/ 10177759 w 12193149"/>
              <a:gd name="connsiteY51" fmla="*/ 1692943 h 2344739"/>
              <a:gd name="connsiteX52" fmla="*/ 10165070 w 12193149"/>
              <a:gd name="connsiteY52" fmla="*/ 1693739 h 2344739"/>
              <a:gd name="connsiteX53" fmla="*/ 10156308 w 12193149"/>
              <a:gd name="connsiteY53" fmla="*/ 1707487 h 2344739"/>
              <a:gd name="connsiteX54" fmla="*/ 10118267 w 12193149"/>
              <a:gd name="connsiteY54" fmla="*/ 1731142 h 2344739"/>
              <a:gd name="connsiteX55" fmla="*/ 10083317 w 12193149"/>
              <a:gd name="connsiteY55" fmla="*/ 1743296 h 2344739"/>
              <a:gd name="connsiteX56" fmla="*/ 10040388 w 12193149"/>
              <a:gd name="connsiteY56" fmla="*/ 1741632 h 2344739"/>
              <a:gd name="connsiteX57" fmla="*/ 9961167 w 12193149"/>
              <a:gd name="connsiteY57" fmla="*/ 1757147 h 2344739"/>
              <a:gd name="connsiteX58" fmla="*/ 9848940 w 12193149"/>
              <a:gd name="connsiteY58" fmla="*/ 1763915 h 2344739"/>
              <a:gd name="connsiteX59" fmla="*/ 9729457 w 12193149"/>
              <a:gd name="connsiteY59" fmla="*/ 1784122 h 2344739"/>
              <a:gd name="connsiteX60" fmla="*/ 9613704 w 12193149"/>
              <a:gd name="connsiteY60" fmla="*/ 1812371 h 2344739"/>
              <a:gd name="connsiteX61" fmla="*/ 9338590 w 12193149"/>
              <a:gd name="connsiteY61" fmla="*/ 1869293 h 2344739"/>
              <a:gd name="connsiteX62" fmla="*/ 9232518 w 12193149"/>
              <a:gd name="connsiteY62" fmla="*/ 1893149 h 2344739"/>
              <a:gd name="connsiteX63" fmla="*/ 9156690 w 12193149"/>
              <a:gd name="connsiteY63" fmla="*/ 1903228 h 2344739"/>
              <a:gd name="connsiteX64" fmla="*/ 9054601 w 12193149"/>
              <a:gd name="connsiteY64" fmla="*/ 1910755 h 2344739"/>
              <a:gd name="connsiteX65" fmla="*/ 9006634 w 12193149"/>
              <a:gd name="connsiteY65" fmla="*/ 1914040 h 2344739"/>
              <a:gd name="connsiteX66" fmla="*/ 9006349 w 12193149"/>
              <a:gd name="connsiteY66" fmla="*/ 1913800 h 2344739"/>
              <a:gd name="connsiteX67" fmla="*/ 8997380 w 12193149"/>
              <a:gd name="connsiteY67" fmla="*/ 1915011 h 2344739"/>
              <a:gd name="connsiteX68" fmla="*/ 8991542 w 12193149"/>
              <a:gd name="connsiteY68" fmla="*/ 1917072 h 2344739"/>
              <a:gd name="connsiteX69" fmla="*/ 8975485 w 12193149"/>
              <a:gd name="connsiteY69" fmla="*/ 1920298 h 2344739"/>
              <a:gd name="connsiteX70" fmla="*/ 8969159 w 12193149"/>
              <a:gd name="connsiteY70" fmla="*/ 1919598 h 2344739"/>
              <a:gd name="connsiteX71" fmla="*/ 8964196 w 12193149"/>
              <a:gd name="connsiteY71" fmla="*/ 1917373 h 2344739"/>
              <a:gd name="connsiteX72" fmla="*/ 8930136 w 12193149"/>
              <a:gd name="connsiteY72" fmla="*/ 1914185 h 2344739"/>
              <a:gd name="connsiteX73" fmla="*/ 8753592 w 12193149"/>
              <a:gd name="connsiteY73" fmla="*/ 1933417 h 2344739"/>
              <a:gd name="connsiteX74" fmla="*/ 8708995 w 12193149"/>
              <a:gd name="connsiteY74" fmla="*/ 1935518 h 2344739"/>
              <a:gd name="connsiteX75" fmla="*/ 8597219 w 12193149"/>
              <a:gd name="connsiteY75" fmla="*/ 1944090 h 2344739"/>
              <a:gd name="connsiteX76" fmla="*/ 8526378 w 12193149"/>
              <a:gd name="connsiteY76" fmla="*/ 1929248 h 2344739"/>
              <a:gd name="connsiteX77" fmla="*/ 8512131 w 12193149"/>
              <a:gd name="connsiteY77" fmla="*/ 1935163 h 2344739"/>
              <a:gd name="connsiteX78" fmla="*/ 8507315 w 12193149"/>
              <a:gd name="connsiteY78" fmla="*/ 1938164 h 2344739"/>
              <a:gd name="connsiteX79" fmla="*/ 8499116 w 12193149"/>
              <a:gd name="connsiteY79" fmla="*/ 1940902 h 2344739"/>
              <a:gd name="connsiteX80" fmla="*/ 8498742 w 12193149"/>
              <a:gd name="connsiteY80" fmla="*/ 1940723 h 2344739"/>
              <a:gd name="connsiteX81" fmla="*/ 8491397 w 12193149"/>
              <a:gd name="connsiteY81" fmla="*/ 1943773 h 2344739"/>
              <a:gd name="connsiteX82" fmla="*/ 8368330 w 12193149"/>
              <a:gd name="connsiteY82" fmla="*/ 1957815 h 2344739"/>
              <a:gd name="connsiteX83" fmla="*/ 8354947 w 12193149"/>
              <a:gd name="connsiteY83" fmla="*/ 1958009 h 2344739"/>
              <a:gd name="connsiteX84" fmla="*/ 8321252 w 12193149"/>
              <a:gd name="connsiteY84" fmla="*/ 1974587 h 2344739"/>
              <a:gd name="connsiteX85" fmla="*/ 8315581 w 12193149"/>
              <a:gd name="connsiteY85" fmla="*/ 1974913 h 2344739"/>
              <a:gd name="connsiteX86" fmla="*/ 8296322 w 12193149"/>
              <a:gd name="connsiteY86" fmla="*/ 1988808 h 2344739"/>
              <a:gd name="connsiteX87" fmla="*/ 8285424 w 12193149"/>
              <a:gd name="connsiteY87" fmla="*/ 1994631 h 2344739"/>
              <a:gd name="connsiteX88" fmla="*/ 8284298 w 12193149"/>
              <a:gd name="connsiteY88" fmla="*/ 1999074 h 2344739"/>
              <a:gd name="connsiteX89" fmla="*/ 8267224 w 12193149"/>
              <a:gd name="connsiteY89" fmla="*/ 2006249 h 2344739"/>
              <a:gd name="connsiteX90" fmla="*/ 8264525 w 12193149"/>
              <a:gd name="connsiteY90" fmla="*/ 2006019 h 2344739"/>
              <a:gd name="connsiteX91" fmla="*/ 8253181 w 12193149"/>
              <a:gd name="connsiteY91" fmla="*/ 2015862 h 2344739"/>
              <a:gd name="connsiteX92" fmla="*/ 8246982 w 12193149"/>
              <a:gd name="connsiteY92" fmla="*/ 2028854 h 2344739"/>
              <a:gd name="connsiteX93" fmla="*/ 8091420 w 12193149"/>
              <a:gd name="connsiteY93" fmla="*/ 2075015 h 2344739"/>
              <a:gd name="connsiteX94" fmla="*/ 7906555 w 12193149"/>
              <a:gd name="connsiteY94" fmla="*/ 2116988 h 2344739"/>
              <a:gd name="connsiteX95" fmla="*/ 7719893 w 12193149"/>
              <a:gd name="connsiteY95" fmla="*/ 2142703 h 2344739"/>
              <a:gd name="connsiteX96" fmla="*/ 7615495 w 12193149"/>
              <a:gd name="connsiteY96" fmla="*/ 2139232 h 2344739"/>
              <a:gd name="connsiteX97" fmla="*/ 7528691 w 12193149"/>
              <a:gd name="connsiteY97" fmla="*/ 2145060 h 2344739"/>
              <a:gd name="connsiteX98" fmla="*/ 7520719 w 12193149"/>
              <a:gd name="connsiteY98" fmla="*/ 2147613 h 2344739"/>
              <a:gd name="connsiteX99" fmla="*/ 7508559 w 12193149"/>
              <a:gd name="connsiteY99" fmla="*/ 2148948 h 2344739"/>
              <a:gd name="connsiteX100" fmla="*/ 7508188 w 12193149"/>
              <a:gd name="connsiteY100" fmla="*/ 2148621 h 2344739"/>
              <a:gd name="connsiteX101" fmla="*/ 7496943 w 12193149"/>
              <a:gd name="connsiteY101" fmla="*/ 2150573 h 2344739"/>
              <a:gd name="connsiteX102" fmla="*/ 7219707 w 12193149"/>
              <a:gd name="connsiteY102" fmla="*/ 2156680 h 2344739"/>
              <a:gd name="connsiteX103" fmla="*/ 7202249 w 12193149"/>
              <a:gd name="connsiteY103" fmla="*/ 2161230 h 2344739"/>
              <a:gd name="connsiteX104" fmla="*/ 7198152 w 12193149"/>
              <a:gd name="connsiteY104" fmla="*/ 2166588 h 2344739"/>
              <a:gd name="connsiteX105" fmla="*/ 7171956 w 12193149"/>
              <a:gd name="connsiteY105" fmla="*/ 2171236 h 2344739"/>
              <a:gd name="connsiteX106" fmla="*/ 7098136 w 12193149"/>
              <a:gd name="connsiteY106" fmla="*/ 2183464 h 2344739"/>
              <a:gd name="connsiteX107" fmla="*/ 7019644 w 12193149"/>
              <a:gd name="connsiteY107" fmla="*/ 2183090 h 2344739"/>
              <a:gd name="connsiteX108" fmla="*/ 6905294 w 12193149"/>
              <a:gd name="connsiteY108" fmla="*/ 2212596 h 2344739"/>
              <a:gd name="connsiteX109" fmla="*/ 6709370 w 12193149"/>
              <a:gd name="connsiteY109" fmla="*/ 2240551 h 2344739"/>
              <a:gd name="connsiteX110" fmla="*/ 6550602 w 12193149"/>
              <a:gd name="connsiteY110" fmla="*/ 2269327 h 2344739"/>
              <a:gd name="connsiteX111" fmla="*/ 6318708 w 12193149"/>
              <a:gd name="connsiteY111" fmla="*/ 2316127 h 2344739"/>
              <a:gd name="connsiteX112" fmla="*/ 6169822 w 12193149"/>
              <a:gd name="connsiteY112" fmla="*/ 2318214 h 2344739"/>
              <a:gd name="connsiteX113" fmla="*/ 6074996 w 12193149"/>
              <a:gd name="connsiteY113" fmla="*/ 2338676 h 2344739"/>
              <a:gd name="connsiteX114" fmla="*/ 6069677 w 12193149"/>
              <a:gd name="connsiteY114" fmla="*/ 2337139 h 2344739"/>
              <a:gd name="connsiteX115" fmla="*/ 6049786 w 12193149"/>
              <a:gd name="connsiteY115" fmla="*/ 2337822 h 2344739"/>
              <a:gd name="connsiteX116" fmla="*/ 6042433 w 12193149"/>
              <a:gd name="connsiteY116" fmla="*/ 2329473 h 2344739"/>
              <a:gd name="connsiteX117" fmla="*/ 6011238 w 12193149"/>
              <a:gd name="connsiteY117" fmla="*/ 2324380 h 2344739"/>
              <a:gd name="connsiteX118" fmla="*/ 5958523 w 12193149"/>
              <a:gd name="connsiteY118" fmla="*/ 2328024 h 2344739"/>
              <a:gd name="connsiteX119" fmla="*/ 5760067 w 12193149"/>
              <a:gd name="connsiteY119" fmla="*/ 2343716 h 2344739"/>
              <a:gd name="connsiteX120" fmla="*/ 5628108 w 12193149"/>
              <a:gd name="connsiteY120" fmla="*/ 2344739 h 2344739"/>
              <a:gd name="connsiteX121" fmla="*/ 5472054 w 12193149"/>
              <a:gd name="connsiteY121" fmla="*/ 2330719 h 2344739"/>
              <a:gd name="connsiteX122" fmla="*/ 5433909 w 12193149"/>
              <a:gd name="connsiteY122" fmla="*/ 2319466 h 2344739"/>
              <a:gd name="connsiteX123" fmla="*/ 5382817 w 12193149"/>
              <a:gd name="connsiteY123" fmla="*/ 2301764 h 2344739"/>
              <a:gd name="connsiteX124" fmla="*/ 5262912 w 12193149"/>
              <a:gd name="connsiteY124" fmla="*/ 2281347 h 2344739"/>
              <a:gd name="connsiteX125" fmla="*/ 5224109 w 12193149"/>
              <a:gd name="connsiteY125" fmla="*/ 2270223 h 2344739"/>
              <a:gd name="connsiteX126" fmla="*/ 5175808 w 12193149"/>
              <a:gd name="connsiteY126" fmla="*/ 2267233 h 2344739"/>
              <a:gd name="connsiteX127" fmla="*/ 5157702 w 12193149"/>
              <a:gd name="connsiteY127" fmla="*/ 2260010 h 2344739"/>
              <a:gd name="connsiteX128" fmla="*/ 5143747 w 12193149"/>
              <a:gd name="connsiteY128" fmla="*/ 2256610 h 2344739"/>
              <a:gd name="connsiteX129" fmla="*/ 5140744 w 12193149"/>
              <a:gd name="connsiteY129" fmla="*/ 2254509 h 2344739"/>
              <a:gd name="connsiteX130" fmla="*/ 5122807 w 12193149"/>
              <a:gd name="connsiteY130" fmla="*/ 2243656 h 2344739"/>
              <a:gd name="connsiteX131" fmla="*/ 5066938 w 12193149"/>
              <a:gd name="connsiteY131" fmla="*/ 2250227 h 2344739"/>
              <a:gd name="connsiteX132" fmla="*/ 5012662 w 12193149"/>
              <a:gd name="connsiteY132" fmla="*/ 2233846 h 2344739"/>
              <a:gd name="connsiteX133" fmla="*/ 4841589 w 12193149"/>
              <a:gd name="connsiteY133" fmla="*/ 2209829 h 2344739"/>
              <a:gd name="connsiteX134" fmla="*/ 4763595 w 12193149"/>
              <a:gd name="connsiteY134" fmla="*/ 2182061 h 2344739"/>
              <a:gd name="connsiteX135" fmla="*/ 4724334 w 12193149"/>
              <a:gd name="connsiteY135" fmla="*/ 2173047 h 2344739"/>
              <a:gd name="connsiteX136" fmla="*/ 4722324 w 12193149"/>
              <a:gd name="connsiteY136" fmla="*/ 2172298 h 2344739"/>
              <a:gd name="connsiteX137" fmla="*/ 4723259 w 12193149"/>
              <a:gd name="connsiteY137" fmla="*/ 2172087 h 2344739"/>
              <a:gd name="connsiteX138" fmla="*/ 4718350 w 12193149"/>
              <a:gd name="connsiteY138" fmla="*/ 2170817 h 2344739"/>
              <a:gd name="connsiteX139" fmla="*/ 4722324 w 12193149"/>
              <a:gd name="connsiteY139" fmla="*/ 2172298 h 2344739"/>
              <a:gd name="connsiteX140" fmla="*/ 4716674 w 12193149"/>
              <a:gd name="connsiteY140" fmla="*/ 2173573 h 2344739"/>
              <a:gd name="connsiteX141" fmla="*/ 4516962 w 12193149"/>
              <a:gd name="connsiteY141" fmla="*/ 2163671 h 2344739"/>
              <a:gd name="connsiteX142" fmla="*/ 4429691 w 12193149"/>
              <a:gd name="connsiteY142" fmla="*/ 2153020 h 2344739"/>
              <a:gd name="connsiteX143" fmla="*/ 4364023 w 12193149"/>
              <a:gd name="connsiteY143" fmla="*/ 2151674 h 2344739"/>
              <a:gd name="connsiteX144" fmla="*/ 4318114 w 12193149"/>
              <a:gd name="connsiteY144" fmla="*/ 2158289 h 2344739"/>
              <a:gd name="connsiteX145" fmla="*/ 4316258 w 12193149"/>
              <a:gd name="connsiteY145" fmla="*/ 2156948 h 2344739"/>
              <a:gd name="connsiteX146" fmla="*/ 4296292 w 12193149"/>
              <a:gd name="connsiteY146" fmla="*/ 2155069 h 2344739"/>
              <a:gd name="connsiteX147" fmla="*/ 4291212 w 12193149"/>
              <a:gd name="connsiteY147" fmla="*/ 2157986 h 2344739"/>
              <a:gd name="connsiteX148" fmla="*/ 4277290 w 12193149"/>
              <a:gd name="connsiteY148" fmla="*/ 2157740 h 2344739"/>
              <a:gd name="connsiteX149" fmla="*/ 4249265 w 12193149"/>
              <a:gd name="connsiteY149" fmla="*/ 2160064 h 2344739"/>
              <a:gd name="connsiteX150" fmla="*/ 4203199 w 12193149"/>
              <a:gd name="connsiteY150" fmla="*/ 2157269 h 2344739"/>
              <a:gd name="connsiteX151" fmla="*/ 4202893 w 12193149"/>
              <a:gd name="connsiteY151" fmla="*/ 2156010 h 2344739"/>
              <a:gd name="connsiteX152" fmla="*/ 4192396 w 12193149"/>
              <a:gd name="connsiteY152" fmla="*/ 2150376 h 2344739"/>
              <a:gd name="connsiteX153" fmla="*/ 4143893 w 12193149"/>
              <a:gd name="connsiteY153" fmla="*/ 2134511 h 2344739"/>
              <a:gd name="connsiteX154" fmla="*/ 4084245 w 12193149"/>
              <a:gd name="connsiteY154" fmla="*/ 2107978 h 2344739"/>
              <a:gd name="connsiteX155" fmla="*/ 4075694 w 12193149"/>
              <a:gd name="connsiteY155" fmla="*/ 2107143 h 2344739"/>
              <a:gd name="connsiteX156" fmla="*/ 4075575 w 12193149"/>
              <a:gd name="connsiteY156" fmla="*/ 2106844 h 2344739"/>
              <a:gd name="connsiteX157" fmla="*/ 4066658 w 12193149"/>
              <a:gd name="connsiteY157" fmla="*/ 2105400 h 2344739"/>
              <a:gd name="connsiteX158" fmla="*/ 4060102 w 12193149"/>
              <a:gd name="connsiteY158" fmla="*/ 2105618 h 2344739"/>
              <a:gd name="connsiteX159" fmla="*/ 4043512 w 12193149"/>
              <a:gd name="connsiteY159" fmla="*/ 2103997 h 2344739"/>
              <a:gd name="connsiteX160" fmla="*/ 4038145 w 12193149"/>
              <a:gd name="connsiteY160" fmla="*/ 2101563 h 2344739"/>
              <a:gd name="connsiteX161" fmla="*/ 4036511 w 12193149"/>
              <a:gd name="connsiteY161" fmla="*/ 2097896 h 2344739"/>
              <a:gd name="connsiteX162" fmla="*/ 4034926 w 12193149"/>
              <a:gd name="connsiteY162" fmla="*/ 2098131 h 2344739"/>
              <a:gd name="connsiteX163" fmla="*/ 4005686 w 12193149"/>
              <a:gd name="connsiteY163" fmla="*/ 2085563 h 2344739"/>
              <a:gd name="connsiteX164" fmla="*/ 3937994 w 12193149"/>
              <a:gd name="connsiteY164" fmla="*/ 2068106 h 2344739"/>
              <a:gd name="connsiteX165" fmla="*/ 3898423 w 12193149"/>
              <a:gd name="connsiteY165" fmla="*/ 2062451 h 2344739"/>
              <a:gd name="connsiteX166" fmla="*/ 3790908 w 12193149"/>
              <a:gd name="connsiteY166" fmla="*/ 2042213 h 2344739"/>
              <a:gd name="connsiteX167" fmla="*/ 3683661 w 12193149"/>
              <a:gd name="connsiteY167" fmla="*/ 2018290 h 2344739"/>
              <a:gd name="connsiteX168" fmla="*/ 3611183 w 12193149"/>
              <a:gd name="connsiteY168" fmla="*/ 1986019 h 2344739"/>
              <a:gd name="connsiteX169" fmla="*/ 3605003 w 12193149"/>
              <a:gd name="connsiteY169" fmla="*/ 1987381 h 2344739"/>
              <a:gd name="connsiteX170" fmla="*/ 3595884 w 12193149"/>
              <a:gd name="connsiteY170" fmla="*/ 1987545 h 2344739"/>
              <a:gd name="connsiteX171" fmla="*/ 3595649 w 12193149"/>
              <a:gd name="connsiteY171" fmla="*/ 1987276 h 2344739"/>
              <a:gd name="connsiteX172" fmla="*/ 3587126 w 12193149"/>
              <a:gd name="connsiteY172" fmla="*/ 1987966 h 2344739"/>
              <a:gd name="connsiteX173" fmla="*/ 3537283 w 12193149"/>
              <a:gd name="connsiteY173" fmla="*/ 1978267 h 2344739"/>
              <a:gd name="connsiteX174" fmla="*/ 3474371 w 12193149"/>
              <a:gd name="connsiteY174" fmla="*/ 1974606 h 2344739"/>
              <a:gd name="connsiteX175" fmla="*/ 3401876 w 12193149"/>
              <a:gd name="connsiteY175" fmla="*/ 1962558 h 2344739"/>
              <a:gd name="connsiteX176" fmla="*/ 3365036 w 12193149"/>
              <a:gd name="connsiteY176" fmla="*/ 1979510 h 2344739"/>
              <a:gd name="connsiteX177" fmla="*/ 3345174 w 12193149"/>
              <a:gd name="connsiteY177" fmla="*/ 1981192 h 2344739"/>
              <a:gd name="connsiteX178" fmla="*/ 3342846 w 12193149"/>
              <a:gd name="connsiteY178" fmla="*/ 1980217 h 2344739"/>
              <a:gd name="connsiteX179" fmla="*/ 3263504 w 12193149"/>
              <a:gd name="connsiteY179" fmla="*/ 1986094 h 2344739"/>
              <a:gd name="connsiteX180" fmla="*/ 3143704 w 12193149"/>
              <a:gd name="connsiteY180" fmla="*/ 1993869 h 2344739"/>
              <a:gd name="connsiteX181" fmla="*/ 3031439 w 12193149"/>
              <a:gd name="connsiteY181" fmla="*/ 1996512 h 2344739"/>
              <a:gd name="connsiteX182" fmla="*/ 2782717 w 12193149"/>
              <a:gd name="connsiteY182" fmla="*/ 2018333 h 2344739"/>
              <a:gd name="connsiteX183" fmla="*/ 2647675 w 12193149"/>
              <a:gd name="connsiteY183" fmla="*/ 2028869 h 2344739"/>
              <a:gd name="connsiteX184" fmla="*/ 2569176 w 12193149"/>
              <a:gd name="connsiteY184" fmla="*/ 2002628 h 2344739"/>
              <a:gd name="connsiteX185" fmla="*/ 2444403 w 12193149"/>
              <a:gd name="connsiteY185" fmla="*/ 2016529 h 2344739"/>
              <a:gd name="connsiteX186" fmla="*/ 2316260 w 12193149"/>
              <a:gd name="connsiteY186" fmla="*/ 2024996 h 2344739"/>
              <a:gd name="connsiteX187" fmla="*/ 2209726 w 12193149"/>
              <a:gd name="connsiteY187" fmla="*/ 2019763 h 2344739"/>
              <a:gd name="connsiteX188" fmla="*/ 2095813 w 12193149"/>
              <a:gd name="connsiteY188" fmla="*/ 2003052 h 2344739"/>
              <a:gd name="connsiteX189" fmla="*/ 1998504 w 12193149"/>
              <a:gd name="connsiteY189" fmla="*/ 1995032 h 2344739"/>
              <a:gd name="connsiteX190" fmla="*/ 1929320 w 12193149"/>
              <a:gd name="connsiteY190" fmla="*/ 2016977 h 2344739"/>
              <a:gd name="connsiteX191" fmla="*/ 1922798 w 12193149"/>
              <a:gd name="connsiteY191" fmla="*/ 2012146 h 2344739"/>
              <a:gd name="connsiteX192" fmla="*/ 1874228 w 12193149"/>
              <a:gd name="connsiteY192" fmla="*/ 2013741 h 2344739"/>
              <a:gd name="connsiteX193" fmla="*/ 1787803 w 12193149"/>
              <a:gd name="connsiteY193" fmla="*/ 2041363 h 2344739"/>
              <a:gd name="connsiteX194" fmla="*/ 1739352 w 12193149"/>
              <a:gd name="connsiteY194" fmla="*/ 2036312 h 2344739"/>
              <a:gd name="connsiteX195" fmla="*/ 1676219 w 12193149"/>
              <a:gd name="connsiteY195" fmla="*/ 2019963 h 2344739"/>
              <a:gd name="connsiteX196" fmla="*/ 1609817 w 12193149"/>
              <a:gd name="connsiteY196" fmla="*/ 2013066 h 2344739"/>
              <a:gd name="connsiteX197" fmla="*/ 1497258 w 12193149"/>
              <a:gd name="connsiteY197" fmla="*/ 1987476 h 2344739"/>
              <a:gd name="connsiteX198" fmla="*/ 1151127 w 12193149"/>
              <a:gd name="connsiteY198" fmla="*/ 1938041 h 2344739"/>
              <a:gd name="connsiteX199" fmla="*/ 859417 w 12193149"/>
              <a:gd name="connsiteY199" fmla="*/ 1928608 h 2344739"/>
              <a:gd name="connsiteX200" fmla="*/ 838688 w 12193149"/>
              <a:gd name="connsiteY200" fmla="*/ 1929821 h 2344739"/>
              <a:gd name="connsiteX201" fmla="*/ 817957 w 12193149"/>
              <a:gd name="connsiteY201" fmla="*/ 1927857 h 2344739"/>
              <a:gd name="connsiteX202" fmla="*/ 812654 w 12193149"/>
              <a:gd name="connsiteY202" fmla="*/ 1930751 h 2344739"/>
              <a:gd name="connsiteX203" fmla="*/ 721195 w 12193149"/>
              <a:gd name="connsiteY203" fmla="*/ 1929661 h 2344739"/>
              <a:gd name="connsiteX204" fmla="*/ 720890 w 12193149"/>
              <a:gd name="connsiteY204" fmla="*/ 1928399 h 2344739"/>
              <a:gd name="connsiteX205" fmla="*/ 710023 w 12193149"/>
              <a:gd name="connsiteY205" fmla="*/ 1922722 h 2344739"/>
              <a:gd name="connsiteX206" fmla="*/ 597940 w 12193149"/>
              <a:gd name="connsiteY206" fmla="*/ 1879864 h 2344739"/>
              <a:gd name="connsiteX207" fmla="*/ 579683 w 12193149"/>
              <a:gd name="connsiteY207" fmla="*/ 1877212 h 2344739"/>
              <a:gd name="connsiteX208" fmla="*/ 572865 w 12193149"/>
              <a:gd name="connsiteY208" fmla="*/ 1877401 h 2344739"/>
              <a:gd name="connsiteX209" fmla="*/ 446247 w 12193149"/>
              <a:gd name="connsiteY209" fmla="*/ 1839371 h 2344739"/>
              <a:gd name="connsiteX210" fmla="*/ 405163 w 12193149"/>
              <a:gd name="connsiteY210" fmla="*/ 1833548 h 2344739"/>
              <a:gd name="connsiteX211" fmla="*/ 293583 w 12193149"/>
              <a:gd name="connsiteY211" fmla="*/ 1812852 h 2344739"/>
              <a:gd name="connsiteX212" fmla="*/ 119529 w 12193149"/>
              <a:gd name="connsiteY212" fmla="*/ 1761047 h 2344739"/>
              <a:gd name="connsiteX213" fmla="*/ 16674 w 12193149"/>
              <a:gd name="connsiteY213" fmla="*/ 1758191 h 2344739"/>
              <a:gd name="connsiteX214" fmla="*/ 1150 w 12193149"/>
              <a:gd name="connsiteY214" fmla="*/ 1752722 h 2344739"/>
              <a:gd name="connsiteX215" fmla="*/ 1148 w 12193149"/>
              <a:gd name="connsiteY215" fmla="*/ 222213 h 2344739"/>
              <a:gd name="connsiteX216" fmla="*/ 1148 w 12193149"/>
              <a:gd name="connsiteY216" fmla="*/ 0 h 234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12193149" h="2344739">
                <a:moveTo>
                  <a:pt x="1148" y="0"/>
                </a:moveTo>
                <a:lnTo>
                  <a:pt x="12193148" y="0"/>
                </a:lnTo>
                <a:cubicBezTo>
                  <a:pt x="12193148" y="193246"/>
                  <a:pt x="12193149" y="386493"/>
                  <a:pt x="12193149" y="579739"/>
                </a:cubicBezTo>
                <a:lnTo>
                  <a:pt x="12185986" y="584189"/>
                </a:lnTo>
                <a:cubicBezTo>
                  <a:pt x="12156393" y="577430"/>
                  <a:pt x="12176978" y="588328"/>
                  <a:pt x="12156363" y="597366"/>
                </a:cubicBezTo>
                <a:cubicBezTo>
                  <a:pt x="12172308" y="611308"/>
                  <a:pt x="12127905" y="602876"/>
                  <a:pt x="12139215" y="623179"/>
                </a:cubicBezTo>
                <a:cubicBezTo>
                  <a:pt x="12135103" y="624180"/>
                  <a:pt x="12130766" y="624512"/>
                  <a:pt x="12126327" y="624690"/>
                </a:cubicBezTo>
                <a:lnTo>
                  <a:pt x="12124007" y="624794"/>
                </a:lnTo>
                <a:lnTo>
                  <a:pt x="12116854" y="628608"/>
                </a:lnTo>
                <a:lnTo>
                  <a:pt x="12099497" y="628139"/>
                </a:lnTo>
                <a:cubicBezTo>
                  <a:pt x="12095162" y="629804"/>
                  <a:pt x="12090978" y="632365"/>
                  <a:pt x="12087073" y="636341"/>
                </a:cubicBezTo>
                <a:cubicBezTo>
                  <a:pt x="12078890" y="656743"/>
                  <a:pt x="12040481" y="653846"/>
                  <a:pt x="12031073" y="680009"/>
                </a:cubicBezTo>
                <a:cubicBezTo>
                  <a:pt x="12026399" y="688254"/>
                  <a:pt x="12004497" y="705355"/>
                  <a:pt x="11995833" y="703458"/>
                </a:cubicBezTo>
                <a:cubicBezTo>
                  <a:pt x="11990333" y="705967"/>
                  <a:pt x="11986699" y="712045"/>
                  <a:pt x="11979717" y="708161"/>
                </a:cubicBezTo>
                <a:cubicBezTo>
                  <a:pt x="11970382" y="704240"/>
                  <a:pt x="11963763" y="727262"/>
                  <a:pt x="11959046" y="717558"/>
                </a:cubicBezTo>
                <a:lnTo>
                  <a:pt x="11920454" y="730883"/>
                </a:lnTo>
                <a:cubicBezTo>
                  <a:pt x="11919152" y="737943"/>
                  <a:pt x="11912619" y="740145"/>
                  <a:pt x="11903656" y="742426"/>
                </a:cubicBezTo>
                <a:lnTo>
                  <a:pt x="11895048" y="744791"/>
                </a:lnTo>
                <a:lnTo>
                  <a:pt x="11891968" y="755729"/>
                </a:lnTo>
                <a:cubicBezTo>
                  <a:pt x="11881074" y="746401"/>
                  <a:pt x="11884523" y="777742"/>
                  <a:pt x="11870776" y="777816"/>
                </a:cubicBezTo>
                <a:lnTo>
                  <a:pt x="11813376" y="797659"/>
                </a:lnTo>
                <a:lnTo>
                  <a:pt x="11590693" y="963777"/>
                </a:lnTo>
                <a:cubicBezTo>
                  <a:pt x="11550201" y="990714"/>
                  <a:pt x="11542649" y="940770"/>
                  <a:pt x="11506817" y="1033623"/>
                </a:cubicBezTo>
                <a:cubicBezTo>
                  <a:pt x="11450023" y="1089460"/>
                  <a:pt x="11337127" y="1190174"/>
                  <a:pt x="11280332" y="1223571"/>
                </a:cubicBezTo>
                <a:cubicBezTo>
                  <a:pt x="11267547" y="1231171"/>
                  <a:pt x="11229147" y="1296589"/>
                  <a:pt x="11228309" y="1276236"/>
                </a:cubicBezTo>
                <a:cubicBezTo>
                  <a:pt x="11223950" y="1278203"/>
                  <a:pt x="11220761" y="1277680"/>
                  <a:pt x="11218087" y="1275961"/>
                </a:cubicBezTo>
                <a:lnTo>
                  <a:pt x="11217184" y="1275018"/>
                </a:lnTo>
                <a:lnTo>
                  <a:pt x="11188885" y="1292383"/>
                </a:lnTo>
                <a:lnTo>
                  <a:pt x="11184501" y="1292525"/>
                </a:lnTo>
                <a:lnTo>
                  <a:pt x="11166854" y="1306612"/>
                </a:lnTo>
                <a:lnTo>
                  <a:pt x="11157311" y="1312414"/>
                </a:lnTo>
                <a:lnTo>
                  <a:pt x="11155496" y="1317097"/>
                </a:lnTo>
                <a:cubicBezTo>
                  <a:pt x="11153045" y="1320465"/>
                  <a:pt x="11148902" y="1323112"/>
                  <a:pt x="11140961" y="1324115"/>
                </a:cubicBezTo>
                <a:lnTo>
                  <a:pt x="11138961" y="1323772"/>
                </a:lnTo>
                <a:lnTo>
                  <a:pt x="11128208" y="1333832"/>
                </a:lnTo>
                <a:cubicBezTo>
                  <a:pt x="11124962" y="1337814"/>
                  <a:pt x="11122359" y="1342287"/>
                  <a:pt x="11120691" y="1347424"/>
                </a:cubicBezTo>
                <a:cubicBezTo>
                  <a:pt x="11081770" y="1370685"/>
                  <a:pt x="10952581" y="1444106"/>
                  <a:pt x="10894683" y="1473399"/>
                </a:cubicBezTo>
                <a:cubicBezTo>
                  <a:pt x="10861781" y="1488434"/>
                  <a:pt x="10817803" y="1508886"/>
                  <a:pt x="10773300" y="1523191"/>
                </a:cubicBezTo>
                <a:cubicBezTo>
                  <a:pt x="10733414" y="1567419"/>
                  <a:pt x="10677791" y="1526735"/>
                  <a:pt x="10627668" y="1559229"/>
                </a:cubicBezTo>
                <a:cubicBezTo>
                  <a:pt x="10590276" y="1542103"/>
                  <a:pt x="10613693" y="1562282"/>
                  <a:pt x="10581895" y="1568689"/>
                </a:cubicBezTo>
                <a:cubicBezTo>
                  <a:pt x="10597733" y="1591656"/>
                  <a:pt x="10540912" y="1568241"/>
                  <a:pt x="10547790" y="1598423"/>
                </a:cubicBezTo>
                <a:cubicBezTo>
                  <a:pt x="10541784" y="1598632"/>
                  <a:pt x="10535750" y="1597886"/>
                  <a:pt x="10529643" y="1596907"/>
                </a:cubicBezTo>
                <a:lnTo>
                  <a:pt x="10526446" y="1596411"/>
                </a:lnTo>
                <a:lnTo>
                  <a:pt x="10515129" y="1599537"/>
                </a:lnTo>
                <a:lnTo>
                  <a:pt x="10491735" y="1594156"/>
                </a:lnTo>
                <a:cubicBezTo>
                  <a:pt x="10485147" y="1595190"/>
                  <a:pt x="10478389" y="1597459"/>
                  <a:pt x="10471418" y="1601693"/>
                </a:cubicBezTo>
                <a:cubicBezTo>
                  <a:pt x="10451763" y="1626665"/>
                  <a:pt x="10400774" y="1612276"/>
                  <a:pt x="10377042" y="1644598"/>
                </a:cubicBezTo>
                <a:cubicBezTo>
                  <a:pt x="10367240" y="1654315"/>
                  <a:pt x="10330319" y="1671126"/>
                  <a:pt x="10319338" y="1666221"/>
                </a:cubicBezTo>
                <a:cubicBezTo>
                  <a:pt x="10310813" y="1668060"/>
                  <a:pt x="10303331" y="1675173"/>
                  <a:pt x="10295467" y="1668079"/>
                </a:cubicBezTo>
                <a:cubicBezTo>
                  <a:pt x="10284420" y="1660290"/>
                  <a:pt x="10265794" y="1689186"/>
                  <a:pt x="10263443" y="1674948"/>
                </a:cubicBezTo>
                <a:lnTo>
                  <a:pt x="10205418" y="1682149"/>
                </a:lnTo>
                <a:cubicBezTo>
                  <a:pt x="10200696" y="1691209"/>
                  <a:pt x="10190895" y="1692356"/>
                  <a:pt x="10177759" y="1692943"/>
                </a:cubicBezTo>
                <a:lnTo>
                  <a:pt x="10165070" y="1693739"/>
                </a:lnTo>
                <a:lnTo>
                  <a:pt x="10156308" y="1707487"/>
                </a:lnTo>
                <a:cubicBezTo>
                  <a:pt x="10145406" y="1692057"/>
                  <a:pt x="10136981" y="1734810"/>
                  <a:pt x="10118267" y="1731142"/>
                </a:cubicBezTo>
                <a:lnTo>
                  <a:pt x="10083317" y="1743296"/>
                </a:lnTo>
                <a:cubicBezTo>
                  <a:pt x="10075718" y="1741227"/>
                  <a:pt x="10048011" y="1742555"/>
                  <a:pt x="10040388" y="1741632"/>
                </a:cubicBezTo>
                <a:cubicBezTo>
                  <a:pt x="9999609" y="1751733"/>
                  <a:pt x="9985545" y="1752223"/>
                  <a:pt x="9961167" y="1757147"/>
                </a:cubicBezTo>
                <a:cubicBezTo>
                  <a:pt x="9920131" y="1757289"/>
                  <a:pt x="9889892" y="1754090"/>
                  <a:pt x="9848940" y="1763915"/>
                </a:cubicBezTo>
                <a:lnTo>
                  <a:pt x="9729457" y="1784122"/>
                </a:lnTo>
                <a:cubicBezTo>
                  <a:pt x="9676207" y="1774536"/>
                  <a:pt x="9631235" y="1799759"/>
                  <a:pt x="9613704" y="1812371"/>
                </a:cubicBezTo>
                <a:cubicBezTo>
                  <a:pt x="9548152" y="1826647"/>
                  <a:pt x="9410970" y="1863993"/>
                  <a:pt x="9338590" y="1869293"/>
                </a:cubicBezTo>
                <a:lnTo>
                  <a:pt x="9232518" y="1893149"/>
                </a:lnTo>
                <a:lnTo>
                  <a:pt x="9156690" y="1903228"/>
                </a:lnTo>
                <a:lnTo>
                  <a:pt x="9054601" y="1910755"/>
                </a:lnTo>
                <a:lnTo>
                  <a:pt x="9006634" y="1914040"/>
                </a:lnTo>
                <a:lnTo>
                  <a:pt x="9006349" y="1913800"/>
                </a:lnTo>
                <a:cubicBezTo>
                  <a:pt x="9004294" y="1913580"/>
                  <a:pt x="9001475" y="1913908"/>
                  <a:pt x="8997380" y="1915011"/>
                </a:cubicBezTo>
                <a:lnTo>
                  <a:pt x="8991542" y="1917072"/>
                </a:lnTo>
                <a:lnTo>
                  <a:pt x="8975485" y="1920298"/>
                </a:lnTo>
                <a:lnTo>
                  <a:pt x="8969159" y="1919598"/>
                </a:lnTo>
                <a:lnTo>
                  <a:pt x="8964196" y="1917373"/>
                </a:lnTo>
                <a:cubicBezTo>
                  <a:pt x="8955841" y="1925324"/>
                  <a:pt x="8956668" y="1934272"/>
                  <a:pt x="8930136" y="1914185"/>
                </a:cubicBezTo>
                <a:cubicBezTo>
                  <a:pt x="8899182" y="1915205"/>
                  <a:pt x="8790451" y="1929860"/>
                  <a:pt x="8753592" y="1933417"/>
                </a:cubicBezTo>
                <a:cubicBezTo>
                  <a:pt x="8720970" y="1944137"/>
                  <a:pt x="8749345" y="1930476"/>
                  <a:pt x="8708995" y="1935518"/>
                </a:cubicBezTo>
                <a:cubicBezTo>
                  <a:pt x="8672757" y="1955053"/>
                  <a:pt x="8640293" y="1938613"/>
                  <a:pt x="8597219" y="1944090"/>
                </a:cubicBezTo>
                <a:lnTo>
                  <a:pt x="8526378" y="1929248"/>
                </a:lnTo>
                <a:lnTo>
                  <a:pt x="8512131" y="1935163"/>
                </a:lnTo>
                <a:lnTo>
                  <a:pt x="8507315" y="1938164"/>
                </a:lnTo>
                <a:cubicBezTo>
                  <a:pt x="8503797" y="1939941"/>
                  <a:pt x="8501196" y="1940752"/>
                  <a:pt x="8499116" y="1940902"/>
                </a:cubicBezTo>
                <a:lnTo>
                  <a:pt x="8498742" y="1940723"/>
                </a:lnTo>
                <a:lnTo>
                  <a:pt x="8491397" y="1943773"/>
                </a:lnTo>
                <a:lnTo>
                  <a:pt x="8368330" y="1957815"/>
                </a:lnTo>
                <a:cubicBezTo>
                  <a:pt x="8363173" y="1959840"/>
                  <a:pt x="8358881" y="1959492"/>
                  <a:pt x="8354947" y="1958009"/>
                </a:cubicBezTo>
                <a:lnTo>
                  <a:pt x="8321252" y="1974587"/>
                </a:lnTo>
                <a:lnTo>
                  <a:pt x="8315581" y="1974913"/>
                </a:lnTo>
                <a:lnTo>
                  <a:pt x="8296322" y="1988808"/>
                </a:lnTo>
                <a:lnTo>
                  <a:pt x="8285424" y="1994631"/>
                </a:lnTo>
                <a:lnTo>
                  <a:pt x="8284298" y="1999074"/>
                </a:lnTo>
                <a:cubicBezTo>
                  <a:pt x="8281994" y="2002319"/>
                  <a:pt x="8277300" y="2004967"/>
                  <a:pt x="8267224" y="2006249"/>
                </a:cubicBezTo>
                <a:lnTo>
                  <a:pt x="8264525" y="2006019"/>
                </a:lnTo>
                <a:lnTo>
                  <a:pt x="8253181" y="2015862"/>
                </a:lnTo>
                <a:cubicBezTo>
                  <a:pt x="8250007" y="2019712"/>
                  <a:pt x="8247795" y="2023994"/>
                  <a:pt x="8246982" y="2028854"/>
                </a:cubicBezTo>
                <a:cubicBezTo>
                  <a:pt x="8182975" y="2025947"/>
                  <a:pt x="8148279" y="2060069"/>
                  <a:pt x="8091420" y="2075015"/>
                </a:cubicBezTo>
                <a:cubicBezTo>
                  <a:pt x="8026616" y="2098157"/>
                  <a:pt x="7968218" y="2119393"/>
                  <a:pt x="7906555" y="2116988"/>
                </a:cubicBezTo>
                <a:cubicBezTo>
                  <a:pt x="7836267" y="2131900"/>
                  <a:pt x="7782114" y="2134131"/>
                  <a:pt x="7719893" y="2142703"/>
                </a:cubicBezTo>
                <a:lnTo>
                  <a:pt x="7615495" y="2139232"/>
                </a:lnTo>
                <a:lnTo>
                  <a:pt x="7528691" y="2145060"/>
                </a:lnTo>
                <a:lnTo>
                  <a:pt x="7520719" y="2147613"/>
                </a:lnTo>
                <a:cubicBezTo>
                  <a:pt x="7515141" y="2148952"/>
                  <a:pt x="7511320" y="2149302"/>
                  <a:pt x="7508559" y="2148948"/>
                </a:cubicBezTo>
                <a:lnTo>
                  <a:pt x="7508188" y="2148621"/>
                </a:lnTo>
                <a:lnTo>
                  <a:pt x="7496943" y="2150573"/>
                </a:lnTo>
                <a:lnTo>
                  <a:pt x="7219707" y="2156680"/>
                </a:lnTo>
                <a:lnTo>
                  <a:pt x="7202249" y="2161230"/>
                </a:lnTo>
                <a:lnTo>
                  <a:pt x="7198152" y="2166588"/>
                </a:lnTo>
                <a:cubicBezTo>
                  <a:pt x="7193259" y="2170111"/>
                  <a:pt x="7185654" y="2172250"/>
                  <a:pt x="7171956" y="2171236"/>
                </a:cubicBezTo>
                <a:lnTo>
                  <a:pt x="7098136" y="2183464"/>
                </a:lnTo>
                <a:cubicBezTo>
                  <a:pt x="7062296" y="2184442"/>
                  <a:pt x="7051336" y="2185419"/>
                  <a:pt x="7019644" y="2183090"/>
                </a:cubicBezTo>
                <a:cubicBezTo>
                  <a:pt x="6938675" y="2194028"/>
                  <a:pt x="6944793" y="2218194"/>
                  <a:pt x="6905294" y="2212596"/>
                </a:cubicBezTo>
                <a:cubicBezTo>
                  <a:pt x="6873070" y="2207388"/>
                  <a:pt x="6789137" y="2226462"/>
                  <a:pt x="6709370" y="2240551"/>
                </a:cubicBezTo>
                <a:cubicBezTo>
                  <a:pt x="6650254" y="2250006"/>
                  <a:pt x="6629253" y="2264107"/>
                  <a:pt x="6550602" y="2269327"/>
                </a:cubicBezTo>
                <a:cubicBezTo>
                  <a:pt x="6473302" y="2313417"/>
                  <a:pt x="6410843" y="2289694"/>
                  <a:pt x="6318708" y="2316127"/>
                </a:cubicBezTo>
                <a:cubicBezTo>
                  <a:pt x="6298698" y="2331649"/>
                  <a:pt x="6210439" y="2314456"/>
                  <a:pt x="6169822" y="2318214"/>
                </a:cubicBezTo>
                <a:cubicBezTo>
                  <a:pt x="6129203" y="2321972"/>
                  <a:pt x="6091688" y="2335520"/>
                  <a:pt x="6074996" y="2338676"/>
                </a:cubicBezTo>
                <a:lnTo>
                  <a:pt x="6069677" y="2337139"/>
                </a:lnTo>
                <a:lnTo>
                  <a:pt x="6049786" y="2337822"/>
                </a:lnTo>
                <a:lnTo>
                  <a:pt x="6042433" y="2329473"/>
                </a:lnTo>
                <a:lnTo>
                  <a:pt x="6011238" y="2324380"/>
                </a:lnTo>
                <a:cubicBezTo>
                  <a:pt x="5999830" y="2323793"/>
                  <a:pt x="5971276" y="2324706"/>
                  <a:pt x="5958523" y="2328024"/>
                </a:cubicBezTo>
                <a:lnTo>
                  <a:pt x="5760067" y="2343716"/>
                </a:lnTo>
                <a:lnTo>
                  <a:pt x="5628108" y="2344739"/>
                </a:lnTo>
                <a:lnTo>
                  <a:pt x="5472054" y="2330719"/>
                </a:lnTo>
                <a:cubicBezTo>
                  <a:pt x="5479284" y="2317691"/>
                  <a:pt x="5440157" y="2331757"/>
                  <a:pt x="5433909" y="2319466"/>
                </a:cubicBezTo>
                <a:cubicBezTo>
                  <a:pt x="5430517" y="2309434"/>
                  <a:pt x="5392976" y="2304750"/>
                  <a:pt x="5382817" y="2301764"/>
                </a:cubicBezTo>
                <a:lnTo>
                  <a:pt x="5262912" y="2281347"/>
                </a:lnTo>
                <a:cubicBezTo>
                  <a:pt x="5252746" y="2281163"/>
                  <a:pt x="5231699" y="2272853"/>
                  <a:pt x="5224109" y="2270223"/>
                </a:cubicBezTo>
                <a:lnTo>
                  <a:pt x="5175808" y="2267233"/>
                </a:lnTo>
                <a:lnTo>
                  <a:pt x="5157702" y="2260010"/>
                </a:lnTo>
                <a:lnTo>
                  <a:pt x="5143747" y="2256610"/>
                </a:lnTo>
                <a:lnTo>
                  <a:pt x="5140744" y="2254509"/>
                </a:lnTo>
                <a:cubicBezTo>
                  <a:pt x="5135026" y="2250469"/>
                  <a:pt x="5129229" y="2246658"/>
                  <a:pt x="5122807" y="2243656"/>
                </a:cubicBezTo>
                <a:cubicBezTo>
                  <a:pt x="5109467" y="2272275"/>
                  <a:pt x="5066004" y="2222839"/>
                  <a:pt x="5066938" y="2250227"/>
                </a:cubicBezTo>
                <a:cubicBezTo>
                  <a:pt x="5029345" y="2238711"/>
                  <a:pt x="5040096" y="2267800"/>
                  <a:pt x="5012662" y="2233846"/>
                </a:cubicBezTo>
                <a:cubicBezTo>
                  <a:pt x="4938174" y="2234229"/>
                  <a:pt x="4917504" y="2247236"/>
                  <a:pt x="4841589" y="2209829"/>
                </a:cubicBezTo>
                <a:cubicBezTo>
                  <a:pt x="4807890" y="2193187"/>
                  <a:pt x="4785258" y="2182041"/>
                  <a:pt x="4763595" y="2182061"/>
                </a:cubicBezTo>
                <a:cubicBezTo>
                  <a:pt x="4742475" y="2177561"/>
                  <a:pt x="4730631" y="2174738"/>
                  <a:pt x="4724334" y="2173047"/>
                </a:cubicBezTo>
                <a:lnTo>
                  <a:pt x="4722324" y="2172298"/>
                </a:lnTo>
                <a:lnTo>
                  <a:pt x="4723259" y="2172087"/>
                </a:lnTo>
                <a:cubicBezTo>
                  <a:pt x="4722296" y="2171445"/>
                  <a:pt x="4719415" y="2170839"/>
                  <a:pt x="4718350" y="2170817"/>
                </a:cubicBezTo>
                <a:lnTo>
                  <a:pt x="4722324" y="2172298"/>
                </a:lnTo>
                <a:lnTo>
                  <a:pt x="4716674" y="2173573"/>
                </a:lnTo>
                <a:cubicBezTo>
                  <a:pt x="4681300" y="2166617"/>
                  <a:pt x="4525895" y="2165809"/>
                  <a:pt x="4516962" y="2163671"/>
                </a:cubicBezTo>
                <a:cubicBezTo>
                  <a:pt x="4458971" y="2150559"/>
                  <a:pt x="4463810" y="2149818"/>
                  <a:pt x="4429691" y="2153020"/>
                </a:cubicBezTo>
                <a:cubicBezTo>
                  <a:pt x="4424455" y="2156391"/>
                  <a:pt x="4370126" y="2150097"/>
                  <a:pt x="4364023" y="2151674"/>
                </a:cubicBezTo>
                <a:lnTo>
                  <a:pt x="4318114" y="2158289"/>
                </a:lnTo>
                <a:lnTo>
                  <a:pt x="4316258" y="2156948"/>
                </a:lnTo>
                <a:cubicBezTo>
                  <a:pt x="4307275" y="2153577"/>
                  <a:pt x="4301145" y="2153578"/>
                  <a:pt x="4296292" y="2155069"/>
                </a:cubicBezTo>
                <a:lnTo>
                  <a:pt x="4291212" y="2157986"/>
                </a:lnTo>
                <a:lnTo>
                  <a:pt x="4277290" y="2157740"/>
                </a:lnTo>
                <a:lnTo>
                  <a:pt x="4249265" y="2160064"/>
                </a:lnTo>
                <a:lnTo>
                  <a:pt x="4203199" y="2157269"/>
                </a:lnTo>
                <a:cubicBezTo>
                  <a:pt x="4203096" y="2156849"/>
                  <a:pt x="4202995" y="2156430"/>
                  <a:pt x="4202893" y="2156010"/>
                </a:cubicBezTo>
                <a:cubicBezTo>
                  <a:pt x="4201267" y="2153173"/>
                  <a:pt x="4198292" y="2151054"/>
                  <a:pt x="4192396" y="2150376"/>
                </a:cubicBezTo>
                <a:cubicBezTo>
                  <a:pt x="4205365" y="2133087"/>
                  <a:pt x="4162425" y="2134982"/>
                  <a:pt x="4143893" y="2134511"/>
                </a:cubicBezTo>
                <a:cubicBezTo>
                  <a:pt x="4125868" y="2127445"/>
                  <a:pt x="4100250" y="2113865"/>
                  <a:pt x="4084245" y="2107978"/>
                </a:cubicBezTo>
                <a:lnTo>
                  <a:pt x="4075694" y="2107143"/>
                </a:lnTo>
                <a:cubicBezTo>
                  <a:pt x="4075655" y="2107042"/>
                  <a:pt x="4075614" y="2106943"/>
                  <a:pt x="4075575" y="2106844"/>
                </a:cubicBezTo>
                <a:cubicBezTo>
                  <a:pt x="4073829" y="2106060"/>
                  <a:pt x="4071057" y="2105559"/>
                  <a:pt x="4066658" y="2105400"/>
                </a:cubicBezTo>
                <a:lnTo>
                  <a:pt x="4060102" y="2105618"/>
                </a:lnTo>
                <a:lnTo>
                  <a:pt x="4043512" y="2103997"/>
                </a:lnTo>
                <a:lnTo>
                  <a:pt x="4038145" y="2101563"/>
                </a:lnTo>
                <a:lnTo>
                  <a:pt x="4036511" y="2097896"/>
                </a:lnTo>
                <a:lnTo>
                  <a:pt x="4034926" y="2098131"/>
                </a:lnTo>
                <a:cubicBezTo>
                  <a:pt x="4022576" y="2102995"/>
                  <a:pt x="4018025" y="2111371"/>
                  <a:pt x="4005686" y="2085563"/>
                </a:cubicBezTo>
                <a:lnTo>
                  <a:pt x="3937994" y="2068106"/>
                </a:lnTo>
                <a:cubicBezTo>
                  <a:pt x="3921658" y="2075830"/>
                  <a:pt x="3909686" y="2071141"/>
                  <a:pt x="3898423" y="2062451"/>
                </a:cubicBezTo>
                <a:cubicBezTo>
                  <a:pt x="3862243" y="2062947"/>
                  <a:pt x="3830779" y="2049077"/>
                  <a:pt x="3790908" y="2042213"/>
                </a:cubicBezTo>
                <a:cubicBezTo>
                  <a:pt x="3742158" y="2027507"/>
                  <a:pt x="3726280" y="2025530"/>
                  <a:pt x="3683661" y="2018290"/>
                </a:cubicBezTo>
                <a:lnTo>
                  <a:pt x="3611183" y="1986019"/>
                </a:lnTo>
                <a:lnTo>
                  <a:pt x="3605003" y="1987381"/>
                </a:lnTo>
                <a:cubicBezTo>
                  <a:pt x="3600731" y="1988000"/>
                  <a:pt x="3597877" y="1988000"/>
                  <a:pt x="3595884" y="1987545"/>
                </a:cubicBezTo>
                <a:lnTo>
                  <a:pt x="3595649" y="1987276"/>
                </a:lnTo>
                <a:lnTo>
                  <a:pt x="3587126" y="1987966"/>
                </a:lnTo>
                <a:cubicBezTo>
                  <a:pt x="3572774" y="1989757"/>
                  <a:pt x="3550540" y="1975558"/>
                  <a:pt x="3537283" y="1978267"/>
                </a:cubicBezTo>
                <a:cubicBezTo>
                  <a:pt x="3515092" y="1973971"/>
                  <a:pt x="3489773" y="1980236"/>
                  <a:pt x="3474371" y="1974606"/>
                </a:cubicBezTo>
                <a:lnTo>
                  <a:pt x="3401876" y="1962558"/>
                </a:lnTo>
                <a:lnTo>
                  <a:pt x="3365036" y="1979510"/>
                </a:lnTo>
                <a:cubicBezTo>
                  <a:pt x="3361007" y="1981808"/>
                  <a:pt x="3355145" y="1982886"/>
                  <a:pt x="3345174" y="1981192"/>
                </a:cubicBezTo>
                <a:lnTo>
                  <a:pt x="3342846" y="1980217"/>
                </a:lnTo>
                <a:cubicBezTo>
                  <a:pt x="3337528" y="1982688"/>
                  <a:pt x="3296694" y="1983818"/>
                  <a:pt x="3263504" y="1986094"/>
                </a:cubicBezTo>
                <a:cubicBezTo>
                  <a:pt x="3210873" y="1988435"/>
                  <a:pt x="3204538" y="1996407"/>
                  <a:pt x="3143704" y="1993869"/>
                </a:cubicBezTo>
                <a:cubicBezTo>
                  <a:pt x="3083839" y="1995098"/>
                  <a:pt x="3073438" y="2001104"/>
                  <a:pt x="3031439" y="1996512"/>
                </a:cubicBezTo>
                <a:lnTo>
                  <a:pt x="2782717" y="2018333"/>
                </a:lnTo>
                <a:cubicBezTo>
                  <a:pt x="2720447" y="2045988"/>
                  <a:pt x="2718750" y="2015419"/>
                  <a:pt x="2647675" y="2028869"/>
                </a:cubicBezTo>
                <a:cubicBezTo>
                  <a:pt x="2583664" y="1968934"/>
                  <a:pt x="2609849" y="2007202"/>
                  <a:pt x="2569176" y="2002628"/>
                </a:cubicBezTo>
                <a:lnTo>
                  <a:pt x="2444403" y="2016529"/>
                </a:lnTo>
                <a:cubicBezTo>
                  <a:pt x="2412730" y="2033089"/>
                  <a:pt x="2355175" y="2003000"/>
                  <a:pt x="2316260" y="2024996"/>
                </a:cubicBezTo>
                <a:cubicBezTo>
                  <a:pt x="2277148" y="2025534"/>
                  <a:pt x="2234330" y="2021339"/>
                  <a:pt x="2209726" y="2019763"/>
                </a:cubicBezTo>
                <a:cubicBezTo>
                  <a:pt x="2172984" y="2016106"/>
                  <a:pt x="2131016" y="2007174"/>
                  <a:pt x="2095813" y="2003052"/>
                </a:cubicBezTo>
                <a:cubicBezTo>
                  <a:pt x="2078687" y="2016661"/>
                  <a:pt x="2046700" y="1994357"/>
                  <a:pt x="1998504" y="1995032"/>
                </a:cubicBezTo>
                <a:cubicBezTo>
                  <a:pt x="1979851" y="2010679"/>
                  <a:pt x="1965997" y="1995296"/>
                  <a:pt x="1929320" y="2016977"/>
                </a:cubicBezTo>
                <a:cubicBezTo>
                  <a:pt x="1927506" y="2015185"/>
                  <a:pt x="1925308" y="2013558"/>
                  <a:pt x="1922798" y="2012146"/>
                </a:cubicBezTo>
                <a:cubicBezTo>
                  <a:pt x="1908224" y="2003952"/>
                  <a:pt x="1886476" y="2004665"/>
                  <a:pt x="1874228" y="2013741"/>
                </a:cubicBezTo>
                <a:cubicBezTo>
                  <a:pt x="1844711" y="2028500"/>
                  <a:pt x="1815838" y="2036277"/>
                  <a:pt x="1787803" y="2041363"/>
                </a:cubicBezTo>
                <a:lnTo>
                  <a:pt x="1739352" y="2036312"/>
                </a:lnTo>
                <a:cubicBezTo>
                  <a:pt x="1720756" y="2032746"/>
                  <a:pt x="1697809" y="2023837"/>
                  <a:pt x="1676219" y="2019963"/>
                </a:cubicBezTo>
                <a:cubicBezTo>
                  <a:pt x="1653856" y="2018758"/>
                  <a:pt x="1629782" y="2025363"/>
                  <a:pt x="1609817" y="2013066"/>
                </a:cubicBezTo>
                <a:cubicBezTo>
                  <a:pt x="1570834" y="2001390"/>
                  <a:pt x="1525521" y="2021545"/>
                  <a:pt x="1497258" y="1987476"/>
                </a:cubicBezTo>
                <a:cubicBezTo>
                  <a:pt x="1419429" y="1972767"/>
                  <a:pt x="1265224" y="1952754"/>
                  <a:pt x="1151127" y="1938041"/>
                </a:cubicBezTo>
                <a:cubicBezTo>
                  <a:pt x="1044820" y="1928230"/>
                  <a:pt x="911490" y="1929978"/>
                  <a:pt x="859417" y="1928608"/>
                </a:cubicBezTo>
                <a:lnTo>
                  <a:pt x="838688" y="1929821"/>
                </a:lnTo>
                <a:cubicBezTo>
                  <a:pt x="829380" y="1926412"/>
                  <a:pt x="823010" y="1926387"/>
                  <a:pt x="817957" y="1927857"/>
                </a:cubicBezTo>
                <a:lnTo>
                  <a:pt x="812654" y="1930751"/>
                </a:lnTo>
                <a:lnTo>
                  <a:pt x="721195" y="1929661"/>
                </a:lnTo>
                <a:cubicBezTo>
                  <a:pt x="721095" y="1929241"/>
                  <a:pt x="720991" y="1928820"/>
                  <a:pt x="720890" y="1928399"/>
                </a:cubicBezTo>
                <a:cubicBezTo>
                  <a:pt x="719222" y="1925556"/>
                  <a:pt x="716144" y="1923424"/>
                  <a:pt x="710023" y="1922722"/>
                </a:cubicBezTo>
                <a:cubicBezTo>
                  <a:pt x="689532" y="1914633"/>
                  <a:pt x="619665" y="1887450"/>
                  <a:pt x="597940" y="1879864"/>
                </a:cubicBezTo>
                <a:cubicBezTo>
                  <a:pt x="587430" y="1879265"/>
                  <a:pt x="583862" y="1877622"/>
                  <a:pt x="579683" y="1877212"/>
                </a:cubicBezTo>
                <a:lnTo>
                  <a:pt x="572865" y="1877401"/>
                </a:lnTo>
                <a:cubicBezTo>
                  <a:pt x="550627" y="1871095"/>
                  <a:pt x="474197" y="1846680"/>
                  <a:pt x="446247" y="1839371"/>
                </a:cubicBezTo>
                <a:cubicBezTo>
                  <a:pt x="429213" y="1847023"/>
                  <a:pt x="416808" y="1842285"/>
                  <a:pt x="405163" y="1833548"/>
                </a:cubicBezTo>
                <a:cubicBezTo>
                  <a:pt x="367566" y="1833890"/>
                  <a:pt x="334968" y="1819885"/>
                  <a:pt x="293583" y="1812852"/>
                </a:cubicBezTo>
                <a:lnTo>
                  <a:pt x="119529" y="1761047"/>
                </a:lnTo>
                <a:cubicBezTo>
                  <a:pt x="73377" y="1751937"/>
                  <a:pt x="36403" y="1759579"/>
                  <a:pt x="16674" y="1758191"/>
                </a:cubicBezTo>
                <a:lnTo>
                  <a:pt x="1150" y="1752722"/>
                </a:lnTo>
                <a:cubicBezTo>
                  <a:pt x="-1438" y="1496726"/>
                  <a:pt x="1148" y="514333"/>
                  <a:pt x="1148" y="222213"/>
                </a:cubicBezTo>
                <a:lnTo>
                  <a:pt x="1148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D3B361-9CB4-064A-902B-6DDE6154F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158" y="609601"/>
            <a:ext cx="7513091" cy="1216024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Improper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B7FAB-5887-9A4E-9A39-8A6D568D6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158" y="2435226"/>
            <a:ext cx="7410734" cy="3819151"/>
          </a:xfrm>
        </p:spPr>
        <p:txBody>
          <a:bodyPr anchor="t">
            <a:normAutofit/>
          </a:bodyPr>
          <a:lstStyle/>
          <a:p>
            <a:pPr lvl="1"/>
            <a:r>
              <a:rPr lang="en-US" sz="2800" b="1" i="1" dirty="0"/>
              <a:t>Slander</a:t>
            </a:r>
            <a:r>
              <a:rPr lang="en-US" sz="2800" dirty="0"/>
              <a:t> </a:t>
            </a:r>
          </a:p>
          <a:p>
            <a:pPr lvl="2"/>
            <a:r>
              <a:rPr lang="en-US" sz="2400" dirty="0"/>
              <a:t>Romans 1:28-32 – Slander is listed among other things that are practiced by those deserving of death </a:t>
            </a:r>
          </a:p>
          <a:p>
            <a:pPr lvl="2"/>
            <a:r>
              <a:rPr lang="en-US" sz="2400" dirty="0"/>
              <a:t>James 4:11-12 – We are not to speak evil of one another</a:t>
            </a:r>
          </a:p>
          <a:p>
            <a:pPr lvl="2"/>
            <a:r>
              <a:rPr lang="en-US" sz="2400" dirty="0"/>
              <a:t>Are we warning or are we slandering?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869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819EC06-95FA-4182-A069-1FA626C7A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8EB1A4A-D79A-42CF-8F0E-83C097672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60" y="2992"/>
            <a:ext cx="9144861" cy="2344739"/>
          </a:xfrm>
          <a:custGeom>
            <a:avLst/>
            <a:gdLst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50277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522499 w 12192001"/>
              <a:gd name="connsiteY26" fmla="*/ 1207528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37318 w 12192001"/>
              <a:gd name="connsiteY70" fmla="*/ 1920435 h 2344739"/>
              <a:gd name="connsiteX71" fmla="*/ 9113812 w 12192001"/>
              <a:gd name="connsiteY71" fmla="*/ 1919069 h 2344739"/>
              <a:gd name="connsiteX72" fmla="*/ 9053453 w 12192001"/>
              <a:gd name="connsiteY72" fmla="*/ 1910755 h 2344739"/>
              <a:gd name="connsiteX73" fmla="*/ 9005486 w 12192001"/>
              <a:gd name="connsiteY73" fmla="*/ 1914040 h 2344739"/>
              <a:gd name="connsiteX74" fmla="*/ 9005201 w 12192001"/>
              <a:gd name="connsiteY74" fmla="*/ 1913800 h 2344739"/>
              <a:gd name="connsiteX75" fmla="*/ 8996232 w 12192001"/>
              <a:gd name="connsiteY75" fmla="*/ 1915011 h 2344739"/>
              <a:gd name="connsiteX76" fmla="*/ 8990394 w 12192001"/>
              <a:gd name="connsiteY76" fmla="*/ 1917072 h 2344739"/>
              <a:gd name="connsiteX77" fmla="*/ 8974337 w 12192001"/>
              <a:gd name="connsiteY77" fmla="*/ 1920298 h 2344739"/>
              <a:gd name="connsiteX78" fmla="*/ 8968011 w 12192001"/>
              <a:gd name="connsiteY78" fmla="*/ 1919598 h 2344739"/>
              <a:gd name="connsiteX79" fmla="*/ 8963048 w 12192001"/>
              <a:gd name="connsiteY79" fmla="*/ 1917373 h 2344739"/>
              <a:gd name="connsiteX80" fmla="*/ 8928988 w 12192001"/>
              <a:gd name="connsiteY80" fmla="*/ 1914185 h 2344739"/>
              <a:gd name="connsiteX81" fmla="*/ 8752444 w 12192001"/>
              <a:gd name="connsiteY81" fmla="*/ 1933417 h 2344739"/>
              <a:gd name="connsiteX82" fmla="*/ 8707847 w 12192001"/>
              <a:gd name="connsiteY82" fmla="*/ 1935518 h 2344739"/>
              <a:gd name="connsiteX83" fmla="*/ 8596071 w 12192001"/>
              <a:gd name="connsiteY83" fmla="*/ 1944090 h 2344739"/>
              <a:gd name="connsiteX84" fmla="*/ 8525230 w 12192001"/>
              <a:gd name="connsiteY84" fmla="*/ 1929248 h 2344739"/>
              <a:gd name="connsiteX85" fmla="*/ 8510983 w 12192001"/>
              <a:gd name="connsiteY85" fmla="*/ 1935163 h 2344739"/>
              <a:gd name="connsiteX86" fmla="*/ 8506167 w 12192001"/>
              <a:gd name="connsiteY86" fmla="*/ 1938164 h 2344739"/>
              <a:gd name="connsiteX87" fmla="*/ 8497968 w 12192001"/>
              <a:gd name="connsiteY87" fmla="*/ 1940902 h 2344739"/>
              <a:gd name="connsiteX88" fmla="*/ 8497594 w 12192001"/>
              <a:gd name="connsiteY88" fmla="*/ 1940723 h 2344739"/>
              <a:gd name="connsiteX89" fmla="*/ 8490249 w 12192001"/>
              <a:gd name="connsiteY89" fmla="*/ 1943773 h 2344739"/>
              <a:gd name="connsiteX90" fmla="*/ 8367182 w 12192001"/>
              <a:gd name="connsiteY90" fmla="*/ 1957815 h 2344739"/>
              <a:gd name="connsiteX91" fmla="*/ 8353799 w 12192001"/>
              <a:gd name="connsiteY91" fmla="*/ 1958009 h 2344739"/>
              <a:gd name="connsiteX92" fmla="*/ 8352373 w 12192001"/>
              <a:gd name="connsiteY92" fmla="*/ 1957169 h 2344739"/>
              <a:gd name="connsiteX93" fmla="*/ 8320104 w 12192001"/>
              <a:gd name="connsiteY93" fmla="*/ 1974587 h 2344739"/>
              <a:gd name="connsiteX94" fmla="*/ 8314433 w 12192001"/>
              <a:gd name="connsiteY94" fmla="*/ 1974913 h 2344739"/>
              <a:gd name="connsiteX95" fmla="*/ 8295174 w 12192001"/>
              <a:gd name="connsiteY95" fmla="*/ 1988808 h 2344739"/>
              <a:gd name="connsiteX96" fmla="*/ 8284276 w 12192001"/>
              <a:gd name="connsiteY96" fmla="*/ 1994631 h 2344739"/>
              <a:gd name="connsiteX97" fmla="*/ 8283150 w 12192001"/>
              <a:gd name="connsiteY97" fmla="*/ 1999074 h 2344739"/>
              <a:gd name="connsiteX98" fmla="*/ 8266076 w 12192001"/>
              <a:gd name="connsiteY98" fmla="*/ 2006249 h 2344739"/>
              <a:gd name="connsiteX99" fmla="*/ 8263377 w 12192001"/>
              <a:gd name="connsiteY99" fmla="*/ 2006019 h 2344739"/>
              <a:gd name="connsiteX100" fmla="*/ 8252033 w 12192001"/>
              <a:gd name="connsiteY100" fmla="*/ 2015862 h 2344739"/>
              <a:gd name="connsiteX101" fmla="*/ 8245834 w 12192001"/>
              <a:gd name="connsiteY101" fmla="*/ 2028854 h 2344739"/>
              <a:gd name="connsiteX102" fmla="*/ 8090272 w 12192001"/>
              <a:gd name="connsiteY102" fmla="*/ 2075015 h 2344739"/>
              <a:gd name="connsiteX103" fmla="*/ 7905407 w 12192001"/>
              <a:gd name="connsiteY103" fmla="*/ 2116988 h 2344739"/>
              <a:gd name="connsiteX104" fmla="*/ 7718745 w 12192001"/>
              <a:gd name="connsiteY104" fmla="*/ 2142703 h 2344739"/>
              <a:gd name="connsiteX105" fmla="*/ 7614347 w 12192001"/>
              <a:gd name="connsiteY105" fmla="*/ 2139232 h 2344739"/>
              <a:gd name="connsiteX106" fmla="*/ 7527543 w 12192001"/>
              <a:gd name="connsiteY106" fmla="*/ 2145060 h 2344739"/>
              <a:gd name="connsiteX107" fmla="*/ 7519571 w 12192001"/>
              <a:gd name="connsiteY107" fmla="*/ 2147613 h 2344739"/>
              <a:gd name="connsiteX108" fmla="*/ 7507411 w 12192001"/>
              <a:gd name="connsiteY108" fmla="*/ 2148948 h 2344739"/>
              <a:gd name="connsiteX109" fmla="*/ 7507040 w 12192001"/>
              <a:gd name="connsiteY109" fmla="*/ 2148621 h 2344739"/>
              <a:gd name="connsiteX110" fmla="*/ 7495795 w 12192001"/>
              <a:gd name="connsiteY110" fmla="*/ 2150573 h 2344739"/>
              <a:gd name="connsiteX111" fmla="*/ 7405391 w 12192001"/>
              <a:gd name="connsiteY111" fmla="*/ 2142468 h 2344739"/>
              <a:gd name="connsiteX112" fmla="*/ 7312180 w 12192001"/>
              <a:gd name="connsiteY112" fmla="*/ 2132873 h 2344739"/>
              <a:gd name="connsiteX113" fmla="*/ 7310853 w 12192001"/>
              <a:gd name="connsiteY113" fmla="*/ 2131431 h 2344739"/>
              <a:gd name="connsiteX114" fmla="*/ 7218559 w 12192001"/>
              <a:gd name="connsiteY114" fmla="*/ 2156680 h 2344739"/>
              <a:gd name="connsiteX115" fmla="*/ 7201101 w 12192001"/>
              <a:gd name="connsiteY115" fmla="*/ 2161230 h 2344739"/>
              <a:gd name="connsiteX116" fmla="*/ 7197004 w 12192001"/>
              <a:gd name="connsiteY116" fmla="*/ 2166588 h 2344739"/>
              <a:gd name="connsiteX117" fmla="*/ 7170808 w 12192001"/>
              <a:gd name="connsiteY117" fmla="*/ 2171236 h 2344739"/>
              <a:gd name="connsiteX118" fmla="*/ 7096988 w 12192001"/>
              <a:gd name="connsiteY118" fmla="*/ 2183464 h 2344739"/>
              <a:gd name="connsiteX119" fmla="*/ 7018496 w 12192001"/>
              <a:gd name="connsiteY119" fmla="*/ 2183090 h 2344739"/>
              <a:gd name="connsiteX120" fmla="*/ 6904146 w 12192001"/>
              <a:gd name="connsiteY120" fmla="*/ 2212596 h 2344739"/>
              <a:gd name="connsiteX121" fmla="*/ 6708222 w 12192001"/>
              <a:gd name="connsiteY121" fmla="*/ 2240551 h 2344739"/>
              <a:gd name="connsiteX122" fmla="*/ 6549454 w 12192001"/>
              <a:gd name="connsiteY122" fmla="*/ 2269327 h 2344739"/>
              <a:gd name="connsiteX123" fmla="*/ 6317560 w 12192001"/>
              <a:gd name="connsiteY123" fmla="*/ 2316127 h 2344739"/>
              <a:gd name="connsiteX124" fmla="*/ 6168674 w 12192001"/>
              <a:gd name="connsiteY124" fmla="*/ 2318214 h 2344739"/>
              <a:gd name="connsiteX125" fmla="*/ 6073848 w 12192001"/>
              <a:gd name="connsiteY125" fmla="*/ 2338676 h 2344739"/>
              <a:gd name="connsiteX126" fmla="*/ 6068529 w 12192001"/>
              <a:gd name="connsiteY126" fmla="*/ 2337139 h 2344739"/>
              <a:gd name="connsiteX127" fmla="*/ 6048638 w 12192001"/>
              <a:gd name="connsiteY127" fmla="*/ 2337822 h 2344739"/>
              <a:gd name="connsiteX128" fmla="*/ 6041285 w 12192001"/>
              <a:gd name="connsiteY128" fmla="*/ 2329473 h 2344739"/>
              <a:gd name="connsiteX129" fmla="*/ 6010090 w 12192001"/>
              <a:gd name="connsiteY129" fmla="*/ 2324380 h 2344739"/>
              <a:gd name="connsiteX130" fmla="*/ 5957375 w 12192001"/>
              <a:gd name="connsiteY130" fmla="*/ 2328024 h 2344739"/>
              <a:gd name="connsiteX131" fmla="*/ 5758919 w 12192001"/>
              <a:gd name="connsiteY131" fmla="*/ 2343716 h 2344739"/>
              <a:gd name="connsiteX132" fmla="*/ 5626960 w 12192001"/>
              <a:gd name="connsiteY132" fmla="*/ 2344739 h 2344739"/>
              <a:gd name="connsiteX133" fmla="*/ 5470906 w 12192001"/>
              <a:gd name="connsiteY133" fmla="*/ 2330719 h 2344739"/>
              <a:gd name="connsiteX134" fmla="*/ 5432761 w 12192001"/>
              <a:gd name="connsiteY134" fmla="*/ 2319466 h 2344739"/>
              <a:gd name="connsiteX135" fmla="*/ 5381669 w 12192001"/>
              <a:gd name="connsiteY135" fmla="*/ 2301764 h 2344739"/>
              <a:gd name="connsiteX136" fmla="*/ 5261764 w 12192001"/>
              <a:gd name="connsiteY136" fmla="*/ 2281347 h 2344739"/>
              <a:gd name="connsiteX137" fmla="*/ 5222961 w 12192001"/>
              <a:gd name="connsiteY137" fmla="*/ 2270223 h 2344739"/>
              <a:gd name="connsiteX138" fmla="*/ 5174660 w 12192001"/>
              <a:gd name="connsiteY138" fmla="*/ 2267233 h 2344739"/>
              <a:gd name="connsiteX139" fmla="*/ 5156554 w 12192001"/>
              <a:gd name="connsiteY139" fmla="*/ 2260010 h 2344739"/>
              <a:gd name="connsiteX140" fmla="*/ 5142599 w 12192001"/>
              <a:gd name="connsiteY140" fmla="*/ 2256610 h 2344739"/>
              <a:gd name="connsiteX141" fmla="*/ 5139596 w 12192001"/>
              <a:gd name="connsiteY141" fmla="*/ 2254509 h 2344739"/>
              <a:gd name="connsiteX142" fmla="*/ 5121659 w 12192001"/>
              <a:gd name="connsiteY142" fmla="*/ 2243656 h 2344739"/>
              <a:gd name="connsiteX143" fmla="*/ 5065790 w 12192001"/>
              <a:gd name="connsiteY143" fmla="*/ 2250227 h 2344739"/>
              <a:gd name="connsiteX144" fmla="*/ 5011514 w 12192001"/>
              <a:gd name="connsiteY144" fmla="*/ 2233846 h 2344739"/>
              <a:gd name="connsiteX145" fmla="*/ 4840441 w 12192001"/>
              <a:gd name="connsiteY145" fmla="*/ 2209829 h 2344739"/>
              <a:gd name="connsiteX146" fmla="*/ 4762447 w 12192001"/>
              <a:gd name="connsiteY146" fmla="*/ 2182061 h 2344739"/>
              <a:gd name="connsiteX147" fmla="*/ 4723186 w 12192001"/>
              <a:gd name="connsiteY147" fmla="*/ 2173047 h 2344739"/>
              <a:gd name="connsiteX148" fmla="*/ 4721176 w 12192001"/>
              <a:gd name="connsiteY148" fmla="*/ 2172298 h 2344739"/>
              <a:gd name="connsiteX149" fmla="*/ 4722111 w 12192001"/>
              <a:gd name="connsiteY149" fmla="*/ 2172087 h 2344739"/>
              <a:gd name="connsiteX150" fmla="*/ 4717202 w 12192001"/>
              <a:gd name="connsiteY150" fmla="*/ 2170817 h 2344739"/>
              <a:gd name="connsiteX151" fmla="*/ 4721176 w 12192001"/>
              <a:gd name="connsiteY151" fmla="*/ 2172298 h 2344739"/>
              <a:gd name="connsiteX152" fmla="*/ 4715526 w 12192001"/>
              <a:gd name="connsiteY152" fmla="*/ 2173573 h 2344739"/>
              <a:gd name="connsiteX153" fmla="*/ 4515814 w 12192001"/>
              <a:gd name="connsiteY153" fmla="*/ 2163671 h 2344739"/>
              <a:gd name="connsiteX154" fmla="*/ 4428543 w 12192001"/>
              <a:gd name="connsiteY154" fmla="*/ 2153020 h 2344739"/>
              <a:gd name="connsiteX155" fmla="*/ 4362875 w 12192001"/>
              <a:gd name="connsiteY155" fmla="*/ 2151674 h 2344739"/>
              <a:gd name="connsiteX156" fmla="*/ 4316966 w 12192001"/>
              <a:gd name="connsiteY156" fmla="*/ 2158289 h 2344739"/>
              <a:gd name="connsiteX157" fmla="*/ 4315110 w 12192001"/>
              <a:gd name="connsiteY157" fmla="*/ 2156948 h 2344739"/>
              <a:gd name="connsiteX158" fmla="*/ 4295144 w 12192001"/>
              <a:gd name="connsiteY158" fmla="*/ 2155069 h 2344739"/>
              <a:gd name="connsiteX159" fmla="*/ 4290064 w 12192001"/>
              <a:gd name="connsiteY159" fmla="*/ 2157986 h 2344739"/>
              <a:gd name="connsiteX160" fmla="*/ 4276142 w 12192001"/>
              <a:gd name="connsiteY160" fmla="*/ 2157740 h 2344739"/>
              <a:gd name="connsiteX161" fmla="*/ 4248117 w 12192001"/>
              <a:gd name="connsiteY161" fmla="*/ 2160064 h 2344739"/>
              <a:gd name="connsiteX162" fmla="*/ 4202051 w 12192001"/>
              <a:gd name="connsiteY162" fmla="*/ 2157269 h 2344739"/>
              <a:gd name="connsiteX163" fmla="*/ 4201745 w 12192001"/>
              <a:gd name="connsiteY163" fmla="*/ 2156010 h 2344739"/>
              <a:gd name="connsiteX164" fmla="*/ 4191248 w 12192001"/>
              <a:gd name="connsiteY164" fmla="*/ 2150376 h 2344739"/>
              <a:gd name="connsiteX165" fmla="*/ 4142745 w 12192001"/>
              <a:gd name="connsiteY165" fmla="*/ 2134511 h 2344739"/>
              <a:gd name="connsiteX166" fmla="*/ 4083097 w 12192001"/>
              <a:gd name="connsiteY166" fmla="*/ 2107978 h 2344739"/>
              <a:gd name="connsiteX167" fmla="*/ 4074546 w 12192001"/>
              <a:gd name="connsiteY167" fmla="*/ 2107143 h 2344739"/>
              <a:gd name="connsiteX168" fmla="*/ 4074427 w 12192001"/>
              <a:gd name="connsiteY168" fmla="*/ 2106844 h 2344739"/>
              <a:gd name="connsiteX169" fmla="*/ 4065510 w 12192001"/>
              <a:gd name="connsiteY169" fmla="*/ 2105400 h 2344739"/>
              <a:gd name="connsiteX170" fmla="*/ 4058954 w 12192001"/>
              <a:gd name="connsiteY170" fmla="*/ 2105618 h 2344739"/>
              <a:gd name="connsiteX171" fmla="*/ 4042364 w 12192001"/>
              <a:gd name="connsiteY171" fmla="*/ 2103997 h 2344739"/>
              <a:gd name="connsiteX172" fmla="*/ 4036997 w 12192001"/>
              <a:gd name="connsiteY172" fmla="*/ 2101563 h 2344739"/>
              <a:gd name="connsiteX173" fmla="*/ 4035363 w 12192001"/>
              <a:gd name="connsiteY173" fmla="*/ 2097896 h 2344739"/>
              <a:gd name="connsiteX174" fmla="*/ 4033778 w 12192001"/>
              <a:gd name="connsiteY174" fmla="*/ 2098131 h 2344739"/>
              <a:gd name="connsiteX175" fmla="*/ 4004538 w 12192001"/>
              <a:gd name="connsiteY175" fmla="*/ 2085563 h 2344739"/>
              <a:gd name="connsiteX176" fmla="*/ 3936846 w 12192001"/>
              <a:gd name="connsiteY176" fmla="*/ 2068106 h 2344739"/>
              <a:gd name="connsiteX177" fmla="*/ 3897275 w 12192001"/>
              <a:gd name="connsiteY177" fmla="*/ 2062451 h 2344739"/>
              <a:gd name="connsiteX178" fmla="*/ 3789760 w 12192001"/>
              <a:gd name="connsiteY178" fmla="*/ 2042213 h 2344739"/>
              <a:gd name="connsiteX179" fmla="*/ 3682513 w 12192001"/>
              <a:gd name="connsiteY179" fmla="*/ 2018290 h 2344739"/>
              <a:gd name="connsiteX180" fmla="*/ 3610035 w 12192001"/>
              <a:gd name="connsiteY180" fmla="*/ 1986019 h 2344739"/>
              <a:gd name="connsiteX181" fmla="*/ 3603855 w 12192001"/>
              <a:gd name="connsiteY181" fmla="*/ 1987381 h 2344739"/>
              <a:gd name="connsiteX182" fmla="*/ 3594736 w 12192001"/>
              <a:gd name="connsiteY182" fmla="*/ 1987545 h 2344739"/>
              <a:gd name="connsiteX183" fmla="*/ 3594501 w 12192001"/>
              <a:gd name="connsiteY183" fmla="*/ 1987276 h 2344739"/>
              <a:gd name="connsiteX184" fmla="*/ 3585978 w 12192001"/>
              <a:gd name="connsiteY184" fmla="*/ 1987966 h 2344739"/>
              <a:gd name="connsiteX185" fmla="*/ 3536135 w 12192001"/>
              <a:gd name="connsiteY185" fmla="*/ 1978267 h 2344739"/>
              <a:gd name="connsiteX186" fmla="*/ 3473223 w 12192001"/>
              <a:gd name="connsiteY186" fmla="*/ 1974606 h 2344739"/>
              <a:gd name="connsiteX187" fmla="*/ 3400728 w 12192001"/>
              <a:gd name="connsiteY187" fmla="*/ 1962558 h 2344739"/>
              <a:gd name="connsiteX188" fmla="*/ 3363888 w 12192001"/>
              <a:gd name="connsiteY188" fmla="*/ 1979510 h 2344739"/>
              <a:gd name="connsiteX189" fmla="*/ 3344026 w 12192001"/>
              <a:gd name="connsiteY189" fmla="*/ 1981192 h 2344739"/>
              <a:gd name="connsiteX190" fmla="*/ 3341698 w 12192001"/>
              <a:gd name="connsiteY190" fmla="*/ 1980217 h 2344739"/>
              <a:gd name="connsiteX191" fmla="*/ 3262356 w 12192001"/>
              <a:gd name="connsiteY191" fmla="*/ 1986094 h 2344739"/>
              <a:gd name="connsiteX192" fmla="*/ 3142556 w 12192001"/>
              <a:gd name="connsiteY192" fmla="*/ 1993869 h 2344739"/>
              <a:gd name="connsiteX193" fmla="*/ 3030291 w 12192001"/>
              <a:gd name="connsiteY193" fmla="*/ 1996512 h 2344739"/>
              <a:gd name="connsiteX194" fmla="*/ 2781569 w 12192001"/>
              <a:gd name="connsiteY194" fmla="*/ 2018333 h 2344739"/>
              <a:gd name="connsiteX195" fmla="*/ 2646527 w 12192001"/>
              <a:gd name="connsiteY195" fmla="*/ 2028869 h 2344739"/>
              <a:gd name="connsiteX196" fmla="*/ 2568028 w 12192001"/>
              <a:gd name="connsiteY196" fmla="*/ 2002628 h 2344739"/>
              <a:gd name="connsiteX197" fmla="*/ 2443255 w 12192001"/>
              <a:gd name="connsiteY197" fmla="*/ 2016529 h 2344739"/>
              <a:gd name="connsiteX198" fmla="*/ 2315112 w 12192001"/>
              <a:gd name="connsiteY198" fmla="*/ 2024996 h 2344739"/>
              <a:gd name="connsiteX199" fmla="*/ 2208578 w 12192001"/>
              <a:gd name="connsiteY199" fmla="*/ 2019763 h 2344739"/>
              <a:gd name="connsiteX200" fmla="*/ 2094665 w 12192001"/>
              <a:gd name="connsiteY200" fmla="*/ 2003052 h 2344739"/>
              <a:gd name="connsiteX201" fmla="*/ 1997356 w 12192001"/>
              <a:gd name="connsiteY201" fmla="*/ 1995032 h 2344739"/>
              <a:gd name="connsiteX202" fmla="*/ 1928172 w 12192001"/>
              <a:gd name="connsiteY202" fmla="*/ 2016977 h 2344739"/>
              <a:gd name="connsiteX203" fmla="*/ 1921650 w 12192001"/>
              <a:gd name="connsiteY203" fmla="*/ 2012146 h 2344739"/>
              <a:gd name="connsiteX204" fmla="*/ 1873080 w 12192001"/>
              <a:gd name="connsiteY204" fmla="*/ 2013741 h 2344739"/>
              <a:gd name="connsiteX205" fmla="*/ 1786655 w 12192001"/>
              <a:gd name="connsiteY205" fmla="*/ 2041363 h 2344739"/>
              <a:gd name="connsiteX206" fmla="*/ 1738204 w 12192001"/>
              <a:gd name="connsiteY206" fmla="*/ 2036312 h 2344739"/>
              <a:gd name="connsiteX207" fmla="*/ 1675071 w 12192001"/>
              <a:gd name="connsiteY207" fmla="*/ 2019963 h 2344739"/>
              <a:gd name="connsiteX208" fmla="*/ 1608669 w 12192001"/>
              <a:gd name="connsiteY208" fmla="*/ 2013066 h 2344739"/>
              <a:gd name="connsiteX209" fmla="*/ 1496110 w 12192001"/>
              <a:gd name="connsiteY209" fmla="*/ 1987476 h 2344739"/>
              <a:gd name="connsiteX210" fmla="*/ 1149979 w 12192001"/>
              <a:gd name="connsiteY210" fmla="*/ 1938041 h 2344739"/>
              <a:gd name="connsiteX211" fmla="*/ 858269 w 12192001"/>
              <a:gd name="connsiteY211" fmla="*/ 1928608 h 2344739"/>
              <a:gd name="connsiteX212" fmla="*/ 837540 w 12192001"/>
              <a:gd name="connsiteY212" fmla="*/ 1929821 h 2344739"/>
              <a:gd name="connsiteX213" fmla="*/ 816809 w 12192001"/>
              <a:gd name="connsiteY213" fmla="*/ 1927857 h 2344739"/>
              <a:gd name="connsiteX214" fmla="*/ 811506 w 12192001"/>
              <a:gd name="connsiteY214" fmla="*/ 1930751 h 2344739"/>
              <a:gd name="connsiteX215" fmla="*/ 797041 w 12192001"/>
              <a:gd name="connsiteY215" fmla="*/ 1930446 h 2344739"/>
              <a:gd name="connsiteX216" fmla="*/ 767901 w 12192001"/>
              <a:gd name="connsiteY216" fmla="*/ 1932653 h 2344739"/>
              <a:gd name="connsiteX217" fmla="*/ 763053 w 12192001"/>
              <a:gd name="connsiteY217" fmla="*/ 1930432 h 2344739"/>
              <a:gd name="connsiteX218" fmla="*/ 720047 w 12192001"/>
              <a:gd name="connsiteY218" fmla="*/ 1929661 h 2344739"/>
              <a:gd name="connsiteX219" fmla="*/ 719742 w 12192001"/>
              <a:gd name="connsiteY219" fmla="*/ 1928399 h 2344739"/>
              <a:gd name="connsiteX220" fmla="*/ 708875 w 12192001"/>
              <a:gd name="connsiteY220" fmla="*/ 1922722 h 2344739"/>
              <a:gd name="connsiteX221" fmla="*/ 596792 w 12192001"/>
              <a:gd name="connsiteY221" fmla="*/ 1879864 h 2344739"/>
              <a:gd name="connsiteX222" fmla="*/ 578535 w 12192001"/>
              <a:gd name="connsiteY222" fmla="*/ 1877212 h 2344739"/>
              <a:gd name="connsiteX223" fmla="*/ 571717 w 12192001"/>
              <a:gd name="connsiteY223" fmla="*/ 1877401 h 2344739"/>
              <a:gd name="connsiteX224" fmla="*/ 445099 w 12192001"/>
              <a:gd name="connsiteY224" fmla="*/ 1839371 h 2344739"/>
              <a:gd name="connsiteX225" fmla="*/ 404015 w 12192001"/>
              <a:gd name="connsiteY225" fmla="*/ 1833548 h 2344739"/>
              <a:gd name="connsiteX226" fmla="*/ 292435 w 12192001"/>
              <a:gd name="connsiteY226" fmla="*/ 1812852 h 2344739"/>
              <a:gd name="connsiteX227" fmla="*/ 118381 w 12192001"/>
              <a:gd name="connsiteY227" fmla="*/ 1761047 h 2344739"/>
              <a:gd name="connsiteX228" fmla="*/ 15526 w 12192001"/>
              <a:gd name="connsiteY228" fmla="*/ 1758191 h 2344739"/>
              <a:gd name="connsiteX229" fmla="*/ 2 w 12192001"/>
              <a:gd name="connsiteY229" fmla="*/ 1752722 h 2344739"/>
              <a:gd name="connsiteX230" fmla="*/ 1 w 12192001"/>
              <a:gd name="connsiteY230" fmla="*/ 762497 h 2344739"/>
              <a:gd name="connsiteX231" fmla="*/ 0 w 12192001"/>
              <a:gd name="connsiteY231" fmla="*/ 762497 h 2344739"/>
              <a:gd name="connsiteX232" fmla="*/ 0 w 12192001"/>
              <a:gd name="connsiteY232" fmla="*/ 222213 h 2344739"/>
              <a:gd name="connsiteX233" fmla="*/ 0 w 12192001"/>
              <a:gd name="connsiteY233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13812 w 12192001"/>
              <a:gd name="connsiteY70" fmla="*/ 1919069 h 2344739"/>
              <a:gd name="connsiteX71" fmla="*/ 9053453 w 12192001"/>
              <a:gd name="connsiteY71" fmla="*/ 1910755 h 2344739"/>
              <a:gd name="connsiteX72" fmla="*/ 9005486 w 12192001"/>
              <a:gd name="connsiteY72" fmla="*/ 1914040 h 2344739"/>
              <a:gd name="connsiteX73" fmla="*/ 9005201 w 12192001"/>
              <a:gd name="connsiteY73" fmla="*/ 1913800 h 2344739"/>
              <a:gd name="connsiteX74" fmla="*/ 8996232 w 12192001"/>
              <a:gd name="connsiteY74" fmla="*/ 1915011 h 2344739"/>
              <a:gd name="connsiteX75" fmla="*/ 8990394 w 12192001"/>
              <a:gd name="connsiteY75" fmla="*/ 1917072 h 2344739"/>
              <a:gd name="connsiteX76" fmla="*/ 8974337 w 12192001"/>
              <a:gd name="connsiteY76" fmla="*/ 1920298 h 2344739"/>
              <a:gd name="connsiteX77" fmla="*/ 8968011 w 12192001"/>
              <a:gd name="connsiteY77" fmla="*/ 1919598 h 2344739"/>
              <a:gd name="connsiteX78" fmla="*/ 8963048 w 12192001"/>
              <a:gd name="connsiteY78" fmla="*/ 1917373 h 2344739"/>
              <a:gd name="connsiteX79" fmla="*/ 8928988 w 12192001"/>
              <a:gd name="connsiteY79" fmla="*/ 1914185 h 2344739"/>
              <a:gd name="connsiteX80" fmla="*/ 8752444 w 12192001"/>
              <a:gd name="connsiteY80" fmla="*/ 1933417 h 2344739"/>
              <a:gd name="connsiteX81" fmla="*/ 8707847 w 12192001"/>
              <a:gd name="connsiteY81" fmla="*/ 1935518 h 2344739"/>
              <a:gd name="connsiteX82" fmla="*/ 8596071 w 12192001"/>
              <a:gd name="connsiteY82" fmla="*/ 1944090 h 2344739"/>
              <a:gd name="connsiteX83" fmla="*/ 8525230 w 12192001"/>
              <a:gd name="connsiteY83" fmla="*/ 1929248 h 2344739"/>
              <a:gd name="connsiteX84" fmla="*/ 8510983 w 12192001"/>
              <a:gd name="connsiteY84" fmla="*/ 1935163 h 2344739"/>
              <a:gd name="connsiteX85" fmla="*/ 8506167 w 12192001"/>
              <a:gd name="connsiteY85" fmla="*/ 1938164 h 2344739"/>
              <a:gd name="connsiteX86" fmla="*/ 8497968 w 12192001"/>
              <a:gd name="connsiteY86" fmla="*/ 1940902 h 2344739"/>
              <a:gd name="connsiteX87" fmla="*/ 8497594 w 12192001"/>
              <a:gd name="connsiteY87" fmla="*/ 1940723 h 2344739"/>
              <a:gd name="connsiteX88" fmla="*/ 8490249 w 12192001"/>
              <a:gd name="connsiteY88" fmla="*/ 1943773 h 2344739"/>
              <a:gd name="connsiteX89" fmla="*/ 8367182 w 12192001"/>
              <a:gd name="connsiteY89" fmla="*/ 1957815 h 2344739"/>
              <a:gd name="connsiteX90" fmla="*/ 8353799 w 12192001"/>
              <a:gd name="connsiteY90" fmla="*/ 1958009 h 2344739"/>
              <a:gd name="connsiteX91" fmla="*/ 8352373 w 12192001"/>
              <a:gd name="connsiteY91" fmla="*/ 1957169 h 2344739"/>
              <a:gd name="connsiteX92" fmla="*/ 8320104 w 12192001"/>
              <a:gd name="connsiteY92" fmla="*/ 1974587 h 2344739"/>
              <a:gd name="connsiteX93" fmla="*/ 8314433 w 12192001"/>
              <a:gd name="connsiteY93" fmla="*/ 1974913 h 2344739"/>
              <a:gd name="connsiteX94" fmla="*/ 8295174 w 12192001"/>
              <a:gd name="connsiteY94" fmla="*/ 1988808 h 2344739"/>
              <a:gd name="connsiteX95" fmla="*/ 8284276 w 12192001"/>
              <a:gd name="connsiteY95" fmla="*/ 1994631 h 2344739"/>
              <a:gd name="connsiteX96" fmla="*/ 8283150 w 12192001"/>
              <a:gd name="connsiteY96" fmla="*/ 1999074 h 2344739"/>
              <a:gd name="connsiteX97" fmla="*/ 8266076 w 12192001"/>
              <a:gd name="connsiteY97" fmla="*/ 2006249 h 2344739"/>
              <a:gd name="connsiteX98" fmla="*/ 8263377 w 12192001"/>
              <a:gd name="connsiteY98" fmla="*/ 2006019 h 2344739"/>
              <a:gd name="connsiteX99" fmla="*/ 8252033 w 12192001"/>
              <a:gd name="connsiteY99" fmla="*/ 2015862 h 2344739"/>
              <a:gd name="connsiteX100" fmla="*/ 8245834 w 12192001"/>
              <a:gd name="connsiteY100" fmla="*/ 2028854 h 2344739"/>
              <a:gd name="connsiteX101" fmla="*/ 8090272 w 12192001"/>
              <a:gd name="connsiteY101" fmla="*/ 2075015 h 2344739"/>
              <a:gd name="connsiteX102" fmla="*/ 7905407 w 12192001"/>
              <a:gd name="connsiteY102" fmla="*/ 2116988 h 2344739"/>
              <a:gd name="connsiteX103" fmla="*/ 7718745 w 12192001"/>
              <a:gd name="connsiteY103" fmla="*/ 2142703 h 2344739"/>
              <a:gd name="connsiteX104" fmla="*/ 7614347 w 12192001"/>
              <a:gd name="connsiteY104" fmla="*/ 2139232 h 2344739"/>
              <a:gd name="connsiteX105" fmla="*/ 7527543 w 12192001"/>
              <a:gd name="connsiteY105" fmla="*/ 2145060 h 2344739"/>
              <a:gd name="connsiteX106" fmla="*/ 7519571 w 12192001"/>
              <a:gd name="connsiteY106" fmla="*/ 2147613 h 2344739"/>
              <a:gd name="connsiteX107" fmla="*/ 7507411 w 12192001"/>
              <a:gd name="connsiteY107" fmla="*/ 2148948 h 2344739"/>
              <a:gd name="connsiteX108" fmla="*/ 7507040 w 12192001"/>
              <a:gd name="connsiteY108" fmla="*/ 2148621 h 2344739"/>
              <a:gd name="connsiteX109" fmla="*/ 7495795 w 12192001"/>
              <a:gd name="connsiteY109" fmla="*/ 2150573 h 2344739"/>
              <a:gd name="connsiteX110" fmla="*/ 7405391 w 12192001"/>
              <a:gd name="connsiteY110" fmla="*/ 2142468 h 2344739"/>
              <a:gd name="connsiteX111" fmla="*/ 7312180 w 12192001"/>
              <a:gd name="connsiteY111" fmla="*/ 2132873 h 2344739"/>
              <a:gd name="connsiteX112" fmla="*/ 7310853 w 12192001"/>
              <a:gd name="connsiteY112" fmla="*/ 2131431 h 2344739"/>
              <a:gd name="connsiteX113" fmla="*/ 7218559 w 12192001"/>
              <a:gd name="connsiteY113" fmla="*/ 2156680 h 2344739"/>
              <a:gd name="connsiteX114" fmla="*/ 7201101 w 12192001"/>
              <a:gd name="connsiteY114" fmla="*/ 2161230 h 2344739"/>
              <a:gd name="connsiteX115" fmla="*/ 7197004 w 12192001"/>
              <a:gd name="connsiteY115" fmla="*/ 2166588 h 2344739"/>
              <a:gd name="connsiteX116" fmla="*/ 7170808 w 12192001"/>
              <a:gd name="connsiteY116" fmla="*/ 2171236 h 2344739"/>
              <a:gd name="connsiteX117" fmla="*/ 7096988 w 12192001"/>
              <a:gd name="connsiteY117" fmla="*/ 2183464 h 2344739"/>
              <a:gd name="connsiteX118" fmla="*/ 7018496 w 12192001"/>
              <a:gd name="connsiteY118" fmla="*/ 2183090 h 2344739"/>
              <a:gd name="connsiteX119" fmla="*/ 6904146 w 12192001"/>
              <a:gd name="connsiteY119" fmla="*/ 2212596 h 2344739"/>
              <a:gd name="connsiteX120" fmla="*/ 6708222 w 12192001"/>
              <a:gd name="connsiteY120" fmla="*/ 2240551 h 2344739"/>
              <a:gd name="connsiteX121" fmla="*/ 6549454 w 12192001"/>
              <a:gd name="connsiteY121" fmla="*/ 2269327 h 2344739"/>
              <a:gd name="connsiteX122" fmla="*/ 6317560 w 12192001"/>
              <a:gd name="connsiteY122" fmla="*/ 2316127 h 2344739"/>
              <a:gd name="connsiteX123" fmla="*/ 6168674 w 12192001"/>
              <a:gd name="connsiteY123" fmla="*/ 2318214 h 2344739"/>
              <a:gd name="connsiteX124" fmla="*/ 6073848 w 12192001"/>
              <a:gd name="connsiteY124" fmla="*/ 2338676 h 2344739"/>
              <a:gd name="connsiteX125" fmla="*/ 6068529 w 12192001"/>
              <a:gd name="connsiteY125" fmla="*/ 2337139 h 2344739"/>
              <a:gd name="connsiteX126" fmla="*/ 6048638 w 12192001"/>
              <a:gd name="connsiteY126" fmla="*/ 2337822 h 2344739"/>
              <a:gd name="connsiteX127" fmla="*/ 6041285 w 12192001"/>
              <a:gd name="connsiteY127" fmla="*/ 2329473 h 2344739"/>
              <a:gd name="connsiteX128" fmla="*/ 6010090 w 12192001"/>
              <a:gd name="connsiteY128" fmla="*/ 2324380 h 2344739"/>
              <a:gd name="connsiteX129" fmla="*/ 5957375 w 12192001"/>
              <a:gd name="connsiteY129" fmla="*/ 2328024 h 2344739"/>
              <a:gd name="connsiteX130" fmla="*/ 5758919 w 12192001"/>
              <a:gd name="connsiteY130" fmla="*/ 2343716 h 2344739"/>
              <a:gd name="connsiteX131" fmla="*/ 5626960 w 12192001"/>
              <a:gd name="connsiteY131" fmla="*/ 2344739 h 2344739"/>
              <a:gd name="connsiteX132" fmla="*/ 5470906 w 12192001"/>
              <a:gd name="connsiteY132" fmla="*/ 2330719 h 2344739"/>
              <a:gd name="connsiteX133" fmla="*/ 5432761 w 12192001"/>
              <a:gd name="connsiteY133" fmla="*/ 2319466 h 2344739"/>
              <a:gd name="connsiteX134" fmla="*/ 5381669 w 12192001"/>
              <a:gd name="connsiteY134" fmla="*/ 2301764 h 2344739"/>
              <a:gd name="connsiteX135" fmla="*/ 5261764 w 12192001"/>
              <a:gd name="connsiteY135" fmla="*/ 2281347 h 2344739"/>
              <a:gd name="connsiteX136" fmla="*/ 5222961 w 12192001"/>
              <a:gd name="connsiteY136" fmla="*/ 2270223 h 2344739"/>
              <a:gd name="connsiteX137" fmla="*/ 5174660 w 12192001"/>
              <a:gd name="connsiteY137" fmla="*/ 2267233 h 2344739"/>
              <a:gd name="connsiteX138" fmla="*/ 5156554 w 12192001"/>
              <a:gd name="connsiteY138" fmla="*/ 2260010 h 2344739"/>
              <a:gd name="connsiteX139" fmla="*/ 5142599 w 12192001"/>
              <a:gd name="connsiteY139" fmla="*/ 2256610 h 2344739"/>
              <a:gd name="connsiteX140" fmla="*/ 5139596 w 12192001"/>
              <a:gd name="connsiteY140" fmla="*/ 2254509 h 2344739"/>
              <a:gd name="connsiteX141" fmla="*/ 5121659 w 12192001"/>
              <a:gd name="connsiteY141" fmla="*/ 2243656 h 2344739"/>
              <a:gd name="connsiteX142" fmla="*/ 5065790 w 12192001"/>
              <a:gd name="connsiteY142" fmla="*/ 2250227 h 2344739"/>
              <a:gd name="connsiteX143" fmla="*/ 5011514 w 12192001"/>
              <a:gd name="connsiteY143" fmla="*/ 2233846 h 2344739"/>
              <a:gd name="connsiteX144" fmla="*/ 4840441 w 12192001"/>
              <a:gd name="connsiteY144" fmla="*/ 2209829 h 2344739"/>
              <a:gd name="connsiteX145" fmla="*/ 4762447 w 12192001"/>
              <a:gd name="connsiteY145" fmla="*/ 2182061 h 2344739"/>
              <a:gd name="connsiteX146" fmla="*/ 4723186 w 12192001"/>
              <a:gd name="connsiteY146" fmla="*/ 2173047 h 2344739"/>
              <a:gd name="connsiteX147" fmla="*/ 4721176 w 12192001"/>
              <a:gd name="connsiteY147" fmla="*/ 2172298 h 2344739"/>
              <a:gd name="connsiteX148" fmla="*/ 4722111 w 12192001"/>
              <a:gd name="connsiteY148" fmla="*/ 2172087 h 2344739"/>
              <a:gd name="connsiteX149" fmla="*/ 4717202 w 12192001"/>
              <a:gd name="connsiteY149" fmla="*/ 2170817 h 2344739"/>
              <a:gd name="connsiteX150" fmla="*/ 4721176 w 12192001"/>
              <a:gd name="connsiteY150" fmla="*/ 2172298 h 2344739"/>
              <a:gd name="connsiteX151" fmla="*/ 4715526 w 12192001"/>
              <a:gd name="connsiteY151" fmla="*/ 2173573 h 2344739"/>
              <a:gd name="connsiteX152" fmla="*/ 4515814 w 12192001"/>
              <a:gd name="connsiteY152" fmla="*/ 2163671 h 2344739"/>
              <a:gd name="connsiteX153" fmla="*/ 4428543 w 12192001"/>
              <a:gd name="connsiteY153" fmla="*/ 2153020 h 2344739"/>
              <a:gd name="connsiteX154" fmla="*/ 4362875 w 12192001"/>
              <a:gd name="connsiteY154" fmla="*/ 2151674 h 2344739"/>
              <a:gd name="connsiteX155" fmla="*/ 4316966 w 12192001"/>
              <a:gd name="connsiteY155" fmla="*/ 2158289 h 2344739"/>
              <a:gd name="connsiteX156" fmla="*/ 4315110 w 12192001"/>
              <a:gd name="connsiteY156" fmla="*/ 2156948 h 2344739"/>
              <a:gd name="connsiteX157" fmla="*/ 4295144 w 12192001"/>
              <a:gd name="connsiteY157" fmla="*/ 2155069 h 2344739"/>
              <a:gd name="connsiteX158" fmla="*/ 4290064 w 12192001"/>
              <a:gd name="connsiteY158" fmla="*/ 2157986 h 2344739"/>
              <a:gd name="connsiteX159" fmla="*/ 4276142 w 12192001"/>
              <a:gd name="connsiteY159" fmla="*/ 2157740 h 2344739"/>
              <a:gd name="connsiteX160" fmla="*/ 4248117 w 12192001"/>
              <a:gd name="connsiteY160" fmla="*/ 2160064 h 2344739"/>
              <a:gd name="connsiteX161" fmla="*/ 4202051 w 12192001"/>
              <a:gd name="connsiteY161" fmla="*/ 2157269 h 2344739"/>
              <a:gd name="connsiteX162" fmla="*/ 4201745 w 12192001"/>
              <a:gd name="connsiteY162" fmla="*/ 2156010 h 2344739"/>
              <a:gd name="connsiteX163" fmla="*/ 4191248 w 12192001"/>
              <a:gd name="connsiteY163" fmla="*/ 2150376 h 2344739"/>
              <a:gd name="connsiteX164" fmla="*/ 4142745 w 12192001"/>
              <a:gd name="connsiteY164" fmla="*/ 2134511 h 2344739"/>
              <a:gd name="connsiteX165" fmla="*/ 4083097 w 12192001"/>
              <a:gd name="connsiteY165" fmla="*/ 2107978 h 2344739"/>
              <a:gd name="connsiteX166" fmla="*/ 4074546 w 12192001"/>
              <a:gd name="connsiteY166" fmla="*/ 2107143 h 2344739"/>
              <a:gd name="connsiteX167" fmla="*/ 4074427 w 12192001"/>
              <a:gd name="connsiteY167" fmla="*/ 2106844 h 2344739"/>
              <a:gd name="connsiteX168" fmla="*/ 4065510 w 12192001"/>
              <a:gd name="connsiteY168" fmla="*/ 2105400 h 2344739"/>
              <a:gd name="connsiteX169" fmla="*/ 4058954 w 12192001"/>
              <a:gd name="connsiteY169" fmla="*/ 2105618 h 2344739"/>
              <a:gd name="connsiteX170" fmla="*/ 4042364 w 12192001"/>
              <a:gd name="connsiteY170" fmla="*/ 2103997 h 2344739"/>
              <a:gd name="connsiteX171" fmla="*/ 4036997 w 12192001"/>
              <a:gd name="connsiteY171" fmla="*/ 2101563 h 2344739"/>
              <a:gd name="connsiteX172" fmla="*/ 4035363 w 12192001"/>
              <a:gd name="connsiteY172" fmla="*/ 2097896 h 2344739"/>
              <a:gd name="connsiteX173" fmla="*/ 4033778 w 12192001"/>
              <a:gd name="connsiteY173" fmla="*/ 2098131 h 2344739"/>
              <a:gd name="connsiteX174" fmla="*/ 4004538 w 12192001"/>
              <a:gd name="connsiteY174" fmla="*/ 2085563 h 2344739"/>
              <a:gd name="connsiteX175" fmla="*/ 3936846 w 12192001"/>
              <a:gd name="connsiteY175" fmla="*/ 2068106 h 2344739"/>
              <a:gd name="connsiteX176" fmla="*/ 3897275 w 12192001"/>
              <a:gd name="connsiteY176" fmla="*/ 2062451 h 2344739"/>
              <a:gd name="connsiteX177" fmla="*/ 3789760 w 12192001"/>
              <a:gd name="connsiteY177" fmla="*/ 2042213 h 2344739"/>
              <a:gd name="connsiteX178" fmla="*/ 3682513 w 12192001"/>
              <a:gd name="connsiteY178" fmla="*/ 2018290 h 2344739"/>
              <a:gd name="connsiteX179" fmla="*/ 3610035 w 12192001"/>
              <a:gd name="connsiteY179" fmla="*/ 1986019 h 2344739"/>
              <a:gd name="connsiteX180" fmla="*/ 3603855 w 12192001"/>
              <a:gd name="connsiteY180" fmla="*/ 1987381 h 2344739"/>
              <a:gd name="connsiteX181" fmla="*/ 3594736 w 12192001"/>
              <a:gd name="connsiteY181" fmla="*/ 1987545 h 2344739"/>
              <a:gd name="connsiteX182" fmla="*/ 3594501 w 12192001"/>
              <a:gd name="connsiteY182" fmla="*/ 1987276 h 2344739"/>
              <a:gd name="connsiteX183" fmla="*/ 3585978 w 12192001"/>
              <a:gd name="connsiteY183" fmla="*/ 1987966 h 2344739"/>
              <a:gd name="connsiteX184" fmla="*/ 3536135 w 12192001"/>
              <a:gd name="connsiteY184" fmla="*/ 1978267 h 2344739"/>
              <a:gd name="connsiteX185" fmla="*/ 3473223 w 12192001"/>
              <a:gd name="connsiteY185" fmla="*/ 1974606 h 2344739"/>
              <a:gd name="connsiteX186" fmla="*/ 3400728 w 12192001"/>
              <a:gd name="connsiteY186" fmla="*/ 1962558 h 2344739"/>
              <a:gd name="connsiteX187" fmla="*/ 3363888 w 12192001"/>
              <a:gd name="connsiteY187" fmla="*/ 1979510 h 2344739"/>
              <a:gd name="connsiteX188" fmla="*/ 3344026 w 12192001"/>
              <a:gd name="connsiteY188" fmla="*/ 1981192 h 2344739"/>
              <a:gd name="connsiteX189" fmla="*/ 3341698 w 12192001"/>
              <a:gd name="connsiteY189" fmla="*/ 1980217 h 2344739"/>
              <a:gd name="connsiteX190" fmla="*/ 3262356 w 12192001"/>
              <a:gd name="connsiteY190" fmla="*/ 1986094 h 2344739"/>
              <a:gd name="connsiteX191" fmla="*/ 3142556 w 12192001"/>
              <a:gd name="connsiteY191" fmla="*/ 1993869 h 2344739"/>
              <a:gd name="connsiteX192" fmla="*/ 3030291 w 12192001"/>
              <a:gd name="connsiteY192" fmla="*/ 1996512 h 2344739"/>
              <a:gd name="connsiteX193" fmla="*/ 2781569 w 12192001"/>
              <a:gd name="connsiteY193" fmla="*/ 2018333 h 2344739"/>
              <a:gd name="connsiteX194" fmla="*/ 2646527 w 12192001"/>
              <a:gd name="connsiteY194" fmla="*/ 2028869 h 2344739"/>
              <a:gd name="connsiteX195" fmla="*/ 2568028 w 12192001"/>
              <a:gd name="connsiteY195" fmla="*/ 2002628 h 2344739"/>
              <a:gd name="connsiteX196" fmla="*/ 2443255 w 12192001"/>
              <a:gd name="connsiteY196" fmla="*/ 2016529 h 2344739"/>
              <a:gd name="connsiteX197" fmla="*/ 2315112 w 12192001"/>
              <a:gd name="connsiteY197" fmla="*/ 2024996 h 2344739"/>
              <a:gd name="connsiteX198" fmla="*/ 2208578 w 12192001"/>
              <a:gd name="connsiteY198" fmla="*/ 2019763 h 2344739"/>
              <a:gd name="connsiteX199" fmla="*/ 2094665 w 12192001"/>
              <a:gd name="connsiteY199" fmla="*/ 2003052 h 2344739"/>
              <a:gd name="connsiteX200" fmla="*/ 1997356 w 12192001"/>
              <a:gd name="connsiteY200" fmla="*/ 1995032 h 2344739"/>
              <a:gd name="connsiteX201" fmla="*/ 1928172 w 12192001"/>
              <a:gd name="connsiteY201" fmla="*/ 2016977 h 2344739"/>
              <a:gd name="connsiteX202" fmla="*/ 1921650 w 12192001"/>
              <a:gd name="connsiteY202" fmla="*/ 2012146 h 2344739"/>
              <a:gd name="connsiteX203" fmla="*/ 1873080 w 12192001"/>
              <a:gd name="connsiteY203" fmla="*/ 2013741 h 2344739"/>
              <a:gd name="connsiteX204" fmla="*/ 1786655 w 12192001"/>
              <a:gd name="connsiteY204" fmla="*/ 2041363 h 2344739"/>
              <a:gd name="connsiteX205" fmla="*/ 1738204 w 12192001"/>
              <a:gd name="connsiteY205" fmla="*/ 2036312 h 2344739"/>
              <a:gd name="connsiteX206" fmla="*/ 1675071 w 12192001"/>
              <a:gd name="connsiteY206" fmla="*/ 2019963 h 2344739"/>
              <a:gd name="connsiteX207" fmla="*/ 1608669 w 12192001"/>
              <a:gd name="connsiteY207" fmla="*/ 2013066 h 2344739"/>
              <a:gd name="connsiteX208" fmla="*/ 1496110 w 12192001"/>
              <a:gd name="connsiteY208" fmla="*/ 1987476 h 2344739"/>
              <a:gd name="connsiteX209" fmla="*/ 1149979 w 12192001"/>
              <a:gd name="connsiteY209" fmla="*/ 1938041 h 2344739"/>
              <a:gd name="connsiteX210" fmla="*/ 858269 w 12192001"/>
              <a:gd name="connsiteY210" fmla="*/ 1928608 h 2344739"/>
              <a:gd name="connsiteX211" fmla="*/ 837540 w 12192001"/>
              <a:gd name="connsiteY211" fmla="*/ 1929821 h 2344739"/>
              <a:gd name="connsiteX212" fmla="*/ 816809 w 12192001"/>
              <a:gd name="connsiteY212" fmla="*/ 1927857 h 2344739"/>
              <a:gd name="connsiteX213" fmla="*/ 811506 w 12192001"/>
              <a:gd name="connsiteY213" fmla="*/ 1930751 h 2344739"/>
              <a:gd name="connsiteX214" fmla="*/ 797041 w 12192001"/>
              <a:gd name="connsiteY214" fmla="*/ 1930446 h 2344739"/>
              <a:gd name="connsiteX215" fmla="*/ 767901 w 12192001"/>
              <a:gd name="connsiteY215" fmla="*/ 1932653 h 2344739"/>
              <a:gd name="connsiteX216" fmla="*/ 763053 w 12192001"/>
              <a:gd name="connsiteY216" fmla="*/ 1930432 h 2344739"/>
              <a:gd name="connsiteX217" fmla="*/ 720047 w 12192001"/>
              <a:gd name="connsiteY217" fmla="*/ 1929661 h 2344739"/>
              <a:gd name="connsiteX218" fmla="*/ 719742 w 12192001"/>
              <a:gd name="connsiteY218" fmla="*/ 1928399 h 2344739"/>
              <a:gd name="connsiteX219" fmla="*/ 708875 w 12192001"/>
              <a:gd name="connsiteY219" fmla="*/ 1922722 h 2344739"/>
              <a:gd name="connsiteX220" fmla="*/ 596792 w 12192001"/>
              <a:gd name="connsiteY220" fmla="*/ 1879864 h 2344739"/>
              <a:gd name="connsiteX221" fmla="*/ 578535 w 12192001"/>
              <a:gd name="connsiteY221" fmla="*/ 1877212 h 2344739"/>
              <a:gd name="connsiteX222" fmla="*/ 571717 w 12192001"/>
              <a:gd name="connsiteY222" fmla="*/ 1877401 h 2344739"/>
              <a:gd name="connsiteX223" fmla="*/ 445099 w 12192001"/>
              <a:gd name="connsiteY223" fmla="*/ 1839371 h 2344739"/>
              <a:gd name="connsiteX224" fmla="*/ 404015 w 12192001"/>
              <a:gd name="connsiteY224" fmla="*/ 1833548 h 2344739"/>
              <a:gd name="connsiteX225" fmla="*/ 292435 w 12192001"/>
              <a:gd name="connsiteY225" fmla="*/ 1812852 h 2344739"/>
              <a:gd name="connsiteX226" fmla="*/ 118381 w 12192001"/>
              <a:gd name="connsiteY226" fmla="*/ 1761047 h 2344739"/>
              <a:gd name="connsiteX227" fmla="*/ 15526 w 12192001"/>
              <a:gd name="connsiteY227" fmla="*/ 1758191 h 2344739"/>
              <a:gd name="connsiteX228" fmla="*/ 2 w 12192001"/>
              <a:gd name="connsiteY228" fmla="*/ 1752722 h 2344739"/>
              <a:gd name="connsiteX229" fmla="*/ 1 w 12192001"/>
              <a:gd name="connsiteY229" fmla="*/ 762497 h 2344739"/>
              <a:gd name="connsiteX230" fmla="*/ 0 w 12192001"/>
              <a:gd name="connsiteY230" fmla="*/ 762497 h 2344739"/>
              <a:gd name="connsiteX231" fmla="*/ 0 w 12192001"/>
              <a:gd name="connsiteY231" fmla="*/ 222213 h 2344739"/>
              <a:gd name="connsiteX232" fmla="*/ 0 w 12192001"/>
              <a:gd name="connsiteY232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310853 w 12192001"/>
              <a:gd name="connsiteY111" fmla="*/ 2131431 h 2344739"/>
              <a:gd name="connsiteX112" fmla="*/ 7218559 w 12192001"/>
              <a:gd name="connsiteY112" fmla="*/ 2156680 h 2344739"/>
              <a:gd name="connsiteX113" fmla="*/ 7201101 w 12192001"/>
              <a:gd name="connsiteY113" fmla="*/ 2161230 h 2344739"/>
              <a:gd name="connsiteX114" fmla="*/ 7197004 w 12192001"/>
              <a:gd name="connsiteY114" fmla="*/ 2166588 h 2344739"/>
              <a:gd name="connsiteX115" fmla="*/ 7170808 w 12192001"/>
              <a:gd name="connsiteY115" fmla="*/ 2171236 h 2344739"/>
              <a:gd name="connsiteX116" fmla="*/ 7096988 w 12192001"/>
              <a:gd name="connsiteY116" fmla="*/ 2183464 h 2344739"/>
              <a:gd name="connsiteX117" fmla="*/ 7018496 w 12192001"/>
              <a:gd name="connsiteY117" fmla="*/ 2183090 h 2344739"/>
              <a:gd name="connsiteX118" fmla="*/ 6904146 w 12192001"/>
              <a:gd name="connsiteY118" fmla="*/ 2212596 h 2344739"/>
              <a:gd name="connsiteX119" fmla="*/ 6708222 w 12192001"/>
              <a:gd name="connsiteY119" fmla="*/ 2240551 h 2344739"/>
              <a:gd name="connsiteX120" fmla="*/ 6549454 w 12192001"/>
              <a:gd name="connsiteY120" fmla="*/ 2269327 h 2344739"/>
              <a:gd name="connsiteX121" fmla="*/ 6317560 w 12192001"/>
              <a:gd name="connsiteY121" fmla="*/ 2316127 h 2344739"/>
              <a:gd name="connsiteX122" fmla="*/ 6168674 w 12192001"/>
              <a:gd name="connsiteY122" fmla="*/ 2318214 h 2344739"/>
              <a:gd name="connsiteX123" fmla="*/ 6073848 w 12192001"/>
              <a:gd name="connsiteY123" fmla="*/ 2338676 h 2344739"/>
              <a:gd name="connsiteX124" fmla="*/ 6068529 w 12192001"/>
              <a:gd name="connsiteY124" fmla="*/ 2337139 h 2344739"/>
              <a:gd name="connsiteX125" fmla="*/ 6048638 w 12192001"/>
              <a:gd name="connsiteY125" fmla="*/ 2337822 h 2344739"/>
              <a:gd name="connsiteX126" fmla="*/ 6041285 w 12192001"/>
              <a:gd name="connsiteY126" fmla="*/ 2329473 h 2344739"/>
              <a:gd name="connsiteX127" fmla="*/ 6010090 w 12192001"/>
              <a:gd name="connsiteY127" fmla="*/ 2324380 h 2344739"/>
              <a:gd name="connsiteX128" fmla="*/ 5957375 w 12192001"/>
              <a:gd name="connsiteY128" fmla="*/ 2328024 h 2344739"/>
              <a:gd name="connsiteX129" fmla="*/ 5758919 w 12192001"/>
              <a:gd name="connsiteY129" fmla="*/ 2343716 h 2344739"/>
              <a:gd name="connsiteX130" fmla="*/ 5626960 w 12192001"/>
              <a:gd name="connsiteY130" fmla="*/ 2344739 h 2344739"/>
              <a:gd name="connsiteX131" fmla="*/ 5470906 w 12192001"/>
              <a:gd name="connsiteY131" fmla="*/ 2330719 h 2344739"/>
              <a:gd name="connsiteX132" fmla="*/ 5432761 w 12192001"/>
              <a:gd name="connsiteY132" fmla="*/ 2319466 h 2344739"/>
              <a:gd name="connsiteX133" fmla="*/ 5381669 w 12192001"/>
              <a:gd name="connsiteY133" fmla="*/ 2301764 h 2344739"/>
              <a:gd name="connsiteX134" fmla="*/ 5261764 w 12192001"/>
              <a:gd name="connsiteY134" fmla="*/ 2281347 h 2344739"/>
              <a:gd name="connsiteX135" fmla="*/ 5222961 w 12192001"/>
              <a:gd name="connsiteY135" fmla="*/ 2270223 h 2344739"/>
              <a:gd name="connsiteX136" fmla="*/ 5174660 w 12192001"/>
              <a:gd name="connsiteY136" fmla="*/ 2267233 h 2344739"/>
              <a:gd name="connsiteX137" fmla="*/ 5156554 w 12192001"/>
              <a:gd name="connsiteY137" fmla="*/ 2260010 h 2344739"/>
              <a:gd name="connsiteX138" fmla="*/ 5142599 w 12192001"/>
              <a:gd name="connsiteY138" fmla="*/ 2256610 h 2344739"/>
              <a:gd name="connsiteX139" fmla="*/ 5139596 w 12192001"/>
              <a:gd name="connsiteY139" fmla="*/ 2254509 h 2344739"/>
              <a:gd name="connsiteX140" fmla="*/ 5121659 w 12192001"/>
              <a:gd name="connsiteY140" fmla="*/ 2243656 h 2344739"/>
              <a:gd name="connsiteX141" fmla="*/ 5065790 w 12192001"/>
              <a:gd name="connsiteY141" fmla="*/ 2250227 h 2344739"/>
              <a:gd name="connsiteX142" fmla="*/ 5011514 w 12192001"/>
              <a:gd name="connsiteY142" fmla="*/ 2233846 h 2344739"/>
              <a:gd name="connsiteX143" fmla="*/ 4840441 w 12192001"/>
              <a:gd name="connsiteY143" fmla="*/ 2209829 h 2344739"/>
              <a:gd name="connsiteX144" fmla="*/ 4762447 w 12192001"/>
              <a:gd name="connsiteY144" fmla="*/ 2182061 h 2344739"/>
              <a:gd name="connsiteX145" fmla="*/ 4723186 w 12192001"/>
              <a:gd name="connsiteY145" fmla="*/ 2173047 h 2344739"/>
              <a:gd name="connsiteX146" fmla="*/ 4721176 w 12192001"/>
              <a:gd name="connsiteY146" fmla="*/ 2172298 h 2344739"/>
              <a:gd name="connsiteX147" fmla="*/ 4722111 w 12192001"/>
              <a:gd name="connsiteY147" fmla="*/ 2172087 h 2344739"/>
              <a:gd name="connsiteX148" fmla="*/ 4717202 w 12192001"/>
              <a:gd name="connsiteY148" fmla="*/ 2170817 h 2344739"/>
              <a:gd name="connsiteX149" fmla="*/ 4721176 w 12192001"/>
              <a:gd name="connsiteY149" fmla="*/ 2172298 h 2344739"/>
              <a:gd name="connsiteX150" fmla="*/ 4715526 w 12192001"/>
              <a:gd name="connsiteY150" fmla="*/ 2173573 h 2344739"/>
              <a:gd name="connsiteX151" fmla="*/ 4515814 w 12192001"/>
              <a:gd name="connsiteY151" fmla="*/ 2163671 h 2344739"/>
              <a:gd name="connsiteX152" fmla="*/ 4428543 w 12192001"/>
              <a:gd name="connsiteY152" fmla="*/ 2153020 h 2344739"/>
              <a:gd name="connsiteX153" fmla="*/ 4362875 w 12192001"/>
              <a:gd name="connsiteY153" fmla="*/ 2151674 h 2344739"/>
              <a:gd name="connsiteX154" fmla="*/ 4316966 w 12192001"/>
              <a:gd name="connsiteY154" fmla="*/ 2158289 h 2344739"/>
              <a:gd name="connsiteX155" fmla="*/ 4315110 w 12192001"/>
              <a:gd name="connsiteY155" fmla="*/ 2156948 h 2344739"/>
              <a:gd name="connsiteX156" fmla="*/ 4295144 w 12192001"/>
              <a:gd name="connsiteY156" fmla="*/ 2155069 h 2344739"/>
              <a:gd name="connsiteX157" fmla="*/ 4290064 w 12192001"/>
              <a:gd name="connsiteY157" fmla="*/ 2157986 h 2344739"/>
              <a:gd name="connsiteX158" fmla="*/ 4276142 w 12192001"/>
              <a:gd name="connsiteY158" fmla="*/ 2157740 h 2344739"/>
              <a:gd name="connsiteX159" fmla="*/ 4248117 w 12192001"/>
              <a:gd name="connsiteY159" fmla="*/ 2160064 h 2344739"/>
              <a:gd name="connsiteX160" fmla="*/ 4202051 w 12192001"/>
              <a:gd name="connsiteY160" fmla="*/ 2157269 h 2344739"/>
              <a:gd name="connsiteX161" fmla="*/ 4201745 w 12192001"/>
              <a:gd name="connsiteY161" fmla="*/ 2156010 h 2344739"/>
              <a:gd name="connsiteX162" fmla="*/ 4191248 w 12192001"/>
              <a:gd name="connsiteY162" fmla="*/ 2150376 h 2344739"/>
              <a:gd name="connsiteX163" fmla="*/ 4142745 w 12192001"/>
              <a:gd name="connsiteY163" fmla="*/ 2134511 h 2344739"/>
              <a:gd name="connsiteX164" fmla="*/ 4083097 w 12192001"/>
              <a:gd name="connsiteY164" fmla="*/ 2107978 h 2344739"/>
              <a:gd name="connsiteX165" fmla="*/ 4074546 w 12192001"/>
              <a:gd name="connsiteY165" fmla="*/ 2107143 h 2344739"/>
              <a:gd name="connsiteX166" fmla="*/ 4074427 w 12192001"/>
              <a:gd name="connsiteY166" fmla="*/ 2106844 h 2344739"/>
              <a:gd name="connsiteX167" fmla="*/ 4065510 w 12192001"/>
              <a:gd name="connsiteY167" fmla="*/ 2105400 h 2344739"/>
              <a:gd name="connsiteX168" fmla="*/ 4058954 w 12192001"/>
              <a:gd name="connsiteY168" fmla="*/ 2105618 h 2344739"/>
              <a:gd name="connsiteX169" fmla="*/ 4042364 w 12192001"/>
              <a:gd name="connsiteY169" fmla="*/ 2103997 h 2344739"/>
              <a:gd name="connsiteX170" fmla="*/ 4036997 w 12192001"/>
              <a:gd name="connsiteY170" fmla="*/ 2101563 h 2344739"/>
              <a:gd name="connsiteX171" fmla="*/ 4035363 w 12192001"/>
              <a:gd name="connsiteY171" fmla="*/ 2097896 h 2344739"/>
              <a:gd name="connsiteX172" fmla="*/ 4033778 w 12192001"/>
              <a:gd name="connsiteY172" fmla="*/ 2098131 h 2344739"/>
              <a:gd name="connsiteX173" fmla="*/ 4004538 w 12192001"/>
              <a:gd name="connsiteY173" fmla="*/ 2085563 h 2344739"/>
              <a:gd name="connsiteX174" fmla="*/ 3936846 w 12192001"/>
              <a:gd name="connsiteY174" fmla="*/ 2068106 h 2344739"/>
              <a:gd name="connsiteX175" fmla="*/ 3897275 w 12192001"/>
              <a:gd name="connsiteY175" fmla="*/ 2062451 h 2344739"/>
              <a:gd name="connsiteX176" fmla="*/ 3789760 w 12192001"/>
              <a:gd name="connsiteY176" fmla="*/ 2042213 h 2344739"/>
              <a:gd name="connsiteX177" fmla="*/ 3682513 w 12192001"/>
              <a:gd name="connsiteY177" fmla="*/ 2018290 h 2344739"/>
              <a:gd name="connsiteX178" fmla="*/ 3610035 w 12192001"/>
              <a:gd name="connsiteY178" fmla="*/ 1986019 h 2344739"/>
              <a:gd name="connsiteX179" fmla="*/ 3603855 w 12192001"/>
              <a:gd name="connsiteY179" fmla="*/ 1987381 h 2344739"/>
              <a:gd name="connsiteX180" fmla="*/ 3594736 w 12192001"/>
              <a:gd name="connsiteY180" fmla="*/ 1987545 h 2344739"/>
              <a:gd name="connsiteX181" fmla="*/ 3594501 w 12192001"/>
              <a:gd name="connsiteY181" fmla="*/ 1987276 h 2344739"/>
              <a:gd name="connsiteX182" fmla="*/ 3585978 w 12192001"/>
              <a:gd name="connsiteY182" fmla="*/ 1987966 h 2344739"/>
              <a:gd name="connsiteX183" fmla="*/ 3536135 w 12192001"/>
              <a:gd name="connsiteY183" fmla="*/ 1978267 h 2344739"/>
              <a:gd name="connsiteX184" fmla="*/ 3473223 w 12192001"/>
              <a:gd name="connsiteY184" fmla="*/ 1974606 h 2344739"/>
              <a:gd name="connsiteX185" fmla="*/ 3400728 w 12192001"/>
              <a:gd name="connsiteY185" fmla="*/ 1962558 h 2344739"/>
              <a:gd name="connsiteX186" fmla="*/ 3363888 w 12192001"/>
              <a:gd name="connsiteY186" fmla="*/ 1979510 h 2344739"/>
              <a:gd name="connsiteX187" fmla="*/ 3344026 w 12192001"/>
              <a:gd name="connsiteY187" fmla="*/ 1981192 h 2344739"/>
              <a:gd name="connsiteX188" fmla="*/ 3341698 w 12192001"/>
              <a:gd name="connsiteY188" fmla="*/ 1980217 h 2344739"/>
              <a:gd name="connsiteX189" fmla="*/ 3262356 w 12192001"/>
              <a:gd name="connsiteY189" fmla="*/ 1986094 h 2344739"/>
              <a:gd name="connsiteX190" fmla="*/ 3142556 w 12192001"/>
              <a:gd name="connsiteY190" fmla="*/ 1993869 h 2344739"/>
              <a:gd name="connsiteX191" fmla="*/ 3030291 w 12192001"/>
              <a:gd name="connsiteY191" fmla="*/ 1996512 h 2344739"/>
              <a:gd name="connsiteX192" fmla="*/ 2781569 w 12192001"/>
              <a:gd name="connsiteY192" fmla="*/ 2018333 h 2344739"/>
              <a:gd name="connsiteX193" fmla="*/ 2646527 w 12192001"/>
              <a:gd name="connsiteY193" fmla="*/ 2028869 h 2344739"/>
              <a:gd name="connsiteX194" fmla="*/ 2568028 w 12192001"/>
              <a:gd name="connsiteY194" fmla="*/ 2002628 h 2344739"/>
              <a:gd name="connsiteX195" fmla="*/ 2443255 w 12192001"/>
              <a:gd name="connsiteY195" fmla="*/ 2016529 h 2344739"/>
              <a:gd name="connsiteX196" fmla="*/ 2315112 w 12192001"/>
              <a:gd name="connsiteY196" fmla="*/ 2024996 h 2344739"/>
              <a:gd name="connsiteX197" fmla="*/ 2208578 w 12192001"/>
              <a:gd name="connsiteY197" fmla="*/ 2019763 h 2344739"/>
              <a:gd name="connsiteX198" fmla="*/ 2094665 w 12192001"/>
              <a:gd name="connsiteY198" fmla="*/ 2003052 h 2344739"/>
              <a:gd name="connsiteX199" fmla="*/ 1997356 w 12192001"/>
              <a:gd name="connsiteY199" fmla="*/ 1995032 h 2344739"/>
              <a:gd name="connsiteX200" fmla="*/ 1928172 w 12192001"/>
              <a:gd name="connsiteY200" fmla="*/ 2016977 h 2344739"/>
              <a:gd name="connsiteX201" fmla="*/ 1921650 w 12192001"/>
              <a:gd name="connsiteY201" fmla="*/ 2012146 h 2344739"/>
              <a:gd name="connsiteX202" fmla="*/ 1873080 w 12192001"/>
              <a:gd name="connsiteY202" fmla="*/ 2013741 h 2344739"/>
              <a:gd name="connsiteX203" fmla="*/ 1786655 w 12192001"/>
              <a:gd name="connsiteY203" fmla="*/ 2041363 h 2344739"/>
              <a:gd name="connsiteX204" fmla="*/ 1738204 w 12192001"/>
              <a:gd name="connsiteY204" fmla="*/ 2036312 h 2344739"/>
              <a:gd name="connsiteX205" fmla="*/ 1675071 w 12192001"/>
              <a:gd name="connsiteY205" fmla="*/ 2019963 h 2344739"/>
              <a:gd name="connsiteX206" fmla="*/ 1608669 w 12192001"/>
              <a:gd name="connsiteY206" fmla="*/ 2013066 h 2344739"/>
              <a:gd name="connsiteX207" fmla="*/ 1496110 w 12192001"/>
              <a:gd name="connsiteY207" fmla="*/ 1987476 h 2344739"/>
              <a:gd name="connsiteX208" fmla="*/ 1149979 w 12192001"/>
              <a:gd name="connsiteY208" fmla="*/ 1938041 h 2344739"/>
              <a:gd name="connsiteX209" fmla="*/ 858269 w 12192001"/>
              <a:gd name="connsiteY209" fmla="*/ 1928608 h 2344739"/>
              <a:gd name="connsiteX210" fmla="*/ 837540 w 12192001"/>
              <a:gd name="connsiteY210" fmla="*/ 1929821 h 2344739"/>
              <a:gd name="connsiteX211" fmla="*/ 816809 w 12192001"/>
              <a:gd name="connsiteY211" fmla="*/ 1927857 h 2344739"/>
              <a:gd name="connsiteX212" fmla="*/ 811506 w 12192001"/>
              <a:gd name="connsiteY212" fmla="*/ 1930751 h 2344739"/>
              <a:gd name="connsiteX213" fmla="*/ 797041 w 12192001"/>
              <a:gd name="connsiteY213" fmla="*/ 1930446 h 2344739"/>
              <a:gd name="connsiteX214" fmla="*/ 767901 w 12192001"/>
              <a:gd name="connsiteY214" fmla="*/ 1932653 h 2344739"/>
              <a:gd name="connsiteX215" fmla="*/ 763053 w 12192001"/>
              <a:gd name="connsiteY215" fmla="*/ 1930432 h 2344739"/>
              <a:gd name="connsiteX216" fmla="*/ 720047 w 12192001"/>
              <a:gd name="connsiteY216" fmla="*/ 1929661 h 2344739"/>
              <a:gd name="connsiteX217" fmla="*/ 719742 w 12192001"/>
              <a:gd name="connsiteY217" fmla="*/ 1928399 h 2344739"/>
              <a:gd name="connsiteX218" fmla="*/ 708875 w 12192001"/>
              <a:gd name="connsiteY218" fmla="*/ 1922722 h 2344739"/>
              <a:gd name="connsiteX219" fmla="*/ 596792 w 12192001"/>
              <a:gd name="connsiteY219" fmla="*/ 1879864 h 2344739"/>
              <a:gd name="connsiteX220" fmla="*/ 578535 w 12192001"/>
              <a:gd name="connsiteY220" fmla="*/ 1877212 h 2344739"/>
              <a:gd name="connsiteX221" fmla="*/ 571717 w 12192001"/>
              <a:gd name="connsiteY221" fmla="*/ 1877401 h 2344739"/>
              <a:gd name="connsiteX222" fmla="*/ 445099 w 12192001"/>
              <a:gd name="connsiteY222" fmla="*/ 1839371 h 2344739"/>
              <a:gd name="connsiteX223" fmla="*/ 404015 w 12192001"/>
              <a:gd name="connsiteY223" fmla="*/ 1833548 h 2344739"/>
              <a:gd name="connsiteX224" fmla="*/ 292435 w 12192001"/>
              <a:gd name="connsiteY224" fmla="*/ 1812852 h 2344739"/>
              <a:gd name="connsiteX225" fmla="*/ 118381 w 12192001"/>
              <a:gd name="connsiteY225" fmla="*/ 1761047 h 2344739"/>
              <a:gd name="connsiteX226" fmla="*/ 15526 w 12192001"/>
              <a:gd name="connsiteY226" fmla="*/ 1758191 h 2344739"/>
              <a:gd name="connsiteX227" fmla="*/ 2 w 12192001"/>
              <a:gd name="connsiteY227" fmla="*/ 1752722 h 2344739"/>
              <a:gd name="connsiteX228" fmla="*/ 1 w 12192001"/>
              <a:gd name="connsiteY228" fmla="*/ 762497 h 2344739"/>
              <a:gd name="connsiteX229" fmla="*/ 0 w 12192001"/>
              <a:gd name="connsiteY229" fmla="*/ 762497 h 2344739"/>
              <a:gd name="connsiteX230" fmla="*/ 0 w 12192001"/>
              <a:gd name="connsiteY230" fmla="*/ 222213 h 2344739"/>
              <a:gd name="connsiteX231" fmla="*/ 0 w 12192001"/>
              <a:gd name="connsiteY231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218559 w 12192001"/>
              <a:gd name="connsiteY111" fmla="*/ 2156680 h 2344739"/>
              <a:gd name="connsiteX112" fmla="*/ 7201101 w 12192001"/>
              <a:gd name="connsiteY112" fmla="*/ 2161230 h 2344739"/>
              <a:gd name="connsiteX113" fmla="*/ 7197004 w 12192001"/>
              <a:gd name="connsiteY113" fmla="*/ 2166588 h 2344739"/>
              <a:gd name="connsiteX114" fmla="*/ 7170808 w 12192001"/>
              <a:gd name="connsiteY114" fmla="*/ 2171236 h 2344739"/>
              <a:gd name="connsiteX115" fmla="*/ 7096988 w 12192001"/>
              <a:gd name="connsiteY115" fmla="*/ 2183464 h 2344739"/>
              <a:gd name="connsiteX116" fmla="*/ 7018496 w 12192001"/>
              <a:gd name="connsiteY116" fmla="*/ 2183090 h 2344739"/>
              <a:gd name="connsiteX117" fmla="*/ 6904146 w 12192001"/>
              <a:gd name="connsiteY117" fmla="*/ 2212596 h 2344739"/>
              <a:gd name="connsiteX118" fmla="*/ 6708222 w 12192001"/>
              <a:gd name="connsiteY118" fmla="*/ 2240551 h 2344739"/>
              <a:gd name="connsiteX119" fmla="*/ 6549454 w 12192001"/>
              <a:gd name="connsiteY119" fmla="*/ 2269327 h 2344739"/>
              <a:gd name="connsiteX120" fmla="*/ 6317560 w 12192001"/>
              <a:gd name="connsiteY120" fmla="*/ 2316127 h 2344739"/>
              <a:gd name="connsiteX121" fmla="*/ 6168674 w 12192001"/>
              <a:gd name="connsiteY121" fmla="*/ 2318214 h 2344739"/>
              <a:gd name="connsiteX122" fmla="*/ 6073848 w 12192001"/>
              <a:gd name="connsiteY122" fmla="*/ 2338676 h 2344739"/>
              <a:gd name="connsiteX123" fmla="*/ 6068529 w 12192001"/>
              <a:gd name="connsiteY123" fmla="*/ 2337139 h 2344739"/>
              <a:gd name="connsiteX124" fmla="*/ 6048638 w 12192001"/>
              <a:gd name="connsiteY124" fmla="*/ 2337822 h 2344739"/>
              <a:gd name="connsiteX125" fmla="*/ 6041285 w 12192001"/>
              <a:gd name="connsiteY125" fmla="*/ 2329473 h 2344739"/>
              <a:gd name="connsiteX126" fmla="*/ 6010090 w 12192001"/>
              <a:gd name="connsiteY126" fmla="*/ 2324380 h 2344739"/>
              <a:gd name="connsiteX127" fmla="*/ 5957375 w 12192001"/>
              <a:gd name="connsiteY127" fmla="*/ 2328024 h 2344739"/>
              <a:gd name="connsiteX128" fmla="*/ 5758919 w 12192001"/>
              <a:gd name="connsiteY128" fmla="*/ 2343716 h 2344739"/>
              <a:gd name="connsiteX129" fmla="*/ 5626960 w 12192001"/>
              <a:gd name="connsiteY129" fmla="*/ 2344739 h 2344739"/>
              <a:gd name="connsiteX130" fmla="*/ 5470906 w 12192001"/>
              <a:gd name="connsiteY130" fmla="*/ 2330719 h 2344739"/>
              <a:gd name="connsiteX131" fmla="*/ 5432761 w 12192001"/>
              <a:gd name="connsiteY131" fmla="*/ 2319466 h 2344739"/>
              <a:gd name="connsiteX132" fmla="*/ 5381669 w 12192001"/>
              <a:gd name="connsiteY132" fmla="*/ 2301764 h 2344739"/>
              <a:gd name="connsiteX133" fmla="*/ 5261764 w 12192001"/>
              <a:gd name="connsiteY133" fmla="*/ 2281347 h 2344739"/>
              <a:gd name="connsiteX134" fmla="*/ 5222961 w 12192001"/>
              <a:gd name="connsiteY134" fmla="*/ 2270223 h 2344739"/>
              <a:gd name="connsiteX135" fmla="*/ 5174660 w 12192001"/>
              <a:gd name="connsiteY135" fmla="*/ 2267233 h 2344739"/>
              <a:gd name="connsiteX136" fmla="*/ 5156554 w 12192001"/>
              <a:gd name="connsiteY136" fmla="*/ 2260010 h 2344739"/>
              <a:gd name="connsiteX137" fmla="*/ 5142599 w 12192001"/>
              <a:gd name="connsiteY137" fmla="*/ 2256610 h 2344739"/>
              <a:gd name="connsiteX138" fmla="*/ 5139596 w 12192001"/>
              <a:gd name="connsiteY138" fmla="*/ 2254509 h 2344739"/>
              <a:gd name="connsiteX139" fmla="*/ 5121659 w 12192001"/>
              <a:gd name="connsiteY139" fmla="*/ 2243656 h 2344739"/>
              <a:gd name="connsiteX140" fmla="*/ 5065790 w 12192001"/>
              <a:gd name="connsiteY140" fmla="*/ 2250227 h 2344739"/>
              <a:gd name="connsiteX141" fmla="*/ 5011514 w 12192001"/>
              <a:gd name="connsiteY141" fmla="*/ 2233846 h 2344739"/>
              <a:gd name="connsiteX142" fmla="*/ 4840441 w 12192001"/>
              <a:gd name="connsiteY142" fmla="*/ 2209829 h 2344739"/>
              <a:gd name="connsiteX143" fmla="*/ 4762447 w 12192001"/>
              <a:gd name="connsiteY143" fmla="*/ 2182061 h 2344739"/>
              <a:gd name="connsiteX144" fmla="*/ 4723186 w 12192001"/>
              <a:gd name="connsiteY144" fmla="*/ 2173047 h 2344739"/>
              <a:gd name="connsiteX145" fmla="*/ 4721176 w 12192001"/>
              <a:gd name="connsiteY145" fmla="*/ 2172298 h 2344739"/>
              <a:gd name="connsiteX146" fmla="*/ 4722111 w 12192001"/>
              <a:gd name="connsiteY146" fmla="*/ 2172087 h 2344739"/>
              <a:gd name="connsiteX147" fmla="*/ 4717202 w 12192001"/>
              <a:gd name="connsiteY147" fmla="*/ 2170817 h 2344739"/>
              <a:gd name="connsiteX148" fmla="*/ 4721176 w 12192001"/>
              <a:gd name="connsiteY148" fmla="*/ 2172298 h 2344739"/>
              <a:gd name="connsiteX149" fmla="*/ 4715526 w 12192001"/>
              <a:gd name="connsiteY149" fmla="*/ 2173573 h 2344739"/>
              <a:gd name="connsiteX150" fmla="*/ 4515814 w 12192001"/>
              <a:gd name="connsiteY150" fmla="*/ 2163671 h 2344739"/>
              <a:gd name="connsiteX151" fmla="*/ 4428543 w 12192001"/>
              <a:gd name="connsiteY151" fmla="*/ 2153020 h 2344739"/>
              <a:gd name="connsiteX152" fmla="*/ 4362875 w 12192001"/>
              <a:gd name="connsiteY152" fmla="*/ 2151674 h 2344739"/>
              <a:gd name="connsiteX153" fmla="*/ 4316966 w 12192001"/>
              <a:gd name="connsiteY153" fmla="*/ 2158289 h 2344739"/>
              <a:gd name="connsiteX154" fmla="*/ 4315110 w 12192001"/>
              <a:gd name="connsiteY154" fmla="*/ 2156948 h 2344739"/>
              <a:gd name="connsiteX155" fmla="*/ 4295144 w 12192001"/>
              <a:gd name="connsiteY155" fmla="*/ 2155069 h 2344739"/>
              <a:gd name="connsiteX156" fmla="*/ 4290064 w 12192001"/>
              <a:gd name="connsiteY156" fmla="*/ 2157986 h 2344739"/>
              <a:gd name="connsiteX157" fmla="*/ 4276142 w 12192001"/>
              <a:gd name="connsiteY157" fmla="*/ 2157740 h 2344739"/>
              <a:gd name="connsiteX158" fmla="*/ 4248117 w 12192001"/>
              <a:gd name="connsiteY158" fmla="*/ 2160064 h 2344739"/>
              <a:gd name="connsiteX159" fmla="*/ 4202051 w 12192001"/>
              <a:gd name="connsiteY159" fmla="*/ 2157269 h 2344739"/>
              <a:gd name="connsiteX160" fmla="*/ 4201745 w 12192001"/>
              <a:gd name="connsiteY160" fmla="*/ 2156010 h 2344739"/>
              <a:gd name="connsiteX161" fmla="*/ 4191248 w 12192001"/>
              <a:gd name="connsiteY161" fmla="*/ 2150376 h 2344739"/>
              <a:gd name="connsiteX162" fmla="*/ 4142745 w 12192001"/>
              <a:gd name="connsiteY162" fmla="*/ 2134511 h 2344739"/>
              <a:gd name="connsiteX163" fmla="*/ 4083097 w 12192001"/>
              <a:gd name="connsiteY163" fmla="*/ 2107978 h 2344739"/>
              <a:gd name="connsiteX164" fmla="*/ 4074546 w 12192001"/>
              <a:gd name="connsiteY164" fmla="*/ 2107143 h 2344739"/>
              <a:gd name="connsiteX165" fmla="*/ 4074427 w 12192001"/>
              <a:gd name="connsiteY165" fmla="*/ 2106844 h 2344739"/>
              <a:gd name="connsiteX166" fmla="*/ 4065510 w 12192001"/>
              <a:gd name="connsiteY166" fmla="*/ 2105400 h 2344739"/>
              <a:gd name="connsiteX167" fmla="*/ 4058954 w 12192001"/>
              <a:gd name="connsiteY167" fmla="*/ 2105618 h 2344739"/>
              <a:gd name="connsiteX168" fmla="*/ 4042364 w 12192001"/>
              <a:gd name="connsiteY168" fmla="*/ 2103997 h 2344739"/>
              <a:gd name="connsiteX169" fmla="*/ 4036997 w 12192001"/>
              <a:gd name="connsiteY169" fmla="*/ 2101563 h 2344739"/>
              <a:gd name="connsiteX170" fmla="*/ 4035363 w 12192001"/>
              <a:gd name="connsiteY170" fmla="*/ 2097896 h 2344739"/>
              <a:gd name="connsiteX171" fmla="*/ 4033778 w 12192001"/>
              <a:gd name="connsiteY171" fmla="*/ 2098131 h 2344739"/>
              <a:gd name="connsiteX172" fmla="*/ 4004538 w 12192001"/>
              <a:gd name="connsiteY172" fmla="*/ 2085563 h 2344739"/>
              <a:gd name="connsiteX173" fmla="*/ 3936846 w 12192001"/>
              <a:gd name="connsiteY173" fmla="*/ 2068106 h 2344739"/>
              <a:gd name="connsiteX174" fmla="*/ 3897275 w 12192001"/>
              <a:gd name="connsiteY174" fmla="*/ 2062451 h 2344739"/>
              <a:gd name="connsiteX175" fmla="*/ 3789760 w 12192001"/>
              <a:gd name="connsiteY175" fmla="*/ 2042213 h 2344739"/>
              <a:gd name="connsiteX176" fmla="*/ 3682513 w 12192001"/>
              <a:gd name="connsiteY176" fmla="*/ 2018290 h 2344739"/>
              <a:gd name="connsiteX177" fmla="*/ 3610035 w 12192001"/>
              <a:gd name="connsiteY177" fmla="*/ 1986019 h 2344739"/>
              <a:gd name="connsiteX178" fmla="*/ 3603855 w 12192001"/>
              <a:gd name="connsiteY178" fmla="*/ 1987381 h 2344739"/>
              <a:gd name="connsiteX179" fmla="*/ 3594736 w 12192001"/>
              <a:gd name="connsiteY179" fmla="*/ 1987545 h 2344739"/>
              <a:gd name="connsiteX180" fmla="*/ 3594501 w 12192001"/>
              <a:gd name="connsiteY180" fmla="*/ 1987276 h 2344739"/>
              <a:gd name="connsiteX181" fmla="*/ 3585978 w 12192001"/>
              <a:gd name="connsiteY181" fmla="*/ 1987966 h 2344739"/>
              <a:gd name="connsiteX182" fmla="*/ 3536135 w 12192001"/>
              <a:gd name="connsiteY182" fmla="*/ 1978267 h 2344739"/>
              <a:gd name="connsiteX183" fmla="*/ 3473223 w 12192001"/>
              <a:gd name="connsiteY183" fmla="*/ 1974606 h 2344739"/>
              <a:gd name="connsiteX184" fmla="*/ 3400728 w 12192001"/>
              <a:gd name="connsiteY184" fmla="*/ 1962558 h 2344739"/>
              <a:gd name="connsiteX185" fmla="*/ 3363888 w 12192001"/>
              <a:gd name="connsiteY185" fmla="*/ 1979510 h 2344739"/>
              <a:gd name="connsiteX186" fmla="*/ 3344026 w 12192001"/>
              <a:gd name="connsiteY186" fmla="*/ 1981192 h 2344739"/>
              <a:gd name="connsiteX187" fmla="*/ 3341698 w 12192001"/>
              <a:gd name="connsiteY187" fmla="*/ 1980217 h 2344739"/>
              <a:gd name="connsiteX188" fmla="*/ 3262356 w 12192001"/>
              <a:gd name="connsiteY188" fmla="*/ 1986094 h 2344739"/>
              <a:gd name="connsiteX189" fmla="*/ 3142556 w 12192001"/>
              <a:gd name="connsiteY189" fmla="*/ 1993869 h 2344739"/>
              <a:gd name="connsiteX190" fmla="*/ 3030291 w 12192001"/>
              <a:gd name="connsiteY190" fmla="*/ 1996512 h 2344739"/>
              <a:gd name="connsiteX191" fmla="*/ 2781569 w 12192001"/>
              <a:gd name="connsiteY191" fmla="*/ 2018333 h 2344739"/>
              <a:gd name="connsiteX192" fmla="*/ 2646527 w 12192001"/>
              <a:gd name="connsiteY192" fmla="*/ 2028869 h 2344739"/>
              <a:gd name="connsiteX193" fmla="*/ 2568028 w 12192001"/>
              <a:gd name="connsiteY193" fmla="*/ 2002628 h 2344739"/>
              <a:gd name="connsiteX194" fmla="*/ 2443255 w 12192001"/>
              <a:gd name="connsiteY194" fmla="*/ 2016529 h 2344739"/>
              <a:gd name="connsiteX195" fmla="*/ 2315112 w 12192001"/>
              <a:gd name="connsiteY195" fmla="*/ 2024996 h 2344739"/>
              <a:gd name="connsiteX196" fmla="*/ 2208578 w 12192001"/>
              <a:gd name="connsiteY196" fmla="*/ 2019763 h 2344739"/>
              <a:gd name="connsiteX197" fmla="*/ 2094665 w 12192001"/>
              <a:gd name="connsiteY197" fmla="*/ 2003052 h 2344739"/>
              <a:gd name="connsiteX198" fmla="*/ 1997356 w 12192001"/>
              <a:gd name="connsiteY198" fmla="*/ 1995032 h 2344739"/>
              <a:gd name="connsiteX199" fmla="*/ 1928172 w 12192001"/>
              <a:gd name="connsiteY199" fmla="*/ 2016977 h 2344739"/>
              <a:gd name="connsiteX200" fmla="*/ 1921650 w 12192001"/>
              <a:gd name="connsiteY200" fmla="*/ 2012146 h 2344739"/>
              <a:gd name="connsiteX201" fmla="*/ 1873080 w 12192001"/>
              <a:gd name="connsiteY201" fmla="*/ 2013741 h 2344739"/>
              <a:gd name="connsiteX202" fmla="*/ 1786655 w 12192001"/>
              <a:gd name="connsiteY202" fmla="*/ 2041363 h 2344739"/>
              <a:gd name="connsiteX203" fmla="*/ 1738204 w 12192001"/>
              <a:gd name="connsiteY203" fmla="*/ 2036312 h 2344739"/>
              <a:gd name="connsiteX204" fmla="*/ 1675071 w 12192001"/>
              <a:gd name="connsiteY204" fmla="*/ 2019963 h 2344739"/>
              <a:gd name="connsiteX205" fmla="*/ 1608669 w 12192001"/>
              <a:gd name="connsiteY205" fmla="*/ 2013066 h 2344739"/>
              <a:gd name="connsiteX206" fmla="*/ 1496110 w 12192001"/>
              <a:gd name="connsiteY206" fmla="*/ 1987476 h 2344739"/>
              <a:gd name="connsiteX207" fmla="*/ 1149979 w 12192001"/>
              <a:gd name="connsiteY207" fmla="*/ 1938041 h 2344739"/>
              <a:gd name="connsiteX208" fmla="*/ 858269 w 12192001"/>
              <a:gd name="connsiteY208" fmla="*/ 1928608 h 2344739"/>
              <a:gd name="connsiteX209" fmla="*/ 837540 w 12192001"/>
              <a:gd name="connsiteY209" fmla="*/ 1929821 h 2344739"/>
              <a:gd name="connsiteX210" fmla="*/ 816809 w 12192001"/>
              <a:gd name="connsiteY210" fmla="*/ 1927857 h 2344739"/>
              <a:gd name="connsiteX211" fmla="*/ 811506 w 12192001"/>
              <a:gd name="connsiteY211" fmla="*/ 1930751 h 2344739"/>
              <a:gd name="connsiteX212" fmla="*/ 797041 w 12192001"/>
              <a:gd name="connsiteY212" fmla="*/ 1930446 h 2344739"/>
              <a:gd name="connsiteX213" fmla="*/ 767901 w 12192001"/>
              <a:gd name="connsiteY213" fmla="*/ 1932653 h 2344739"/>
              <a:gd name="connsiteX214" fmla="*/ 763053 w 12192001"/>
              <a:gd name="connsiteY214" fmla="*/ 1930432 h 2344739"/>
              <a:gd name="connsiteX215" fmla="*/ 720047 w 12192001"/>
              <a:gd name="connsiteY215" fmla="*/ 1929661 h 2344739"/>
              <a:gd name="connsiteX216" fmla="*/ 719742 w 12192001"/>
              <a:gd name="connsiteY216" fmla="*/ 1928399 h 2344739"/>
              <a:gd name="connsiteX217" fmla="*/ 708875 w 12192001"/>
              <a:gd name="connsiteY217" fmla="*/ 1922722 h 2344739"/>
              <a:gd name="connsiteX218" fmla="*/ 596792 w 12192001"/>
              <a:gd name="connsiteY218" fmla="*/ 1879864 h 2344739"/>
              <a:gd name="connsiteX219" fmla="*/ 578535 w 12192001"/>
              <a:gd name="connsiteY219" fmla="*/ 1877212 h 2344739"/>
              <a:gd name="connsiteX220" fmla="*/ 571717 w 12192001"/>
              <a:gd name="connsiteY220" fmla="*/ 1877401 h 2344739"/>
              <a:gd name="connsiteX221" fmla="*/ 445099 w 12192001"/>
              <a:gd name="connsiteY221" fmla="*/ 1839371 h 2344739"/>
              <a:gd name="connsiteX222" fmla="*/ 404015 w 12192001"/>
              <a:gd name="connsiteY222" fmla="*/ 1833548 h 2344739"/>
              <a:gd name="connsiteX223" fmla="*/ 292435 w 12192001"/>
              <a:gd name="connsiteY223" fmla="*/ 1812852 h 2344739"/>
              <a:gd name="connsiteX224" fmla="*/ 118381 w 12192001"/>
              <a:gd name="connsiteY224" fmla="*/ 1761047 h 2344739"/>
              <a:gd name="connsiteX225" fmla="*/ 15526 w 12192001"/>
              <a:gd name="connsiteY225" fmla="*/ 1758191 h 2344739"/>
              <a:gd name="connsiteX226" fmla="*/ 2 w 12192001"/>
              <a:gd name="connsiteY226" fmla="*/ 1752722 h 2344739"/>
              <a:gd name="connsiteX227" fmla="*/ 1 w 12192001"/>
              <a:gd name="connsiteY227" fmla="*/ 762497 h 2344739"/>
              <a:gd name="connsiteX228" fmla="*/ 0 w 12192001"/>
              <a:gd name="connsiteY228" fmla="*/ 762497 h 2344739"/>
              <a:gd name="connsiteX229" fmla="*/ 0 w 12192001"/>
              <a:gd name="connsiteY229" fmla="*/ 222213 h 2344739"/>
              <a:gd name="connsiteX230" fmla="*/ 0 w 12192001"/>
              <a:gd name="connsiteY230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20047 w 12192001"/>
              <a:gd name="connsiteY213" fmla="*/ 1929661 h 2344739"/>
              <a:gd name="connsiteX214" fmla="*/ 719742 w 12192001"/>
              <a:gd name="connsiteY214" fmla="*/ 1928399 h 2344739"/>
              <a:gd name="connsiteX215" fmla="*/ 708875 w 12192001"/>
              <a:gd name="connsiteY215" fmla="*/ 1922722 h 2344739"/>
              <a:gd name="connsiteX216" fmla="*/ 596792 w 12192001"/>
              <a:gd name="connsiteY216" fmla="*/ 1879864 h 2344739"/>
              <a:gd name="connsiteX217" fmla="*/ 578535 w 12192001"/>
              <a:gd name="connsiteY217" fmla="*/ 1877212 h 2344739"/>
              <a:gd name="connsiteX218" fmla="*/ 571717 w 12192001"/>
              <a:gd name="connsiteY218" fmla="*/ 1877401 h 2344739"/>
              <a:gd name="connsiteX219" fmla="*/ 445099 w 12192001"/>
              <a:gd name="connsiteY219" fmla="*/ 1839371 h 2344739"/>
              <a:gd name="connsiteX220" fmla="*/ 404015 w 12192001"/>
              <a:gd name="connsiteY220" fmla="*/ 1833548 h 2344739"/>
              <a:gd name="connsiteX221" fmla="*/ 292435 w 12192001"/>
              <a:gd name="connsiteY221" fmla="*/ 1812852 h 2344739"/>
              <a:gd name="connsiteX222" fmla="*/ 118381 w 12192001"/>
              <a:gd name="connsiteY222" fmla="*/ 1761047 h 2344739"/>
              <a:gd name="connsiteX223" fmla="*/ 15526 w 12192001"/>
              <a:gd name="connsiteY223" fmla="*/ 1758191 h 2344739"/>
              <a:gd name="connsiteX224" fmla="*/ 2 w 12192001"/>
              <a:gd name="connsiteY224" fmla="*/ 1752722 h 2344739"/>
              <a:gd name="connsiteX225" fmla="*/ 1 w 12192001"/>
              <a:gd name="connsiteY225" fmla="*/ 762497 h 2344739"/>
              <a:gd name="connsiteX226" fmla="*/ 0 w 12192001"/>
              <a:gd name="connsiteY226" fmla="*/ 762497 h 2344739"/>
              <a:gd name="connsiteX227" fmla="*/ 0 w 12192001"/>
              <a:gd name="connsiteY227" fmla="*/ 222213 h 2344739"/>
              <a:gd name="connsiteX228" fmla="*/ 0 w 12192001"/>
              <a:gd name="connsiteY228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67901 w 12192001"/>
              <a:gd name="connsiteY211" fmla="*/ 1932653 h 2344739"/>
              <a:gd name="connsiteX212" fmla="*/ 720047 w 12192001"/>
              <a:gd name="connsiteY212" fmla="*/ 1929661 h 2344739"/>
              <a:gd name="connsiteX213" fmla="*/ 719742 w 12192001"/>
              <a:gd name="connsiteY213" fmla="*/ 1928399 h 2344739"/>
              <a:gd name="connsiteX214" fmla="*/ 708875 w 12192001"/>
              <a:gd name="connsiteY214" fmla="*/ 1922722 h 2344739"/>
              <a:gd name="connsiteX215" fmla="*/ 596792 w 12192001"/>
              <a:gd name="connsiteY215" fmla="*/ 1879864 h 2344739"/>
              <a:gd name="connsiteX216" fmla="*/ 578535 w 12192001"/>
              <a:gd name="connsiteY216" fmla="*/ 1877212 h 2344739"/>
              <a:gd name="connsiteX217" fmla="*/ 571717 w 12192001"/>
              <a:gd name="connsiteY217" fmla="*/ 1877401 h 2344739"/>
              <a:gd name="connsiteX218" fmla="*/ 445099 w 12192001"/>
              <a:gd name="connsiteY218" fmla="*/ 1839371 h 2344739"/>
              <a:gd name="connsiteX219" fmla="*/ 404015 w 12192001"/>
              <a:gd name="connsiteY219" fmla="*/ 1833548 h 2344739"/>
              <a:gd name="connsiteX220" fmla="*/ 292435 w 12192001"/>
              <a:gd name="connsiteY220" fmla="*/ 1812852 h 2344739"/>
              <a:gd name="connsiteX221" fmla="*/ 118381 w 12192001"/>
              <a:gd name="connsiteY221" fmla="*/ 1761047 h 2344739"/>
              <a:gd name="connsiteX222" fmla="*/ 15526 w 12192001"/>
              <a:gd name="connsiteY222" fmla="*/ 1758191 h 2344739"/>
              <a:gd name="connsiteX223" fmla="*/ 2 w 12192001"/>
              <a:gd name="connsiteY223" fmla="*/ 1752722 h 2344739"/>
              <a:gd name="connsiteX224" fmla="*/ 1 w 12192001"/>
              <a:gd name="connsiteY224" fmla="*/ 762497 h 2344739"/>
              <a:gd name="connsiteX225" fmla="*/ 0 w 12192001"/>
              <a:gd name="connsiteY225" fmla="*/ 762497 h 2344739"/>
              <a:gd name="connsiteX226" fmla="*/ 0 w 12192001"/>
              <a:gd name="connsiteY226" fmla="*/ 222213 h 2344739"/>
              <a:gd name="connsiteX227" fmla="*/ 0 w 12192001"/>
              <a:gd name="connsiteY227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762497 h 2344739"/>
              <a:gd name="connsiteX225" fmla="*/ 0 w 12192001"/>
              <a:gd name="connsiteY225" fmla="*/ 222213 h 2344739"/>
              <a:gd name="connsiteX226" fmla="*/ 0 w 12192001"/>
              <a:gd name="connsiteY22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222213 h 2344739"/>
              <a:gd name="connsiteX225" fmla="*/ 0 w 12192001"/>
              <a:gd name="connsiteY225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53521 w 12193149"/>
              <a:gd name="connsiteY90" fmla="*/ 1957169 h 2344739"/>
              <a:gd name="connsiteX91" fmla="*/ 8321252 w 12193149"/>
              <a:gd name="connsiteY91" fmla="*/ 1974587 h 2344739"/>
              <a:gd name="connsiteX92" fmla="*/ 8315581 w 12193149"/>
              <a:gd name="connsiteY92" fmla="*/ 1974913 h 2344739"/>
              <a:gd name="connsiteX93" fmla="*/ 8296322 w 12193149"/>
              <a:gd name="connsiteY93" fmla="*/ 1988808 h 2344739"/>
              <a:gd name="connsiteX94" fmla="*/ 8285424 w 12193149"/>
              <a:gd name="connsiteY94" fmla="*/ 1994631 h 2344739"/>
              <a:gd name="connsiteX95" fmla="*/ 8284298 w 12193149"/>
              <a:gd name="connsiteY95" fmla="*/ 1999074 h 2344739"/>
              <a:gd name="connsiteX96" fmla="*/ 8267224 w 12193149"/>
              <a:gd name="connsiteY96" fmla="*/ 2006249 h 2344739"/>
              <a:gd name="connsiteX97" fmla="*/ 8264525 w 12193149"/>
              <a:gd name="connsiteY97" fmla="*/ 2006019 h 2344739"/>
              <a:gd name="connsiteX98" fmla="*/ 8253181 w 12193149"/>
              <a:gd name="connsiteY98" fmla="*/ 2015862 h 2344739"/>
              <a:gd name="connsiteX99" fmla="*/ 8246982 w 12193149"/>
              <a:gd name="connsiteY99" fmla="*/ 2028854 h 2344739"/>
              <a:gd name="connsiteX100" fmla="*/ 8091420 w 12193149"/>
              <a:gd name="connsiteY100" fmla="*/ 2075015 h 2344739"/>
              <a:gd name="connsiteX101" fmla="*/ 7906555 w 12193149"/>
              <a:gd name="connsiteY101" fmla="*/ 2116988 h 2344739"/>
              <a:gd name="connsiteX102" fmla="*/ 7719893 w 12193149"/>
              <a:gd name="connsiteY102" fmla="*/ 2142703 h 2344739"/>
              <a:gd name="connsiteX103" fmla="*/ 7615495 w 12193149"/>
              <a:gd name="connsiteY103" fmla="*/ 2139232 h 2344739"/>
              <a:gd name="connsiteX104" fmla="*/ 7528691 w 12193149"/>
              <a:gd name="connsiteY104" fmla="*/ 2145060 h 2344739"/>
              <a:gd name="connsiteX105" fmla="*/ 7520719 w 12193149"/>
              <a:gd name="connsiteY105" fmla="*/ 2147613 h 2344739"/>
              <a:gd name="connsiteX106" fmla="*/ 7508559 w 12193149"/>
              <a:gd name="connsiteY106" fmla="*/ 2148948 h 2344739"/>
              <a:gd name="connsiteX107" fmla="*/ 7508188 w 12193149"/>
              <a:gd name="connsiteY107" fmla="*/ 2148621 h 2344739"/>
              <a:gd name="connsiteX108" fmla="*/ 7496943 w 12193149"/>
              <a:gd name="connsiteY108" fmla="*/ 2150573 h 2344739"/>
              <a:gd name="connsiteX109" fmla="*/ 7406539 w 12193149"/>
              <a:gd name="connsiteY109" fmla="*/ 2142468 h 2344739"/>
              <a:gd name="connsiteX110" fmla="*/ 7219707 w 12193149"/>
              <a:gd name="connsiteY110" fmla="*/ 2156680 h 2344739"/>
              <a:gd name="connsiteX111" fmla="*/ 7202249 w 12193149"/>
              <a:gd name="connsiteY111" fmla="*/ 2161230 h 2344739"/>
              <a:gd name="connsiteX112" fmla="*/ 7198152 w 12193149"/>
              <a:gd name="connsiteY112" fmla="*/ 2166588 h 2344739"/>
              <a:gd name="connsiteX113" fmla="*/ 7171956 w 12193149"/>
              <a:gd name="connsiteY113" fmla="*/ 2171236 h 2344739"/>
              <a:gd name="connsiteX114" fmla="*/ 7098136 w 12193149"/>
              <a:gd name="connsiteY114" fmla="*/ 2183464 h 2344739"/>
              <a:gd name="connsiteX115" fmla="*/ 7019644 w 12193149"/>
              <a:gd name="connsiteY115" fmla="*/ 2183090 h 2344739"/>
              <a:gd name="connsiteX116" fmla="*/ 6905294 w 12193149"/>
              <a:gd name="connsiteY116" fmla="*/ 2212596 h 2344739"/>
              <a:gd name="connsiteX117" fmla="*/ 6709370 w 12193149"/>
              <a:gd name="connsiteY117" fmla="*/ 2240551 h 2344739"/>
              <a:gd name="connsiteX118" fmla="*/ 6550602 w 12193149"/>
              <a:gd name="connsiteY118" fmla="*/ 2269327 h 2344739"/>
              <a:gd name="connsiteX119" fmla="*/ 6318708 w 12193149"/>
              <a:gd name="connsiteY119" fmla="*/ 2316127 h 2344739"/>
              <a:gd name="connsiteX120" fmla="*/ 6169822 w 12193149"/>
              <a:gd name="connsiteY120" fmla="*/ 2318214 h 2344739"/>
              <a:gd name="connsiteX121" fmla="*/ 6074996 w 12193149"/>
              <a:gd name="connsiteY121" fmla="*/ 2338676 h 2344739"/>
              <a:gd name="connsiteX122" fmla="*/ 6069677 w 12193149"/>
              <a:gd name="connsiteY122" fmla="*/ 2337139 h 2344739"/>
              <a:gd name="connsiteX123" fmla="*/ 6049786 w 12193149"/>
              <a:gd name="connsiteY123" fmla="*/ 2337822 h 2344739"/>
              <a:gd name="connsiteX124" fmla="*/ 6042433 w 12193149"/>
              <a:gd name="connsiteY124" fmla="*/ 2329473 h 2344739"/>
              <a:gd name="connsiteX125" fmla="*/ 6011238 w 12193149"/>
              <a:gd name="connsiteY125" fmla="*/ 2324380 h 2344739"/>
              <a:gd name="connsiteX126" fmla="*/ 5958523 w 12193149"/>
              <a:gd name="connsiteY126" fmla="*/ 2328024 h 2344739"/>
              <a:gd name="connsiteX127" fmla="*/ 5760067 w 12193149"/>
              <a:gd name="connsiteY127" fmla="*/ 2343716 h 2344739"/>
              <a:gd name="connsiteX128" fmla="*/ 5628108 w 12193149"/>
              <a:gd name="connsiteY128" fmla="*/ 2344739 h 2344739"/>
              <a:gd name="connsiteX129" fmla="*/ 5472054 w 12193149"/>
              <a:gd name="connsiteY129" fmla="*/ 2330719 h 2344739"/>
              <a:gd name="connsiteX130" fmla="*/ 5433909 w 12193149"/>
              <a:gd name="connsiteY130" fmla="*/ 2319466 h 2344739"/>
              <a:gd name="connsiteX131" fmla="*/ 5382817 w 12193149"/>
              <a:gd name="connsiteY131" fmla="*/ 2301764 h 2344739"/>
              <a:gd name="connsiteX132" fmla="*/ 5262912 w 12193149"/>
              <a:gd name="connsiteY132" fmla="*/ 2281347 h 2344739"/>
              <a:gd name="connsiteX133" fmla="*/ 5224109 w 12193149"/>
              <a:gd name="connsiteY133" fmla="*/ 2270223 h 2344739"/>
              <a:gd name="connsiteX134" fmla="*/ 5175808 w 12193149"/>
              <a:gd name="connsiteY134" fmla="*/ 2267233 h 2344739"/>
              <a:gd name="connsiteX135" fmla="*/ 5157702 w 12193149"/>
              <a:gd name="connsiteY135" fmla="*/ 2260010 h 2344739"/>
              <a:gd name="connsiteX136" fmla="*/ 5143747 w 12193149"/>
              <a:gd name="connsiteY136" fmla="*/ 2256610 h 2344739"/>
              <a:gd name="connsiteX137" fmla="*/ 5140744 w 12193149"/>
              <a:gd name="connsiteY137" fmla="*/ 2254509 h 2344739"/>
              <a:gd name="connsiteX138" fmla="*/ 5122807 w 12193149"/>
              <a:gd name="connsiteY138" fmla="*/ 2243656 h 2344739"/>
              <a:gd name="connsiteX139" fmla="*/ 5066938 w 12193149"/>
              <a:gd name="connsiteY139" fmla="*/ 2250227 h 2344739"/>
              <a:gd name="connsiteX140" fmla="*/ 5012662 w 12193149"/>
              <a:gd name="connsiteY140" fmla="*/ 2233846 h 2344739"/>
              <a:gd name="connsiteX141" fmla="*/ 4841589 w 12193149"/>
              <a:gd name="connsiteY141" fmla="*/ 2209829 h 2344739"/>
              <a:gd name="connsiteX142" fmla="*/ 4763595 w 12193149"/>
              <a:gd name="connsiteY142" fmla="*/ 2182061 h 2344739"/>
              <a:gd name="connsiteX143" fmla="*/ 4724334 w 12193149"/>
              <a:gd name="connsiteY143" fmla="*/ 2173047 h 2344739"/>
              <a:gd name="connsiteX144" fmla="*/ 4722324 w 12193149"/>
              <a:gd name="connsiteY144" fmla="*/ 2172298 h 2344739"/>
              <a:gd name="connsiteX145" fmla="*/ 4723259 w 12193149"/>
              <a:gd name="connsiteY145" fmla="*/ 2172087 h 2344739"/>
              <a:gd name="connsiteX146" fmla="*/ 4718350 w 12193149"/>
              <a:gd name="connsiteY146" fmla="*/ 2170817 h 2344739"/>
              <a:gd name="connsiteX147" fmla="*/ 4722324 w 12193149"/>
              <a:gd name="connsiteY147" fmla="*/ 2172298 h 2344739"/>
              <a:gd name="connsiteX148" fmla="*/ 4716674 w 12193149"/>
              <a:gd name="connsiteY148" fmla="*/ 2173573 h 2344739"/>
              <a:gd name="connsiteX149" fmla="*/ 4516962 w 12193149"/>
              <a:gd name="connsiteY149" fmla="*/ 2163671 h 2344739"/>
              <a:gd name="connsiteX150" fmla="*/ 4429691 w 12193149"/>
              <a:gd name="connsiteY150" fmla="*/ 2153020 h 2344739"/>
              <a:gd name="connsiteX151" fmla="*/ 4364023 w 12193149"/>
              <a:gd name="connsiteY151" fmla="*/ 2151674 h 2344739"/>
              <a:gd name="connsiteX152" fmla="*/ 4318114 w 12193149"/>
              <a:gd name="connsiteY152" fmla="*/ 2158289 h 2344739"/>
              <a:gd name="connsiteX153" fmla="*/ 4316258 w 12193149"/>
              <a:gd name="connsiteY153" fmla="*/ 2156948 h 2344739"/>
              <a:gd name="connsiteX154" fmla="*/ 4296292 w 12193149"/>
              <a:gd name="connsiteY154" fmla="*/ 2155069 h 2344739"/>
              <a:gd name="connsiteX155" fmla="*/ 4291212 w 12193149"/>
              <a:gd name="connsiteY155" fmla="*/ 2157986 h 2344739"/>
              <a:gd name="connsiteX156" fmla="*/ 4277290 w 12193149"/>
              <a:gd name="connsiteY156" fmla="*/ 2157740 h 2344739"/>
              <a:gd name="connsiteX157" fmla="*/ 4249265 w 12193149"/>
              <a:gd name="connsiteY157" fmla="*/ 2160064 h 2344739"/>
              <a:gd name="connsiteX158" fmla="*/ 4203199 w 12193149"/>
              <a:gd name="connsiteY158" fmla="*/ 2157269 h 2344739"/>
              <a:gd name="connsiteX159" fmla="*/ 4202893 w 12193149"/>
              <a:gd name="connsiteY159" fmla="*/ 2156010 h 2344739"/>
              <a:gd name="connsiteX160" fmla="*/ 4192396 w 12193149"/>
              <a:gd name="connsiteY160" fmla="*/ 2150376 h 2344739"/>
              <a:gd name="connsiteX161" fmla="*/ 4143893 w 12193149"/>
              <a:gd name="connsiteY161" fmla="*/ 2134511 h 2344739"/>
              <a:gd name="connsiteX162" fmla="*/ 4084245 w 12193149"/>
              <a:gd name="connsiteY162" fmla="*/ 2107978 h 2344739"/>
              <a:gd name="connsiteX163" fmla="*/ 4075694 w 12193149"/>
              <a:gd name="connsiteY163" fmla="*/ 2107143 h 2344739"/>
              <a:gd name="connsiteX164" fmla="*/ 4075575 w 12193149"/>
              <a:gd name="connsiteY164" fmla="*/ 2106844 h 2344739"/>
              <a:gd name="connsiteX165" fmla="*/ 4066658 w 12193149"/>
              <a:gd name="connsiteY165" fmla="*/ 2105400 h 2344739"/>
              <a:gd name="connsiteX166" fmla="*/ 4060102 w 12193149"/>
              <a:gd name="connsiteY166" fmla="*/ 2105618 h 2344739"/>
              <a:gd name="connsiteX167" fmla="*/ 4043512 w 12193149"/>
              <a:gd name="connsiteY167" fmla="*/ 2103997 h 2344739"/>
              <a:gd name="connsiteX168" fmla="*/ 4038145 w 12193149"/>
              <a:gd name="connsiteY168" fmla="*/ 2101563 h 2344739"/>
              <a:gd name="connsiteX169" fmla="*/ 4036511 w 12193149"/>
              <a:gd name="connsiteY169" fmla="*/ 2097896 h 2344739"/>
              <a:gd name="connsiteX170" fmla="*/ 4034926 w 12193149"/>
              <a:gd name="connsiteY170" fmla="*/ 2098131 h 2344739"/>
              <a:gd name="connsiteX171" fmla="*/ 4005686 w 12193149"/>
              <a:gd name="connsiteY171" fmla="*/ 2085563 h 2344739"/>
              <a:gd name="connsiteX172" fmla="*/ 3937994 w 12193149"/>
              <a:gd name="connsiteY172" fmla="*/ 2068106 h 2344739"/>
              <a:gd name="connsiteX173" fmla="*/ 3898423 w 12193149"/>
              <a:gd name="connsiteY173" fmla="*/ 2062451 h 2344739"/>
              <a:gd name="connsiteX174" fmla="*/ 3790908 w 12193149"/>
              <a:gd name="connsiteY174" fmla="*/ 2042213 h 2344739"/>
              <a:gd name="connsiteX175" fmla="*/ 3683661 w 12193149"/>
              <a:gd name="connsiteY175" fmla="*/ 2018290 h 2344739"/>
              <a:gd name="connsiteX176" fmla="*/ 3611183 w 12193149"/>
              <a:gd name="connsiteY176" fmla="*/ 1986019 h 2344739"/>
              <a:gd name="connsiteX177" fmla="*/ 3605003 w 12193149"/>
              <a:gd name="connsiteY177" fmla="*/ 1987381 h 2344739"/>
              <a:gd name="connsiteX178" fmla="*/ 3595884 w 12193149"/>
              <a:gd name="connsiteY178" fmla="*/ 1987545 h 2344739"/>
              <a:gd name="connsiteX179" fmla="*/ 3595649 w 12193149"/>
              <a:gd name="connsiteY179" fmla="*/ 1987276 h 2344739"/>
              <a:gd name="connsiteX180" fmla="*/ 3587126 w 12193149"/>
              <a:gd name="connsiteY180" fmla="*/ 1987966 h 2344739"/>
              <a:gd name="connsiteX181" fmla="*/ 3537283 w 12193149"/>
              <a:gd name="connsiteY181" fmla="*/ 1978267 h 2344739"/>
              <a:gd name="connsiteX182" fmla="*/ 3474371 w 12193149"/>
              <a:gd name="connsiteY182" fmla="*/ 1974606 h 2344739"/>
              <a:gd name="connsiteX183" fmla="*/ 3401876 w 12193149"/>
              <a:gd name="connsiteY183" fmla="*/ 1962558 h 2344739"/>
              <a:gd name="connsiteX184" fmla="*/ 3365036 w 12193149"/>
              <a:gd name="connsiteY184" fmla="*/ 1979510 h 2344739"/>
              <a:gd name="connsiteX185" fmla="*/ 3345174 w 12193149"/>
              <a:gd name="connsiteY185" fmla="*/ 1981192 h 2344739"/>
              <a:gd name="connsiteX186" fmla="*/ 3342846 w 12193149"/>
              <a:gd name="connsiteY186" fmla="*/ 1980217 h 2344739"/>
              <a:gd name="connsiteX187" fmla="*/ 3263504 w 12193149"/>
              <a:gd name="connsiteY187" fmla="*/ 1986094 h 2344739"/>
              <a:gd name="connsiteX188" fmla="*/ 3143704 w 12193149"/>
              <a:gd name="connsiteY188" fmla="*/ 1993869 h 2344739"/>
              <a:gd name="connsiteX189" fmla="*/ 3031439 w 12193149"/>
              <a:gd name="connsiteY189" fmla="*/ 1996512 h 2344739"/>
              <a:gd name="connsiteX190" fmla="*/ 2782717 w 12193149"/>
              <a:gd name="connsiteY190" fmla="*/ 2018333 h 2344739"/>
              <a:gd name="connsiteX191" fmla="*/ 2647675 w 12193149"/>
              <a:gd name="connsiteY191" fmla="*/ 2028869 h 2344739"/>
              <a:gd name="connsiteX192" fmla="*/ 2569176 w 12193149"/>
              <a:gd name="connsiteY192" fmla="*/ 2002628 h 2344739"/>
              <a:gd name="connsiteX193" fmla="*/ 2444403 w 12193149"/>
              <a:gd name="connsiteY193" fmla="*/ 2016529 h 2344739"/>
              <a:gd name="connsiteX194" fmla="*/ 2316260 w 12193149"/>
              <a:gd name="connsiteY194" fmla="*/ 2024996 h 2344739"/>
              <a:gd name="connsiteX195" fmla="*/ 2209726 w 12193149"/>
              <a:gd name="connsiteY195" fmla="*/ 2019763 h 2344739"/>
              <a:gd name="connsiteX196" fmla="*/ 2095813 w 12193149"/>
              <a:gd name="connsiteY196" fmla="*/ 2003052 h 2344739"/>
              <a:gd name="connsiteX197" fmla="*/ 1998504 w 12193149"/>
              <a:gd name="connsiteY197" fmla="*/ 1995032 h 2344739"/>
              <a:gd name="connsiteX198" fmla="*/ 1929320 w 12193149"/>
              <a:gd name="connsiteY198" fmla="*/ 2016977 h 2344739"/>
              <a:gd name="connsiteX199" fmla="*/ 1922798 w 12193149"/>
              <a:gd name="connsiteY199" fmla="*/ 2012146 h 2344739"/>
              <a:gd name="connsiteX200" fmla="*/ 1874228 w 12193149"/>
              <a:gd name="connsiteY200" fmla="*/ 2013741 h 2344739"/>
              <a:gd name="connsiteX201" fmla="*/ 1787803 w 12193149"/>
              <a:gd name="connsiteY201" fmla="*/ 2041363 h 2344739"/>
              <a:gd name="connsiteX202" fmla="*/ 1739352 w 12193149"/>
              <a:gd name="connsiteY202" fmla="*/ 2036312 h 2344739"/>
              <a:gd name="connsiteX203" fmla="*/ 1676219 w 12193149"/>
              <a:gd name="connsiteY203" fmla="*/ 2019963 h 2344739"/>
              <a:gd name="connsiteX204" fmla="*/ 1609817 w 12193149"/>
              <a:gd name="connsiteY204" fmla="*/ 2013066 h 2344739"/>
              <a:gd name="connsiteX205" fmla="*/ 1497258 w 12193149"/>
              <a:gd name="connsiteY205" fmla="*/ 1987476 h 2344739"/>
              <a:gd name="connsiteX206" fmla="*/ 1151127 w 12193149"/>
              <a:gd name="connsiteY206" fmla="*/ 1938041 h 2344739"/>
              <a:gd name="connsiteX207" fmla="*/ 859417 w 12193149"/>
              <a:gd name="connsiteY207" fmla="*/ 1928608 h 2344739"/>
              <a:gd name="connsiteX208" fmla="*/ 838688 w 12193149"/>
              <a:gd name="connsiteY208" fmla="*/ 1929821 h 2344739"/>
              <a:gd name="connsiteX209" fmla="*/ 817957 w 12193149"/>
              <a:gd name="connsiteY209" fmla="*/ 1927857 h 2344739"/>
              <a:gd name="connsiteX210" fmla="*/ 812654 w 12193149"/>
              <a:gd name="connsiteY210" fmla="*/ 1930751 h 2344739"/>
              <a:gd name="connsiteX211" fmla="*/ 721195 w 12193149"/>
              <a:gd name="connsiteY211" fmla="*/ 1929661 h 2344739"/>
              <a:gd name="connsiteX212" fmla="*/ 720890 w 12193149"/>
              <a:gd name="connsiteY212" fmla="*/ 1928399 h 2344739"/>
              <a:gd name="connsiteX213" fmla="*/ 710023 w 12193149"/>
              <a:gd name="connsiteY213" fmla="*/ 1922722 h 2344739"/>
              <a:gd name="connsiteX214" fmla="*/ 597940 w 12193149"/>
              <a:gd name="connsiteY214" fmla="*/ 1879864 h 2344739"/>
              <a:gd name="connsiteX215" fmla="*/ 579683 w 12193149"/>
              <a:gd name="connsiteY215" fmla="*/ 1877212 h 2344739"/>
              <a:gd name="connsiteX216" fmla="*/ 572865 w 12193149"/>
              <a:gd name="connsiteY216" fmla="*/ 1877401 h 2344739"/>
              <a:gd name="connsiteX217" fmla="*/ 446247 w 12193149"/>
              <a:gd name="connsiteY217" fmla="*/ 1839371 h 2344739"/>
              <a:gd name="connsiteX218" fmla="*/ 405163 w 12193149"/>
              <a:gd name="connsiteY218" fmla="*/ 1833548 h 2344739"/>
              <a:gd name="connsiteX219" fmla="*/ 293583 w 12193149"/>
              <a:gd name="connsiteY219" fmla="*/ 1812852 h 2344739"/>
              <a:gd name="connsiteX220" fmla="*/ 119529 w 12193149"/>
              <a:gd name="connsiteY220" fmla="*/ 1761047 h 2344739"/>
              <a:gd name="connsiteX221" fmla="*/ 16674 w 12193149"/>
              <a:gd name="connsiteY221" fmla="*/ 1758191 h 2344739"/>
              <a:gd name="connsiteX222" fmla="*/ 1150 w 12193149"/>
              <a:gd name="connsiteY222" fmla="*/ 1752722 h 2344739"/>
              <a:gd name="connsiteX223" fmla="*/ 1148 w 12193149"/>
              <a:gd name="connsiteY223" fmla="*/ 222213 h 2344739"/>
              <a:gd name="connsiteX224" fmla="*/ 1148 w 12193149"/>
              <a:gd name="connsiteY224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21252 w 12193149"/>
              <a:gd name="connsiteY90" fmla="*/ 1974587 h 2344739"/>
              <a:gd name="connsiteX91" fmla="*/ 8315581 w 12193149"/>
              <a:gd name="connsiteY91" fmla="*/ 1974913 h 2344739"/>
              <a:gd name="connsiteX92" fmla="*/ 8296322 w 12193149"/>
              <a:gd name="connsiteY92" fmla="*/ 1988808 h 2344739"/>
              <a:gd name="connsiteX93" fmla="*/ 8285424 w 12193149"/>
              <a:gd name="connsiteY93" fmla="*/ 1994631 h 2344739"/>
              <a:gd name="connsiteX94" fmla="*/ 8284298 w 12193149"/>
              <a:gd name="connsiteY94" fmla="*/ 1999074 h 2344739"/>
              <a:gd name="connsiteX95" fmla="*/ 8267224 w 12193149"/>
              <a:gd name="connsiteY95" fmla="*/ 2006249 h 2344739"/>
              <a:gd name="connsiteX96" fmla="*/ 8264525 w 12193149"/>
              <a:gd name="connsiteY96" fmla="*/ 2006019 h 2344739"/>
              <a:gd name="connsiteX97" fmla="*/ 8253181 w 12193149"/>
              <a:gd name="connsiteY97" fmla="*/ 2015862 h 2344739"/>
              <a:gd name="connsiteX98" fmla="*/ 8246982 w 12193149"/>
              <a:gd name="connsiteY98" fmla="*/ 2028854 h 2344739"/>
              <a:gd name="connsiteX99" fmla="*/ 8091420 w 12193149"/>
              <a:gd name="connsiteY99" fmla="*/ 2075015 h 2344739"/>
              <a:gd name="connsiteX100" fmla="*/ 7906555 w 12193149"/>
              <a:gd name="connsiteY100" fmla="*/ 2116988 h 2344739"/>
              <a:gd name="connsiteX101" fmla="*/ 7719893 w 12193149"/>
              <a:gd name="connsiteY101" fmla="*/ 2142703 h 2344739"/>
              <a:gd name="connsiteX102" fmla="*/ 7615495 w 12193149"/>
              <a:gd name="connsiteY102" fmla="*/ 2139232 h 2344739"/>
              <a:gd name="connsiteX103" fmla="*/ 7528691 w 12193149"/>
              <a:gd name="connsiteY103" fmla="*/ 2145060 h 2344739"/>
              <a:gd name="connsiteX104" fmla="*/ 7520719 w 12193149"/>
              <a:gd name="connsiteY104" fmla="*/ 2147613 h 2344739"/>
              <a:gd name="connsiteX105" fmla="*/ 7508559 w 12193149"/>
              <a:gd name="connsiteY105" fmla="*/ 2148948 h 2344739"/>
              <a:gd name="connsiteX106" fmla="*/ 7508188 w 12193149"/>
              <a:gd name="connsiteY106" fmla="*/ 2148621 h 2344739"/>
              <a:gd name="connsiteX107" fmla="*/ 7496943 w 12193149"/>
              <a:gd name="connsiteY107" fmla="*/ 2150573 h 2344739"/>
              <a:gd name="connsiteX108" fmla="*/ 7406539 w 12193149"/>
              <a:gd name="connsiteY108" fmla="*/ 2142468 h 2344739"/>
              <a:gd name="connsiteX109" fmla="*/ 7219707 w 12193149"/>
              <a:gd name="connsiteY109" fmla="*/ 2156680 h 2344739"/>
              <a:gd name="connsiteX110" fmla="*/ 7202249 w 12193149"/>
              <a:gd name="connsiteY110" fmla="*/ 2161230 h 2344739"/>
              <a:gd name="connsiteX111" fmla="*/ 7198152 w 12193149"/>
              <a:gd name="connsiteY111" fmla="*/ 2166588 h 2344739"/>
              <a:gd name="connsiteX112" fmla="*/ 7171956 w 12193149"/>
              <a:gd name="connsiteY112" fmla="*/ 2171236 h 2344739"/>
              <a:gd name="connsiteX113" fmla="*/ 7098136 w 12193149"/>
              <a:gd name="connsiteY113" fmla="*/ 2183464 h 2344739"/>
              <a:gd name="connsiteX114" fmla="*/ 7019644 w 12193149"/>
              <a:gd name="connsiteY114" fmla="*/ 2183090 h 2344739"/>
              <a:gd name="connsiteX115" fmla="*/ 6905294 w 12193149"/>
              <a:gd name="connsiteY115" fmla="*/ 2212596 h 2344739"/>
              <a:gd name="connsiteX116" fmla="*/ 6709370 w 12193149"/>
              <a:gd name="connsiteY116" fmla="*/ 2240551 h 2344739"/>
              <a:gd name="connsiteX117" fmla="*/ 6550602 w 12193149"/>
              <a:gd name="connsiteY117" fmla="*/ 2269327 h 2344739"/>
              <a:gd name="connsiteX118" fmla="*/ 6318708 w 12193149"/>
              <a:gd name="connsiteY118" fmla="*/ 2316127 h 2344739"/>
              <a:gd name="connsiteX119" fmla="*/ 6169822 w 12193149"/>
              <a:gd name="connsiteY119" fmla="*/ 2318214 h 2344739"/>
              <a:gd name="connsiteX120" fmla="*/ 6074996 w 12193149"/>
              <a:gd name="connsiteY120" fmla="*/ 2338676 h 2344739"/>
              <a:gd name="connsiteX121" fmla="*/ 6069677 w 12193149"/>
              <a:gd name="connsiteY121" fmla="*/ 2337139 h 2344739"/>
              <a:gd name="connsiteX122" fmla="*/ 6049786 w 12193149"/>
              <a:gd name="connsiteY122" fmla="*/ 2337822 h 2344739"/>
              <a:gd name="connsiteX123" fmla="*/ 6042433 w 12193149"/>
              <a:gd name="connsiteY123" fmla="*/ 2329473 h 2344739"/>
              <a:gd name="connsiteX124" fmla="*/ 6011238 w 12193149"/>
              <a:gd name="connsiteY124" fmla="*/ 2324380 h 2344739"/>
              <a:gd name="connsiteX125" fmla="*/ 5958523 w 12193149"/>
              <a:gd name="connsiteY125" fmla="*/ 2328024 h 2344739"/>
              <a:gd name="connsiteX126" fmla="*/ 5760067 w 12193149"/>
              <a:gd name="connsiteY126" fmla="*/ 2343716 h 2344739"/>
              <a:gd name="connsiteX127" fmla="*/ 5628108 w 12193149"/>
              <a:gd name="connsiteY127" fmla="*/ 2344739 h 2344739"/>
              <a:gd name="connsiteX128" fmla="*/ 5472054 w 12193149"/>
              <a:gd name="connsiteY128" fmla="*/ 2330719 h 2344739"/>
              <a:gd name="connsiteX129" fmla="*/ 5433909 w 12193149"/>
              <a:gd name="connsiteY129" fmla="*/ 2319466 h 2344739"/>
              <a:gd name="connsiteX130" fmla="*/ 5382817 w 12193149"/>
              <a:gd name="connsiteY130" fmla="*/ 2301764 h 2344739"/>
              <a:gd name="connsiteX131" fmla="*/ 5262912 w 12193149"/>
              <a:gd name="connsiteY131" fmla="*/ 2281347 h 2344739"/>
              <a:gd name="connsiteX132" fmla="*/ 5224109 w 12193149"/>
              <a:gd name="connsiteY132" fmla="*/ 2270223 h 2344739"/>
              <a:gd name="connsiteX133" fmla="*/ 5175808 w 12193149"/>
              <a:gd name="connsiteY133" fmla="*/ 2267233 h 2344739"/>
              <a:gd name="connsiteX134" fmla="*/ 5157702 w 12193149"/>
              <a:gd name="connsiteY134" fmla="*/ 2260010 h 2344739"/>
              <a:gd name="connsiteX135" fmla="*/ 5143747 w 12193149"/>
              <a:gd name="connsiteY135" fmla="*/ 2256610 h 2344739"/>
              <a:gd name="connsiteX136" fmla="*/ 5140744 w 12193149"/>
              <a:gd name="connsiteY136" fmla="*/ 2254509 h 2344739"/>
              <a:gd name="connsiteX137" fmla="*/ 5122807 w 12193149"/>
              <a:gd name="connsiteY137" fmla="*/ 2243656 h 2344739"/>
              <a:gd name="connsiteX138" fmla="*/ 5066938 w 12193149"/>
              <a:gd name="connsiteY138" fmla="*/ 2250227 h 2344739"/>
              <a:gd name="connsiteX139" fmla="*/ 5012662 w 12193149"/>
              <a:gd name="connsiteY139" fmla="*/ 2233846 h 2344739"/>
              <a:gd name="connsiteX140" fmla="*/ 4841589 w 12193149"/>
              <a:gd name="connsiteY140" fmla="*/ 2209829 h 2344739"/>
              <a:gd name="connsiteX141" fmla="*/ 4763595 w 12193149"/>
              <a:gd name="connsiteY141" fmla="*/ 2182061 h 2344739"/>
              <a:gd name="connsiteX142" fmla="*/ 4724334 w 12193149"/>
              <a:gd name="connsiteY142" fmla="*/ 2173047 h 2344739"/>
              <a:gd name="connsiteX143" fmla="*/ 4722324 w 12193149"/>
              <a:gd name="connsiteY143" fmla="*/ 2172298 h 2344739"/>
              <a:gd name="connsiteX144" fmla="*/ 4723259 w 12193149"/>
              <a:gd name="connsiteY144" fmla="*/ 2172087 h 2344739"/>
              <a:gd name="connsiteX145" fmla="*/ 4718350 w 12193149"/>
              <a:gd name="connsiteY145" fmla="*/ 2170817 h 2344739"/>
              <a:gd name="connsiteX146" fmla="*/ 4722324 w 12193149"/>
              <a:gd name="connsiteY146" fmla="*/ 2172298 h 2344739"/>
              <a:gd name="connsiteX147" fmla="*/ 4716674 w 12193149"/>
              <a:gd name="connsiteY147" fmla="*/ 2173573 h 2344739"/>
              <a:gd name="connsiteX148" fmla="*/ 4516962 w 12193149"/>
              <a:gd name="connsiteY148" fmla="*/ 2163671 h 2344739"/>
              <a:gd name="connsiteX149" fmla="*/ 4429691 w 12193149"/>
              <a:gd name="connsiteY149" fmla="*/ 2153020 h 2344739"/>
              <a:gd name="connsiteX150" fmla="*/ 4364023 w 12193149"/>
              <a:gd name="connsiteY150" fmla="*/ 2151674 h 2344739"/>
              <a:gd name="connsiteX151" fmla="*/ 4318114 w 12193149"/>
              <a:gd name="connsiteY151" fmla="*/ 2158289 h 2344739"/>
              <a:gd name="connsiteX152" fmla="*/ 4316258 w 12193149"/>
              <a:gd name="connsiteY152" fmla="*/ 2156948 h 2344739"/>
              <a:gd name="connsiteX153" fmla="*/ 4296292 w 12193149"/>
              <a:gd name="connsiteY153" fmla="*/ 2155069 h 2344739"/>
              <a:gd name="connsiteX154" fmla="*/ 4291212 w 12193149"/>
              <a:gd name="connsiteY154" fmla="*/ 2157986 h 2344739"/>
              <a:gd name="connsiteX155" fmla="*/ 4277290 w 12193149"/>
              <a:gd name="connsiteY155" fmla="*/ 2157740 h 2344739"/>
              <a:gd name="connsiteX156" fmla="*/ 4249265 w 12193149"/>
              <a:gd name="connsiteY156" fmla="*/ 2160064 h 2344739"/>
              <a:gd name="connsiteX157" fmla="*/ 4203199 w 12193149"/>
              <a:gd name="connsiteY157" fmla="*/ 2157269 h 2344739"/>
              <a:gd name="connsiteX158" fmla="*/ 4202893 w 12193149"/>
              <a:gd name="connsiteY158" fmla="*/ 2156010 h 2344739"/>
              <a:gd name="connsiteX159" fmla="*/ 4192396 w 12193149"/>
              <a:gd name="connsiteY159" fmla="*/ 2150376 h 2344739"/>
              <a:gd name="connsiteX160" fmla="*/ 4143893 w 12193149"/>
              <a:gd name="connsiteY160" fmla="*/ 2134511 h 2344739"/>
              <a:gd name="connsiteX161" fmla="*/ 4084245 w 12193149"/>
              <a:gd name="connsiteY161" fmla="*/ 2107978 h 2344739"/>
              <a:gd name="connsiteX162" fmla="*/ 4075694 w 12193149"/>
              <a:gd name="connsiteY162" fmla="*/ 2107143 h 2344739"/>
              <a:gd name="connsiteX163" fmla="*/ 4075575 w 12193149"/>
              <a:gd name="connsiteY163" fmla="*/ 2106844 h 2344739"/>
              <a:gd name="connsiteX164" fmla="*/ 4066658 w 12193149"/>
              <a:gd name="connsiteY164" fmla="*/ 2105400 h 2344739"/>
              <a:gd name="connsiteX165" fmla="*/ 4060102 w 12193149"/>
              <a:gd name="connsiteY165" fmla="*/ 2105618 h 2344739"/>
              <a:gd name="connsiteX166" fmla="*/ 4043512 w 12193149"/>
              <a:gd name="connsiteY166" fmla="*/ 2103997 h 2344739"/>
              <a:gd name="connsiteX167" fmla="*/ 4038145 w 12193149"/>
              <a:gd name="connsiteY167" fmla="*/ 2101563 h 2344739"/>
              <a:gd name="connsiteX168" fmla="*/ 4036511 w 12193149"/>
              <a:gd name="connsiteY168" fmla="*/ 2097896 h 2344739"/>
              <a:gd name="connsiteX169" fmla="*/ 4034926 w 12193149"/>
              <a:gd name="connsiteY169" fmla="*/ 2098131 h 2344739"/>
              <a:gd name="connsiteX170" fmla="*/ 4005686 w 12193149"/>
              <a:gd name="connsiteY170" fmla="*/ 2085563 h 2344739"/>
              <a:gd name="connsiteX171" fmla="*/ 3937994 w 12193149"/>
              <a:gd name="connsiteY171" fmla="*/ 2068106 h 2344739"/>
              <a:gd name="connsiteX172" fmla="*/ 3898423 w 12193149"/>
              <a:gd name="connsiteY172" fmla="*/ 2062451 h 2344739"/>
              <a:gd name="connsiteX173" fmla="*/ 3790908 w 12193149"/>
              <a:gd name="connsiteY173" fmla="*/ 2042213 h 2344739"/>
              <a:gd name="connsiteX174" fmla="*/ 3683661 w 12193149"/>
              <a:gd name="connsiteY174" fmla="*/ 2018290 h 2344739"/>
              <a:gd name="connsiteX175" fmla="*/ 3611183 w 12193149"/>
              <a:gd name="connsiteY175" fmla="*/ 1986019 h 2344739"/>
              <a:gd name="connsiteX176" fmla="*/ 3605003 w 12193149"/>
              <a:gd name="connsiteY176" fmla="*/ 1987381 h 2344739"/>
              <a:gd name="connsiteX177" fmla="*/ 3595884 w 12193149"/>
              <a:gd name="connsiteY177" fmla="*/ 1987545 h 2344739"/>
              <a:gd name="connsiteX178" fmla="*/ 3595649 w 12193149"/>
              <a:gd name="connsiteY178" fmla="*/ 1987276 h 2344739"/>
              <a:gd name="connsiteX179" fmla="*/ 3587126 w 12193149"/>
              <a:gd name="connsiteY179" fmla="*/ 1987966 h 2344739"/>
              <a:gd name="connsiteX180" fmla="*/ 3537283 w 12193149"/>
              <a:gd name="connsiteY180" fmla="*/ 1978267 h 2344739"/>
              <a:gd name="connsiteX181" fmla="*/ 3474371 w 12193149"/>
              <a:gd name="connsiteY181" fmla="*/ 1974606 h 2344739"/>
              <a:gd name="connsiteX182" fmla="*/ 3401876 w 12193149"/>
              <a:gd name="connsiteY182" fmla="*/ 1962558 h 2344739"/>
              <a:gd name="connsiteX183" fmla="*/ 3365036 w 12193149"/>
              <a:gd name="connsiteY183" fmla="*/ 1979510 h 2344739"/>
              <a:gd name="connsiteX184" fmla="*/ 3345174 w 12193149"/>
              <a:gd name="connsiteY184" fmla="*/ 1981192 h 2344739"/>
              <a:gd name="connsiteX185" fmla="*/ 3342846 w 12193149"/>
              <a:gd name="connsiteY185" fmla="*/ 1980217 h 2344739"/>
              <a:gd name="connsiteX186" fmla="*/ 3263504 w 12193149"/>
              <a:gd name="connsiteY186" fmla="*/ 1986094 h 2344739"/>
              <a:gd name="connsiteX187" fmla="*/ 3143704 w 12193149"/>
              <a:gd name="connsiteY187" fmla="*/ 1993869 h 2344739"/>
              <a:gd name="connsiteX188" fmla="*/ 3031439 w 12193149"/>
              <a:gd name="connsiteY188" fmla="*/ 1996512 h 2344739"/>
              <a:gd name="connsiteX189" fmla="*/ 2782717 w 12193149"/>
              <a:gd name="connsiteY189" fmla="*/ 2018333 h 2344739"/>
              <a:gd name="connsiteX190" fmla="*/ 2647675 w 12193149"/>
              <a:gd name="connsiteY190" fmla="*/ 2028869 h 2344739"/>
              <a:gd name="connsiteX191" fmla="*/ 2569176 w 12193149"/>
              <a:gd name="connsiteY191" fmla="*/ 2002628 h 2344739"/>
              <a:gd name="connsiteX192" fmla="*/ 2444403 w 12193149"/>
              <a:gd name="connsiteY192" fmla="*/ 2016529 h 2344739"/>
              <a:gd name="connsiteX193" fmla="*/ 2316260 w 12193149"/>
              <a:gd name="connsiteY193" fmla="*/ 2024996 h 2344739"/>
              <a:gd name="connsiteX194" fmla="*/ 2209726 w 12193149"/>
              <a:gd name="connsiteY194" fmla="*/ 2019763 h 2344739"/>
              <a:gd name="connsiteX195" fmla="*/ 2095813 w 12193149"/>
              <a:gd name="connsiteY195" fmla="*/ 2003052 h 2344739"/>
              <a:gd name="connsiteX196" fmla="*/ 1998504 w 12193149"/>
              <a:gd name="connsiteY196" fmla="*/ 1995032 h 2344739"/>
              <a:gd name="connsiteX197" fmla="*/ 1929320 w 12193149"/>
              <a:gd name="connsiteY197" fmla="*/ 2016977 h 2344739"/>
              <a:gd name="connsiteX198" fmla="*/ 1922798 w 12193149"/>
              <a:gd name="connsiteY198" fmla="*/ 2012146 h 2344739"/>
              <a:gd name="connsiteX199" fmla="*/ 1874228 w 12193149"/>
              <a:gd name="connsiteY199" fmla="*/ 2013741 h 2344739"/>
              <a:gd name="connsiteX200" fmla="*/ 1787803 w 12193149"/>
              <a:gd name="connsiteY200" fmla="*/ 2041363 h 2344739"/>
              <a:gd name="connsiteX201" fmla="*/ 1739352 w 12193149"/>
              <a:gd name="connsiteY201" fmla="*/ 2036312 h 2344739"/>
              <a:gd name="connsiteX202" fmla="*/ 1676219 w 12193149"/>
              <a:gd name="connsiteY202" fmla="*/ 2019963 h 2344739"/>
              <a:gd name="connsiteX203" fmla="*/ 1609817 w 12193149"/>
              <a:gd name="connsiteY203" fmla="*/ 2013066 h 2344739"/>
              <a:gd name="connsiteX204" fmla="*/ 1497258 w 12193149"/>
              <a:gd name="connsiteY204" fmla="*/ 1987476 h 2344739"/>
              <a:gd name="connsiteX205" fmla="*/ 1151127 w 12193149"/>
              <a:gd name="connsiteY205" fmla="*/ 1938041 h 2344739"/>
              <a:gd name="connsiteX206" fmla="*/ 859417 w 12193149"/>
              <a:gd name="connsiteY206" fmla="*/ 1928608 h 2344739"/>
              <a:gd name="connsiteX207" fmla="*/ 838688 w 12193149"/>
              <a:gd name="connsiteY207" fmla="*/ 1929821 h 2344739"/>
              <a:gd name="connsiteX208" fmla="*/ 817957 w 12193149"/>
              <a:gd name="connsiteY208" fmla="*/ 1927857 h 2344739"/>
              <a:gd name="connsiteX209" fmla="*/ 812654 w 12193149"/>
              <a:gd name="connsiteY209" fmla="*/ 1930751 h 2344739"/>
              <a:gd name="connsiteX210" fmla="*/ 721195 w 12193149"/>
              <a:gd name="connsiteY210" fmla="*/ 1929661 h 2344739"/>
              <a:gd name="connsiteX211" fmla="*/ 720890 w 12193149"/>
              <a:gd name="connsiteY211" fmla="*/ 1928399 h 2344739"/>
              <a:gd name="connsiteX212" fmla="*/ 710023 w 12193149"/>
              <a:gd name="connsiteY212" fmla="*/ 1922722 h 2344739"/>
              <a:gd name="connsiteX213" fmla="*/ 597940 w 12193149"/>
              <a:gd name="connsiteY213" fmla="*/ 1879864 h 2344739"/>
              <a:gd name="connsiteX214" fmla="*/ 579683 w 12193149"/>
              <a:gd name="connsiteY214" fmla="*/ 1877212 h 2344739"/>
              <a:gd name="connsiteX215" fmla="*/ 572865 w 12193149"/>
              <a:gd name="connsiteY215" fmla="*/ 1877401 h 2344739"/>
              <a:gd name="connsiteX216" fmla="*/ 446247 w 12193149"/>
              <a:gd name="connsiteY216" fmla="*/ 1839371 h 2344739"/>
              <a:gd name="connsiteX217" fmla="*/ 405163 w 12193149"/>
              <a:gd name="connsiteY217" fmla="*/ 1833548 h 2344739"/>
              <a:gd name="connsiteX218" fmla="*/ 293583 w 12193149"/>
              <a:gd name="connsiteY218" fmla="*/ 1812852 h 2344739"/>
              <a:gd name="connsiteX219" fmla="*/ 119529 w 12193149"/>
              <a:gd name="connsiteY219" fmla="*/ 1761047 h 2344739"/>
              <a:gd name="connsiteX220" fmla="*/ 16674 w 12193149"/>
              <a:gd name="connsiteY220" fmla="*/ 1758191 h 2344739"/>
              <a:gd name="connsiteX221" fmla="*/ 1150 w 12193149"/>
              <a:gd name="connsiteY221" fmla="*/ 1752722 h 2344739"/>
              <a:gd name="connsiteX222" fmla="*/ 1148 w 12193149"/>
              <a:gd name="connsiteY222" fmla="*/ 222213 h 2344739"/>
              <a:gd name="connsiteX223" fmla="*/ 1148 w 12193149"/>
              <a:gd name="connsiteY223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14960 w 12193149"/>
              <a:gd name="connsiteY68" fmla="*/ 1919069 h 2344739"/>
              <a:gd name="connsiteX69" fmla="*/ 9054601 w 12193149"/>
              <a:gd name="connsiteY69" fmla="*/ 1910755 h 2344739"/>
              <a:gd name="connsiteX70" fmla="*/ 9006634 w 12193149"/>
              <a:gd name="connsiteY70" fmla="*/ 1914040 h 2344739"/>
              <a:gd name="connsiteX71" fmla="*/ 9006349 w 12193149"/>
              <a:gd name="connsiteY71" fmla="*/ 1913800 h 2344739"/>
              <a:gd name="connsiteX72" fmla="*/ 8997380 w 12193149"/>
              <a:gd name="connsiteY72" fmla="*/ 1915011 h 2344739"/>
              <a:gd name="connsiteX73" fmla="*/ 8991542 w 12193149"/>
              <a:gd name="connsiteY73" fmla="*/ 1917072 h 2344739"/>
              <a:gd name="connsiteX74" fmla="*/ 8975485 w 12193149"/>
              <a:gd name="connsiteY74" fmla="*/ 1920298 h 2344739"/>
              <a:gd name="connsiteX75" fmla="*/ 8969159 w 12193149"/>
              <a:gd name="connsiteY75" fmla="*/ 1919598 h 2344739"/>
              <a:gd name="connsiteX76" fmla="*/ 8964196 w 12193149"/>
              <a:gd name="connsiteY76" fmla="*/ 1917373 h 2344739"/>
              <a:gd name="connsiteX77" fmla="*/ 8930136 w 12193149"/>
              <a:gd name="connsiteY77" fmla="*/ 1914185 h 2344739"/>
              <a:gd name="connsiteX78" fmla="*/ 8753592 w 12193149"/>
              <a:gd name="connsiteY78" fmla="*/ 1933417 h 2344739"/>
              <a:gd name="connsiteX79" fmla="*/ 8708995 w 12193149"/>
              <a:gd name="connsiteY79" fmla="*/ 1935518 h 2344739"/>
              <a:gd name="connsiteX80" fmla="*/ 8597219 w 12193149"/>
              <a:gd name="connsiteY80" fmla="*/ 1944090 h 2344739"/>
              <a:gd name="connsiteX81" fmla="*/ 8526378 w 12193149"/>
              <a:gd name="connsiteY81" fmla="*/ 1929248 h 2344739"/>
              <a:gd name="connsiteX82" fmla="*/ 8512131 w 12193149"/>
              <a:gd name="connsiteY82" fmla="*/ 1935163 h 2344739"/>
              <a:gd name="connsiteX83" fmla="*/ 8507315 w 12193149"/>
              <a:gd name="connsiteY83" fmla="*/ 1938164 h 2344739"/>
              <a:gd name="connsiteX84" fmla="*/ 8499116 w 12193149"/>
              <a:gd name="connsiteY84" fmla="*/ 1940902 h 2344739"/>
              <a:gd name="connsiteX85" fmla="*/ 8498742 w 12193149"/>
              <a:gd name="connsiteY85" fmla="*/ 1940723 h 2344739"/>
              <a:gd name="connsiteX86" fmla="*/ 8491397 w 12193149"/>
              <a:gd name="connsiteY86" fmla="*/ 1943773 h 2344739"/>
              <a:gd name="connsiteX87" fmla="*/ 8368330 w 12193149"/>
              <a:gd name="connsiteY87" fmla="*/ 1957815 h 2344739"/>
              <a:gd name="connsiteX88" fmla="*/ 8354947 w 12193149"/>
              <a:gd name="connsiteY88" fmla="*/ 1958009 h 2344739"/>
              <a:gd name="connsiteX89" fmla="*/ 8321252 w 12193149"/>
              <a:gd name="connsiteY89" fmla="*/ 1974587 h 2344739"/>
              <a:gd name="connsiteX90" fmla="*/ 8315581 w 12193149"/>
              <a:gd name="connsiteY90" fmla="*/ 1974913 h 2344739"/>
              <a:gd name="connsiteX91" fmla="*/ 8296322 w 12193149"/>
              <a:gd name="connsiteY91" fmla="*/ 1988808 h 2344739"/>
              <a:gd name="connsiteX92" fmla="*/ 8285424 w 12193149"/>
              <a:gd name="connsiteY92" fmla="*/ 1994631 h 2344739"/>
              <a:gd name="connsiteX93" fmla="*/ 8284298 w 12193149"/>
              <a:gd name="connsiteY93" fmla="*/ 1999074 h 2344739"/>
              <a:gd name="connsiteX94" fmla="*/ 8267224 w 12193149"/>
              <a:gd name="connsiteY94" fmla="*/ 2006249 h 2344739"/>
              <a:gd name="connsiteX95" fmla="*/ 8264525 w 12193149"/>
              <a:gd name="connsiteY95" fmla="*/ 2006019 h 2344739"/>
              <a:gd name="connsiteX96" fmla="*/ 8253181 w 12193149"/>
              <a:gd name="connsiteY96" fmla="*/ 2015862 h 2344739"/>
              <a:gd name="connsiteX97" fmla="*/ 8246982 w 12193149"/>
              <a:gd name="connsiteY97" fmla="*/ 2028854 h 2344739"/>
              <a:gd name="connsiteX98" fmla="*/ 8091420 w 12193149"/>
              <a:gd name="connsiteY98" fmla="*/ 2075015 h 2344739"/>
              <a:gd name="connsiteX99" fmla="*/ 7906555 w 12193149"/>
              <a:gd name="connsiteY99" fmla="*/ 2116988 h 2344739"/>
              <a:gd name="connsiteX100" fmla="*/ 7719893 w 12193149"/>
              <a:gd name="connsiteY100" fmla="*/ 2142703 h 2344739"/>
              <a:gd name="connsiteX101" fmla="*/ 7615495 w 12193149"/>
              <a:gd name="connsiteY101" fmla="*/ 2139232 h 2344739"/>
              <a:gd name="connsiteX102" fmla="*/ 7528691 w 12193149"/>
              <a:gd name="connsiteY102" fmla="*/ 2145060 h 2344739"/>
              <a:gd name="connsiteX103" fmla="*/ 7520719 w 12193149"/>
              <a:gd name="connsiteY103" fmla="*/ 2147613 h 2344739"/>
              <a:gd name="connsiteX104" fmla="*/ 7508559 w 12193149"/>
              <a:gd name="connsiteY104" fmla="*/ 2148948 h 2344739"/>
              <a:gd name="connsiteX105" fmla="*/ 7508188 w 12193149"/>
              <a:gd name="connsiteY105" fmla="*/ 2148621 h 2344739"/>
              <a:gd name="connsiteX106" fmla="*/ 7496943 w 12193149"/>
              <a:gd name="connsiteY106" fmla="*/ 2150573 h 2344739"/>
              <a:gd name="connsiteX107" fmla="*/ 7406539 w 12193149"/>
              <a:gd name="connsiteY107" fmla="*/ 2142468 h 2344739"/>
              <a:gd name="connsiteX108" fmla="*/ 7219707 w 12193149"/>
              <a:gd name="connsiteY108" fmla="*/ 2156680 h 2344739"/>
              <a:gd name="connsiteX109" fmla="*/ 7202249 w 12193149"/>
              <a:gd name="connsiteY109" fmla="*/ 2161230 h 2344739"/>
              <a:gd name="connsiteX110" fmla="*/ 7198152 w 12193149"/>
              <a:gd name="connsiteY110" fmla="*/ 2166588 h 2344739"/>
              <a:gd name="connsiteX111" fmla="*/ 7171956 w 12193149"/>
              <a:gd name="connsiteY111" fmla="*/ 2171236 h 2344739"/>
              <a:gd name="connsiteX112" fmla="*/ 7098136 w 12193149"/>
              <a:gd name="connsiteY112" fmla="*/ 2183464 h 2344739"/>
              <a:gd name="connsiteX113" fmla="*/ 7019644 w 12193149"/>
              <a:gd name="connsiteY113" fmla="*/ 2183090 h 2344739"/>
              <a:gd name="connsiteX114" fmla="*/ 6905294 w 12193149"/>
              <a:gd name="connsiteY114" fmla="*/ 2212596 h 2344739"/>
              <a:gd name="connsiteX115" fmla="*/ 6709370 w 12193149"/>
              <a:gd name="connsiteY115" fmla="*/ 2240551 h 2344739"/>
              <a:gd name="connsiteX116" fmla="*/ 6550602 w 12193149"/>
              <a:gd name="connsiteY116" fmla="*/ 2269327 h 2344739"/>
              <a:gd name="connsiteX117" fmla="*/ 6318708 w 12193149"/>
              <a:gd name="connsiteY117" fmla="*/ 2316127 h 2344739"/>
              <a:gd name="connsiteX118" fmla="*/ 6169822 w 12193149"/>
              <a:gd name="connsiteY118" fmla="*/ 2318214 h 2344739"/>
              <a:gd name="connsiteX119" fmla="*/ 6074996 w 12193149"/>
              <a:gd name="connsiteY119" fmla="*/ 2338676 h 2344739"/>
              <a:gd name="connsiteX120" fmla="*/ 6069677 w 12193149"/>
              <a:gd name="connsiteY120" fmla="*/ 2337139 h 2344739"/>
              <a:gd name="connsiteX121" fmla="*/ 6049786 w 12193149"/>
              <a:gd name="connsiteY121" fmla="*/ 2337822 h 2344739"/>
              <a:gd name="connsiteX122" fmla="*/ 6042433 w 12193149"/>
              <a:gd name="connsiteY122" fmla="*/ 2329473 h 2344739"/>
              <a:gd name="connsiteX123" fmla="*/ 6011238 w 12193149"/>
              <a:gd name="connsiteY123" fmla="*/ 2324380 h 2344739"/>
              <a:gd name="connsiteX124" fmla="*/ 5958523 w 12193149"/>
              <a:gd name="connsiteY124" fmla="*/ 2328024 h 2344739"/>
              <a:gd name="connsiteX125" fmla="*/ 5760067 w 12193149"/>
              <a:gd name="connsiteY125" fmla="*/ 2343716 h 2344739"/>
              <a:gd name="connsiteX126" fmla="*/ 5628108 w 12193149"/>
              <a:gd name="connsiteY126" fmla="*/ 2344739 h 2344739"/>
              <a:gd name="connsiteX127" fmla="*/ 5472054 w 12193149"/>
              <a:gd name="connsiteY127" fmla="*/ 2330719 h 2344739"/>
              <a:gd name="connsiteX128" fmla="*/ 5433909 w 12193149"/>
              <a:gd name="connsiteY128" fmla="*/ 2319466 h 2344739"/>
              <a:gd name="connsiteX129" fmla="*/ 5382817 w 12193149"/>
              <a:gd name="connsiteY129" fmla="*/ 2301764 h 2344739"/>
              <a:gd name="connsiteX130" fmla="*/ 5262912 w 12193149"/>
              <a:gd name="connsiteY130" fmla="*/ 2281347 h 2344739"/>
              <a:gd name="connsiteX131" fmla="*/ 5224109 w 12193149"/>
              <a:gd name="connsiteY131" fmla="*/ 2270223 h 2344739"/>
              <a:gd name="connsiteX132" fmla="*/ 5175808 w 12193149"/>
              <a:gd name="connsiteY132" fmla="*/ 2267233 h 2344739"/>
              <a:gd name="connsiteX133" fmla="*/ 5157702 w 12193149"/>
              <a:gd name="connsiteY133" fmla="*/ 2260010 h 2344739"/>
              <a:gd name="connsiteX134" fmla="*/ 5143747 w 12193149"/>
              <a:gd name="connsiteY134" fmla="*/ 2256610 h 2344739"/>
              <a:gd name="connsiteX135" fmla="*/ 5140744 w 12193149"/>
              <a:gd name="connsiteY135" fmla="*/ 2254509 h 2344739"/>
              <a:gd name="connsiteX136" fmla="*/ 5122807 w 12193149"/>
              <a:gd name="connsiteY136" fmla="*/ 2243656 h 2344739"/>
              <a:gd name="connsiteX137" fmla="*/ 5066938 w 12193149"/>
              <a:gd name="connsiteY137" fmla="*/ 2250227 h 2344739"/>
              <a:gd name="connsiteX138" fmla="*/ 5012662 w 12193149"/>
              <a:gd name="connsiteY138" fmla="*/ 2233846 h 2344739"/>
              <a:gd name="connsiteX139" fmla="*/ 4841589 w 12193149"/>
              <a:gd name="connsiteY139" fmla="*/ 2209829 h 2344739"/>
              <a:gd name="connsiteX140" fmla="*/ 4763595 w 12193149"/>
              <a:gd name="connsiteY140" fmla="*/ 2182061 h 2344739"/>
              <a:gd name="connsiteX141" fmla="*/ 4724334 w 12193149"/>
              <a:gd name="connsiteY141" fmla="*/ 2173047 h 2344739"/>
              <a:gd name="connsiteX142" fmla="*/ 4722324 w 12193149"/>
              <a:gd name="connsiteY142" fmla="*/ 2172298 h 2344739"/>
              <a:gd name="connsiteX143" fmla="*/ 4723259 w 12193149"/>
              <a:gd name="connsiteY143" fmla="*/ 2172087 h 2344739"/>
              <a:gd name="connsiteX144" fmla="*/ 4718350 w 12193149"/>
              <a:gd name="connsiteY144" fmla="*/ 2170817 h 2344739"/>
              <a:gd name="connsiteX145" fmla="*/ 4722324 w 12193149"/>
              <a:gd name="connsiteY145" fmla="*/ 2172298 h 2344739"/>
              <a:gd name="connsiteX146" fmla="*/ 4716674 w 12193149"/>
              <a:gd name="connsiteY146" fmla="*/ 2173573 h 2344739"/>
              <a:gd name="connsiteX147" fmla="*/ 4516962 w 12193149"/>
              <a:gd name="connsiteY147" fmla="*/ 2163671 h 2344739"/>
              <a:gd name="connsiteX148" fmla="*/ 4429691 w 12193149"/>
              <a:gd name="connsiteY148" fmla="*/ 2153020 h 2344739"/>
              <a:gd name="connsiteX149" fmla="*/ 4364023 w 12193149"/>
              <a:gd name="connsiteY149" fmla="*/ 2151674 h 2344739"/>
              <a:gd name="connsiteX150" fmla="*/ 4318114 w 12193149"/>
              <a:gd name="connsiteY150" fmla="*/ 2158289 h 2344739"/>
              <a:gd name="connsiteX151" fmla="*/ 4316258 w 12193149"/>
              <a:gd name="connsiteY151" fmla="*/ 2156948 h 2344739"/>
              <a:gd name="connsiteX152" fmla="*/ 4296292 w 12193149"/>
              <a:gd name="connsiteY152" fmla="*/ 2155069 h 2344739"/>
              <a:gd name="connsiteX153" fmla="*/ 4291212 w 12193149"/>
              <a:gd name="connsiteY153" fmla="*/ 2157986 h 2344739"/>
              <a:gd name="connsiteX154" fmla="*/ 4277290 w 12193149"/>
              <a:gd name="connsiteY154" fmla="*/ 2157740 h 2344739"/>
              <a:gd name="connsiteX155" fmla="*/ 4249265 w 12193149"/>
              <a:gd name="connsiteY155" fmla="*/ 2160064 h 2344739"/>
              <a:gd name="connsiteX156" fmla="*/ 4203199 w 12193149"/>
              <a:gd name="connsiteY156" fmla="*/ 2157269 h 2344739"/>
              <a:gd name="connsiteX157" fmla="*/ 4202893 w 12193149"/>
              <a:gd name="connsiteY157" fmla="*/ 2156010 h 2344739"/>
              <a:gd name="connsiteX158" fmla="*/ 4192396 w 12193149"/>
              <a:gd name="connsiteY158" fmla="*/ 2150376 h 2344739"/>
              <a:gd name="connsiteX159" fmla="*/ 4143893 w 12193149"/>
              <a:gd name="connsiteY159" fmla="*/ 2134511 h 2344739"/>
              <a:gd name="connsiteX160" fmla="*/ 4084245 w 12193149"/>
              <a:gd name="connsiteY160" fmla="*/ 2107978 h 2344739"/>
              <a:gd name="connsiteX161" fmla="*/ 4075694 w 12193149"/>
              <a:gd name="connsiteY161" fmla="*/ 2107143 h 2344739"/>
              <a:gd name="connsiteX162" fmla="*/ 4075575 w 12193149"/>
              <a:gd name="connsiteY162" fmla="*/ 2106844 h 2344739"/>
              <a:gd name="connsiteX163" fmla="*/ 4066658 w 12193149"/>
              <a:gd name="connsiteY163" fmla="*/ 2105400 h 2344739"/>
              <a:gd name="connsiteX164" fmla="*/ 4060102 w 12193149"/>
              <a:gd name="connsiteY164" fmla="*/ 2105618 h 2344739"/>
              <a:gd name="connsiteX165" fmla="*/ 4043512 w 12193149"/>
              <a:gd name="connsiteY165" fmla="*/ 2103997 h 2344739"/>
              <a:gd name="connsiteX166" fmla="*/ 4038145 w 12193149"/>
              <a:gd name="connsiteY166" fmla="*/ 2101563 h 2344739"/>
              <a:gd name="connsiteX167" fmla="*/ 4036511 w 12193149"/>
              <a:gd name="connsiteY167" fmla="*/ 2097896 h 2344739"/>
              <a:gd name="connsiteX168" fmla="*/ 4034926 w 12193149"/>
              <a:gd name="connsiteY168" fmla="*/ 2098131 h 2344739"/>
              <a:gd name="connsiteX169" fmla="*/ 4005686 w 12193149"/>
              <a:gd name="connsiteY169" fmla="*/ 2085563 h 2344739"/>
              <a:gd name="connsiteX170" fmla="*/ 3937994 w 12193149"/>
              <a:gd name="connsiteY170" fmla="*/ 2068106 h 2344739"/>
              <a:gd name="connsiteX171" fmla="*/ 3898423 w 12193149"/>
              <a:gd name="connsiteY171" fmla="*/ 2062451 h 2344739"/>
              <a:gd name="connsiteX172" fmla="*/ 3790908 w 12193149"/>
              <a:gd name="connsiteY172" fmla="*/ 2042213 h 2344739"/>
              <a:gd name="connsiteX173" fmla="*/ 3683661 w 12193149"/>
              <a:gd name="connsiteY173" fmla="*/ 2018290 h 2344739"/>
              <a:gd name="connsiteX174" fmla="*/ 3611183 w 12193149"/>
              <a:gd name="connsiteY174" fmla="*/ 1986019 h 2344739"/>
              <a:gd name="connsiteX175" fmla="*/ 3605003 w 12193149"/>
              <a:gd name="connsiteY175" fmla="*/ 1987381 h 2344739"/>
              <a:gd name="connsiteX176" fmla="*/ 3595884 w 12193149"/>
              <a:gd name="connsiteY176" fmla="*/ 1987545 h 2344739"/>
              <a:gd name="connsiteX177" fmla="*/ 3595649 w 12193149"/>
              <a:gd name="connsiteY177" fmla="*/ 1987276 h 2344739"/>
              <a:gd name="connsiteX178" fmla="*/ 3587126 w 12193149"/>
              <a:gd name="connsiteY178" fmla="*/ 1987966 h 2344739"/>
              <a:gd name="connsiteX179" fmla="*/ 3537283 w 12193149"/>
              <a:gd name="connsiteY179" fmla="*/ 1978267 h 2344739"/>
              <a:gd name="connsiteX180" fmla="*/ 3474371 w 12193149"/>
              <a:gd name="connsiteY180" fmla="*/ 1974606 h 2344739"/>
              <a:gd name="connsiteX181" fmla="*/ 3401876 w 12193149"/>
              <a:gd name="connsiteY181" fmla="*/ 1962558 h 2344739"/>
              <a:gd name="connsiteX182" fmla="*/ 3365036 w 12193149"/>
              <a:gd name="connsiteY182" fmla="*/ 1979510 h 2344739"/>
              <a:gd name="connsiteX183" fmla="*/ 3345174 w 12193149"/>
              <a:gd name="connsiteY183" fmla="*/ 1981192 h 2344739"/>
              <a:gd name="connsiteX184" fmla="*/ 3342846 w 12193149"/>
              <a:gd name="connsiteY184" fmla="*/ 1980217 h 2344739"/>
              <a:gd name="connsiteX185" fmla="*/ 3263504 w 12193149"/>
              <a:gd name="connsiteY185" fmla="*/ 1986094 h 2344739"/>
              <a:gd name="connsiteX186" fmla="*/ 3143704 w 12193149"/>
              <a:gd name="connsiteY186" fmla="*/ 1993869 h 2344739"/>
              <a:gd name="connsiteX187" fmla="*/ 3031439 w 12193149"/>
              <a:gd name="connsiteY187" fmla="*/ 1996512 h 2344739"/>
              <a:gd name="connsiteX188" fmla="*/ 2782717 w 12193149"/>
              <a:gd name="connsiteY188" fmla="*/ 2018333 h 2344739"/>
              <a:gd name="connsiteX189" fmla="*/ 2647675 w 12193149"/>
              <a:gd name="connsiteY189" fmla="*/ 2028869 h 2344739"/>
              <a:gd name="connsiteX190" fmla="*/ 2569176 w 12193149"/>
              <a:gd name="connsiteY190" fmla="*/ 2002628 h 2344739"/>
              <a:gd name="connsiteX191" fmla="*/ 2444403 w 12193149"/>
              <a:gd name="connsiteY191" fmla="*/ 2016529 h 2344739"/>
              <a:gd name="connsiteX192" fmla="*/ 2316260 w 12193149"/>
              <a:gd name="connsiteY192" fmla="*/ 2024996 h 2344739"/>
              <a:gd name="connsiteX193" fmla="*/ 2209726 w 12193149"/>
              <a:gd name="connsiteY193" fmla="*/ 2019763 h 2344739"/>
              <a:gd name="connsiteX194" fmla="*/ 2095813 w 12193149"/>
              <a:gd name="connsiteY194" fmla="*/ 2003052 h 2344739"/>
              <a:gd name="connsiteX195" fmla="*/ 1998504 w 12193149"/>
              <a:gd name="connsiteY195" fmla="*/ 1995032 h 2344739"/>
              <a:gd name="connsiteX196" fmla="*/ 1929320 w 12193149"/>
              <a:gd name="connsiteY196" fmla="*/ 2016977 h 2344739"/>
              <a:gd name="connsiteX197" fmla="*/ 1922798 w 12193149"/>
              <a:gd name="connsiteY197" fmla="*/ 2012146 h 2344739"/>
              <a:gd name="connsiteX198" fmla="*/ 1874228 w 12193149"/>
              <a:gd name="connsiteY198" fmla="*/ 2013741 h 2344739"/>
              <a:gd name="connsiteX199" fmla="*/ 1787803 w 12193149"/>
              <a:gd name="connsiteY199" fmla="*/ 2041363 h 2344739"/>
              <a:gd name="connsiteX200" fmla="*/ 1739352 w 12193149"/>
              <a:gd name="connsiteY200" fmla="*/ 2036312 h 2344739"/>
              <a:gd name="connsiteX201" fmla="*/ 1676219 w 12193149"/>
              <a:gd name="connsiteY201" fmla="*/ 2019963 h 2344739"/>
              <a:gd name="connsiteX202" fmla="*/ 1609817 w 12193149"/>
              <a:gd name="connsiteY202" fmla="*/ 2013066 h 2344739"/>
              <a:gd name="connsiteX203" fmla="*/ 1497258 w 12193149"/>
              <a:gd name="connsiteY203" fmla="*/ 1987476 h 2344739"/>
              <a:gd name="connsiteX204" fmla="*/ 1151127 w 12193149"/>
              <a:gd name="connsiteY204" fmla="*/ 1938041 h 2344739"/>
              <a:gd name="connsiteX205" fmla="*/ 859417 w 12193149"/>
              <a:gd name="connsiteY205" fmla="*/ 1928608 h 2344739"/>
              <a:gd name="connsiteX206" fmla="*/ 838688 w 12193149"/>
              <a:gd name="connsiteY206" fmla="*/ 1929821 h 2344739"/>
              <a:gd name="connsiteX207" fmla="*/ 817957 w 12193149"/>
              <a:gd name="connsiteY207" fmla="*/ 1927857 h 2344739"/>
              <a:gd name="connsiteX208" fmla="*/ 812654 w 12193149"/>
              <a:gd name="connsiteY208" fmla="*/ 1930751 h 2344739"/>
              <a:gd name="connsiteX209" fmla="*/ 721195 w 12193149"/>
              <a:gd name="connsiteY209" fmla="*/ 1929661 h 2344739"/>
              <a:gd name="connsiteX210" fmla="*/ 720890 w 12193149"/>
              <a:gd name="connsiteY210" fmla="*/ 1928399 h 2344739"/>
              <a:gd name="connsiteX211" fmla="*/ 710023 w 12193149"/>
              <a:gd name="connsiteY211" fmla="*/ 1922722 h 2344739"/>
              <a:gd name="connsiteX212" fmla="*/ 597940 w 12193149"/>
              <a:gd name="connsiteY212" fmla="*/ 1879864 h 2344739"/>
              <a:gd name="connsiteX213" fmla="*/ 579683 w 12193149"/>
              <a:gd name="connsiteY213" fmla="*/ 1877212 h 2344739"/>
              <a:gd name="connsiteX214" fmla="*/ 572865 w 12193149"/>
              <a:gd name="connsiteY214" fmla="*/ 1877401 h 2344739"/>
              <a:gd name="connsiteX215" fmla="*/ 446247 w 12193149"/>
              <a:gd name="connsiteY215" fmla="*/ 1839371 h 2344739"/>
              <a:gd name="connsiteX216" fmla="*/ 405163 w 12193149"/>
              <a:gd name="connsiteY216" fmla="*/ 1833548 h 2344739"/>
              <a:gd name="connsiteX217" fmla="*/ 293583 w 12193149"/>
              <a:gd name="connsiteY217" fmla="*/ 1812852 h 2344739"/>
              <a:gd name="connsiteX218" fmla="*/ 119529 w 12193149"/>
              <a:gd name="connsiteY218" fmla="*/ 1761047 h 2344739"/>
              <a:gd name="connsiteX219" fmla="*/ 16674 w 12193149"/>
              <a:gd name="connsiteY219" fmla="*/ 1758191 h 2344739"/>
              <a:gd name="connsiteX220" fmla="*/ 1150 w 12193149"/>
              <a:gd name="connsiteY220" fmla="*/ 1752722 h 2344739"/>
              <a:gd name="connsiteX221" fmla="*/ 1148 w 12193149"/>
              <a:gd name="connsiteY221" fmla="*/ 222213 h 2344739"/>
              <a:gd name="connsiteX222" fmla="*/ 1148 w 12193149"/>
              <a:gd name="connsiteY222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38590 w 12193149"/>
              <a:gd name="connsiteY65" fmla="*/ 1869293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585655 w 12193149"/>
              <a:gd name="connsiteY63" fmla="*/ 1795542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219707 w 12193149"/>
              <a:gd name="connsiteY105" fmla="*/ 2156680 h 2344739"/>
              <a:gd name="connsiteX106" fmla="*/ 7202249 w 12193149"/>
              <a:gd name="connsiteY106" fmla="*/ 2161230 h 2344739"/>
              <a:gd name="connsiteX107" fmla="*/ 7198152 w 12193149"/>
              <a:gd name="connsiteY107" fmla="*/ 2166588 h 2344739"/>
              <a:gd name="connsiteX108" fmla="*/ 7171956 w 12193149"/>
              <a:gd name="connsiteY108" fmla="*/ 2171236 h 2344739"/>
              <a:gd name="connsiteX109" fmla="*/ 7098136 w 12193149"/>
              <a:gd name="connsiteY109" fmla="*/ 2183464 h 2344739"/>
              <a:gd name="connsiteX110" fmla="*/ 7019644 w 12193149"/>
              <a:gd name="connsiteY110" fmla="*/ 2183090 h 2344739"/>
              <a:gd name="connsiteX111" fmla="*/ 6905294 w 12193149"/>
              <a:gd name="connsiteY111" fmla="*/ 2212596 h 2344739"/>
              <a:gd name="connsiteX112" fmla="*/ 6709370 w 12193149"/>
              <a:gd name="connsiteY112" fmla="*/ 2240551 h 2344739"/>
              <a:gd name="connsiteX113" fmla="*/ 6550602 w 12193149"/>
              <a:gd name="connsiteY113" fmla="*/ 2269327 h 2344739"/>
              <a:gd name="connsiteX114" fmla="*/ 6318708 w 12193149"/>
              <a:gd name="connsiteY114" fmla="*/ 2316127 h 2344739"/>
              <a:gd name="connsiteX115" fmla="*/ 6169822 w 12193149"/>
              <a:gd name="connsiteY115" fmla="*/ 2318214 h 2344739"/>
              <a:gd name="connsiteX116" fmla="*/ 6074996 w 12193149"/>
              <a:gd name="connsiteY116" fmla="*/ 2338676 h 2344739"/>
              <a:gd name="connsiteX117" fmla="*/ 6069677 w 12193149"/>
              <a:gd name="connsiteY117" fmla="*/ 2337139 h 2344739"/>
              <a:gd name="connsiteX118" fmla="*/ 6049786 w 12193149"/>
              <a:gd name="connsiteY118" fmla="*/ 2337822 h 2344739"/>
              <a:gd name="connsiteX119" fmla="*/ 6042433 w 12193149"/>
              <a:gd name="connsiteY119" fmla="*/ 2329473 h 2344739"/>
              <a:gd name="connsiteX120" fmla="*/ 6011238 w 12193149"/>
              <a:gd name="connsiteY120" fmla="*/ 2324380 h 2344739"/>
              <a:gd name="connsiteX121" fmla="*/ 5958523 w 12193149"/>
              <a:gd name="connsiteY121" fmla="*/ 2328024 h 2344739"/>
              <a:gd name="connsiteX122" fmla="*/ 5760067 w 12193149"/>
              <a:gd name="connsiteY122" fmla="*/ 2343716 h 2344739"/>
              <a:gd name="connsiteX123" fmla="*/ 5628108 w 12193149"/>
              <a:gd name="connsiteY123" fmla="*/ 2344739 h 2344739"/>
              <a:gd name="connsiteX124" fmla="*/ 5472054 w 12193149"/>
              <a:gd name="connsiteY124" fmla="*/ 2330719 h 2344739"/>
              <a:gd name="connsiteX125" fmla="*/ 5433909 w 12193149"/>
              <a:gd name="connsiteY125" fmla="*/ 2319466 h 2344739"/>
              <a:gd name="connsiteX126" fmla="*/ 5382817 w 12193149"/>
              <a:gd name="connsiteY126" fmla="*/ 2301764 h 2344739"/>
              <a:gd name="connsiteX127" fmla="*/ 5262912 w 12193149"/>
              <a:gd name="connsiteY127" fmla="*/ 2281347 h 2344739"/>
              <a:gd name="connsiteX128" fmla="*/ 5224109 w 12193149"/>
              <a:gd name="connsiteY128" fmla="*/ 2270223 h 2344739"/>
              <a:gd name="connsiteX129" fmla="*/ 5175808 w 12193149"/>
              <a:gd name="connsiteY129" fmla="*/ 2267233 h 2344739"/>
              <a:gd name="connsiteX130" fmla="*/ 5157702 w 12193149"/>
              <a:gd name="connsiteY130" fmla="*/ 2260010 h 2344739"/>
              <a:gd name="connsiteX131" fmla="*/ 5143747 w 12193149"/>
              <a:gd name="connsiteY131" fmla="*/ 2256610 h 2344739"/>
              <a:gd name="connsiteX132" fmla="*/ 5140744 w 12193149"/>
              <a:gd name="connsiteY132" fmla="*/ 2254509 h 2344739"/>
              <a:gd name="connsiteX133" fmla="*/ 5122807 w 12193149"/>
              <a:gd name="connsiteY133" fmla="*/ 2243656 h 2344739"/>
              <a:gd name="connsiteX134" fmla="*/ 5066938 w 12193149"/>
              <a:gd name="connsiteY134" fmla="*/ 2250227 h 2344739"/>
              <a:gd name="connsiteX135" fmla="*/ 5012662 w 12193149"/>
              <a:gd name="connsiteY135" fmla="*/ 2233846 h 2344739"/>
              <a:gd name="connsiteX136" fmla="*/ 4841589 w 12193149"/>
              <a:gd name="connsiteY136" fmla="*/ 2209829 h 2344739"/>
              <a:gd name="connsiteX137" fmla="*/ 4763595 w 12193149"/>
              <a:gd name="connsiteY137" fmla="*/ 2182061 h 2344739"/>
              <a:gd name="connsiteX138" fmla="*/ 4724334 w 12193149"/>
              <a:gd name="connsiteY138" fmla="*/ 2173047 h 2344739"/>
              <a:gd name="connsiteX139" fmla="*/ 4722324 w 12193149"/>
              <a:gd name="connsiteY139" fmla="*/ 2172298 h 2344739"/>
              <a:gd name="connsiteX140" fmla="*/ 4723259 w 12193149"/>
              <a:gd name="connsiteY140" fmla="*/ 2172087 h 2344739"/>
              <a:gd name="connsiteX141" fmla="*/ 4718350 w 12193149"/>
              <a:gd name="connsiteY141" fmla="*/ 2170817 h 2344739"/>
              <a:gd name="connsiteX142" fmla="*/ 4722324 w 12193149"/>
              <a:gd name="connsiteY142" fmla="*/ 2172298 h 2344739"/>
              <a:gd name="connsiteX143" fmla="*/ 4716674 w 12193149"/>
              <a:gd name="connsiteY143" fmla="*/ 2173573 h 2344739"/>
              <a:gd name="connsiteX144" fmla="*/ 4516962 w 12193149"/>
              <a:gd name="connsiteY144" fmla="*/ 2163671 h 2344739"/>
              <a:gd name="connsiteX145" fmla="*/ 4429691 w 12193149"/>
              <a:gd name="connsiteY145" fmla="*/ 2153020 h 2344739"/>
              <a:gd name="connsiteX146" fmla="*/ 4364023 w 12193149"/>
              <a:gd name="connsiteY146" fmla="*/ 2151674 h 2344739"/>
              <a:gd name="connsiteX147" fmla="*/ 4318114 w 12193149"/>
              <a:gd name="connsiteY147" fmla="*/ 2158289 h 2344739"/>
              <a:gd name="connsiteX148" fmla="*/ 4316258 w 12193149"/>
              <a:gd name="connsiteY148" fmla="*/ 2156948 h 2344739"/>
              <a:gd name="connsiteX149" fmla="*/ 4296292 w 12193149"/>
              <a:gd name="connsiteY149" fmla="*/ 2155069 h 2344739"/>
              <a:gd name="connsiteX150" fmla="*/ 4291212 w 12193149"/>
              <a:gd name="connsiteY150" fmla="*/ 2157986 h 2344739"/>
              <a:gd name="connsiteX151" fmla="*/ 4277290 w 12193149"/>
              <a:gd name="connsiteY151" fmla="*/ 2157740 h 2344739"/>
              <a:gd name="connsiteX152" fmla="*/ 4249265 w 12193149"/>
              <a:gd name="connsiteY152" fmla="*/ 2160064 h 2344739"/>
              <a:gd name="connsiteX153" fmla="*/ 4203199 w 12193149"/>
              <a:gd name="connsiteY153" fmla="*/ 2157269 h 2344739"/>
              <a:gd name="connsiteX154" fmla="*/ 4202893 w 12193149"/>
              <a:gd name="connsiteY154" fmla="*/ 2156010 h 2344739"/>
              <a:gd name="connsiteX155" fmla="*/ 4192396 w 12193149"/>
              <a:gd name="connsiteY155" fmla="*/ 2150376 h 2344739"/>
              <a:gd name="connsiteX156" fmla="*/ 4143893 w 12193149"/>
              <a:gd name="connsiteY156" fmla="*/ 2134511 h 2344739"/>
              <a:gd name="connsiteX157" fmla="*/ 4084245 w 12193149"/>
              <a:gd name="connsiteY157" fmla="*/ 2107978 h 2344739"/>
              <a:gd name="connsiteX158" fmla="*/ 4075694 w 12193149"/>
              <a:gd name="connsiteY158" fmla="*/ 2107143 h 2344739"/>
              <a:gd name="connsiteX159" fmla="*/ 4075575 w 12193149"/>
              <a:gd name="connsiteY159" fmla="*/ 2106844 h 2344739"/>
              <a:gd name="connsiteX160" fmla="*/ 4066658 w 12193149"/>
              <a:gd name="connsiteY160" fmla="*/ 2105400 h 2344739"/>
              <a:gd name="connsiteX161" fmla="*/ 4060102 w 12193149"/>
              <a:gd name="connsiteY161" fmla="*/ 2105618 h 2344739"/>
              <a:gd name="connsiteX162" fmla="*/ 4043512 w 12193149"/>
              <a:gd name="connsiteY162" fmla="*/ 2103997 h 2344739"/>
              <a:gd name="connsiteX163" fmla="*/ 4038145 w 12193149"/>
              <a:gd name="connsiteY163" fmla="*/ 2101563 h 2344739"/>
              <a:gd name="connsiteX164" fmla="*/ 4036511 w 12193149"/>
              <a:gd name="connsiteY164" fmla="*/ 2097896 h 2344739"/>
              <a:gd name="connsiteX165" fmla="*/ 4034926 w 12193149"/>
              <a:gd name="connsiteY165" fmla="*/ 2098131 h 2344739"/>
              <a:gd name="connsiteX166" fmla="*/ 4005686 w 12193149"/>
              <a:gd name="connsiteY166" fmla="*/ 2085563 h 2344739"/>
              <a:gd name="connsiteX167" fmla="*/ 3937994 w 12193149"/>
              <a:gd name="connsiteY167" fmla="*/ 2068106 h 2344739"/>
              <a:gd name="connsiteX168" fmla="*/ 3898423 w 12193149"/>
              <a:gd name="connsiteY168" fmla="*/ 2062451 h 2344739"/>
              <a:gd name="connsiteX169" fmla="*/ 3790908 w 12193149"/>
              <a:gd name="connsiteY169" fmla="*/ 2042213 h 2344739"/>
              <a:gd name="connsiteX170" fmla="*/ 3683661 w 12193149"/>
              <a:gd name="connsiteY170" fmla="*/ 2018290 h 2344739"/>
              <a:gd name="connsiteX171" fmla="*/ 3611183 w 12193149"/>
              <a:gd name="connsiteY171" fmla="*/ 1986019 h 2344739"/>
              <a:gd name="connsiteX172" fmla="*/ 3605003 w 12193149"/>
              <a:gd name="connsiteY172" fmla="*/ 1987381 h 2344739"/>
              <a:gd name="connsiteX173" fmla="*/ 3595884 w 12193149"/>
              <a:gd name="connsiteY173" fmla="*/ 1987545 h 2344739"/>
              <a:gd name="connsiteX174" fmla="*/ 3595649 w 12193149"/>
              <a:gd name="connsiteY174" fmla="*/ 1987276 h 2344739"/>
              <a:gd name="connsiteX175" fmla="*/ 3587126 w 12193149"/>
              <a:gd name="connsiteY175" fmla="*/ 1987966 h 2344739"/>
              <a:gd name="connsiteX176" fmla="*/ 3537283 w 12193149"/>
              <a:gd name="connsiteY176" fmla="*/ 1978267 h 2344739"/>
              <a:gd name="connsiteX177" fmla="*/ 3474371 w 12193149"/>
              <a:gd name="connsiteY177" fmla="*/ 1974606 h 2344739"/>
              <a:gd name="connsiteX178" fmla="*/ 3401876 w 12193149"/>
              <a:gd name="connsiteY178" fmla="*/ 1962558 h 2344739"/>
              <a:gd name="connsiteX179" fmla="*/ 3365036 w 12193149"/>
              <a:gd name="connsiteY179" fmla="*/ 1979510 h 2344739"/>
              <a:gd name="connsiteX180" fmla="*/ 3345174 w 12193149"/>
              <a:gd name="connsiteY180" fmla="*/ 1981192 h 2344739"/>
              <a:gd name="connsiteX181" fmla="*/ 3342846 w 12193149"/>
              <a:gd name="connsiteY181" fmla="*/ 1980217 h 2344739"/>
              <a:gd name="connsiteX182" fmla="*/ 3263504 w 12193149"/>
              <a:gd name="connsiteY182" fmla="*/ 1986094 h 2344739"/>
              <a:gd name="connsiteX183" fmla="*/ 3143704 w 12193149"/>
              <a:gd name="connsiteY183" fmla="*/ 1993869 h 2344739"/>
              <a:gd name="connsiteX184" fmla="*/ 3031439 w 12193149"/>
              <a:gd name="connsiteY184" fmla="*/ 1996512 h 2344739"/>
              <a:gd name="connsiteX185" fmla="*/ 2782717 w 12193149"/>
              <a:gd name="connsiteY185" fmla="*/ 2018333 h 2344739"/>
              <a:gd name="connsiteX186" fmla="*/ 2647675 w 12193149"/>
              <a:gd name="connsiteY186" fmla="*/ 2028869 h 2344739"/>
              <a:gd name="connsiteX187" fmla="*/ 2569176 w 12193149"/>
              <a:gd name="connsiteY187" fmla="*/ 2002628 h 2344739"/>
              <a:gd name="connsiteX188" fmla="*/ 2444403 w 12193149"/>
              <a:gd name="connsiteY188" fmla="*/ 2016529 h 2344739"/>
              <a:gd name="connsiteX189" fmla="*/ 2316260 w 12193149"/>
              <a:gd name="connsiteY189" fmla="*/ 2024996 h 2344739"/>
              <a:gd name="connsiteX190" fmla="*/ 2209726 w 12193149"/>
              <a:gd name="connsiteY190" fmla="*/ 2019763 h 2344739"/>
              <a:gd name="connsiteX191" fmla="*/ 2095813 w 12193149"/>
              <a:gd name="connsiteY191" fmla="*/ 2003052 h 2344739"/>
              <a:gd name="connsiteX192" fmla="*/ 1998504 w 12193149"/>
              <a:gd name="connsiteY192" fmla="*/ 1995032 h 2344739"/>
              <a:gd name="connsiteX193" fmla="*/ 1929320 w 12193149"/>
              <a:gd name="connsiteY193" fmla="*/ 2016977 h 2344739"/>
              <a:gd name="connsiteX194" fmla="*/ 1922798 w 12193149"/>
              <a:gd name="connsiteY194" fmla="*/ 2012146 h 2344739"/>
              <a:gd name="connsiteX195" fmla="*/ 1874228 w 12193149"/>
              <a:gd name="connsiteY195" fmla="*/ 2013741 h 2344739"/>
              <a:gd name="connsiteX196" fmla="*/ 1787803 w 12193149"/>
              <a:gd name="connsiteY196" fmla="*/ 2041363 h 2344739"/>
              <a:gd name="connsiteX197" fmla="*/ 1739352 w 12193149"/>
              <a:gd name="connsiteY197" fmla="*/ 2036312 h 2344739"/>
              <a:gd name="connsiteX198" fmla="*/ 1676219 w 12193149"/>
              <a:gd name="connsiteY198" fmla="*/ 2019963 h 2344739"/>
              <a:gd name="connsiteX199" fmla="*/ 1609817 w 12193149"/>
              <a:gd name="connsiteY199" fmla="*/ 2013066 h 2344739"/>
              <a:gd name="connsiteX200" fmla="*/ 1497258 w 12193149"/>
              <a:gd name="connsiteY200" fmla="*/ 1987476 h 2344739"/>
              <a:gd name="connsiteX201" fmla="*/ 1151127 w 12193149"/>
              <a:gd name="connsiteY201" fmla="*/ 1938041 h 2344739"/>
              <a:gd name="connsiteX202" fmla="*/ 859417 w 12193149"/>
              <a:gd name="connsiteY202" fmla="*/ 1928608 h 2344739"/>
              <a:gd name="connsiteX203" fmla="*/ 838688 w 12193149"/>
              <a:gd name="connsiteY203" fmla="*/ 1929821 h 2344739"/>
              <a:gd name="connsiteX204" fmla="*/ 817957 w 12193149"/>
              <a:gd name="connsiteY204" fmla="*/ 1927857 h 2344739"/>
              <a:gd name="connsiteX205" fmla="*/ 812654 w 12193149"/>
              <a:gd name="connsiteY205" fmla="*/ 1930751 h 2344739"/>
              <a:gd name="connsiteX206" fmla="*/ 721195 w 12193149"/>
              <a:gd name="connsiteY206" fmla="*/ 1929661 h 2344739"/>
              <a:gd name="connsiteX207" fmla="*/ 720890 w 12193149"/>
              <a:gd name="connsiteY207" fmla="*/ 1928399 h 2344739"/>
              <a:gd name="connsiteX208" fmla="*/ 710023 w 12193149"/>
              <a:gd name="connsiteY208" fmla="*/ 1922722 h 2344739"/>
              <a:gd name="connsiteX209" fmla="*/ 597940 w 12193149"/>
              <a:gd name="connsiteY209" fmla="*/ 1879864 h 2344739"/>
              <a:gd name="connsiteX210" fmla="*/ 579683 w 12193149"/>
              <a:gd name="connsiteY210" fmla="*/ 1877212 h 2344739"/>
              <a:gd name="connsiteX211" fmla="*/ 572865 w 12193149"/>
              <a:gd name="connsiteY211" fmla="*/ 1877401 h 2344739"/>
              <a:gd name="connsiteX212" fmla="*/ 446247 w 12193149"/>
              <a:gd name="connsiteY212" fmla="*/ 1839371 h 2344739"/>
              <a:gd name="connsiteX213" fmla="*/ 405163 w 12193149"/>
              <a:gd name="connsiteY213" fmla="*/ 1833548 h 2344739"/>
              <a:gd name="connsiteX214" fmla="*/ 293583 w 12193149"/>
              <a:gd name="connsiteY214" fmla="*/ 1812852 h 2344739"/>
              <a:gd name="connsiteX215" fmla="*/ 119529 w 12193149"/>
              <a:gd name="connsiteY215" fmla="*/ 1761047 h 2344739"/>
              <a:gd name="connsiteX216" fmla="*/ 16674 w 12193149"/>
              <a:gd name="connsiteY216" fmla="*/ 1758191 h 2344739"/>
              <a:gd name="connsiteX217" fmla="*/ 1150 w 12193149"/>
              <a:gd name="connsiteY217" fmla="*/ 1752722 h 2344739"/>
              <a:gd name="connsiteX218" fmla="*/ 1148 w 12193149"/>
              <a:gd name="connsiteY218" fmla="*/ 222213 h 2344739"/>
              <a:gd name="connsiteX219" fmla="*/ 1148 w 12193149"/>
              <a:gd name="connsiteY219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590693 w 12193149"/>
              <a:gd name="connsiteY23" fmla="*/ 963777 h 2344739"/>
              <a:gd name="connsiteX24" fmla="*/ 11506817 w 12193149"/>
              <a:gd name="connsiteY24" fmla="*/ 1033623 h 2344739"/>
              <a:gd name="connsiteX25" fmla="*/ 11280332 w 12193149"/>
              <a:gd name="connsiteY25" fmla="*/ 1223571 h 2344739"/>
              <a:gd name="connsiteX26" fmla="*/ 11228309 w 12193149"/>
              <a:gd name="connsiteY26" fmla="*/ 1276236 h 2344739"/>
              <a:gd name="connsiteX27" fmla="*/ 11218087 w 12193149"/>
              <a:gd name="connsiteY27" fmla="*/ 1275961 h 2344739"/>
              <a:gd name="connsiteX28" fmla="*/ 11217184 w 12193149"/>
              <a:gd name="connsiteY28" fmla="*/ 1275018 h 2344739"/>
              <a:gd name="connsiteX29" fmla="*/ 11188885 w 12193149"/>
              <a:gd name="connsiteY29" fmla="*/ 1292383 h 2344739"/>
              <a:gd name="connsiteX30" fmla="*/ 11184501 w 12193149"/>
              <a:gd name="connsiteY30" fmla="*/ 1292525 h 2344739"/>
              <a:gd name="connsiteX31" fmla="*/ 11166854 w 12193149"/>
              <a:gd name="connsiteY31" fmla="*/ 1306612 h 2344739"/>
              <a:gd name="connsiteX32" fmla="*/ 11157311 w 12193149"/>
              <a:gd name="connsiteY32" fmla="*/ 1312414 h 2344739"/>
              <a:gd name="connsiteX33" fmla="*/ 11155496 w 12193149"/>
              <a:gd name="connsiteY33" fmla="*/ 1317097 h 2344739"/>
              <a:gd name="connsiteX34" fmla="*/ 11140961 w 12193149"/>
              <a:gd name="connsiteY34" fmla="*/ 1324115 h 2344739"/>
              <a:gd name="connsiteX35" fmla="*/ 11138961 w 12193149"/>
              <a:gd name="connsiteY35" fmla="*/ 1323772 h 2344739"/>
              <a:gd name="connsiteX36" fmla="*/ 11128208 w 12193149"/>
              <a:gd name="connsiteY36" fmla="*/ 1333832 h 2344739"/>
              <a:gd name="connsiteX37" fmla="*/ 11120691 w 12193149"/>
              <a:gd name="connsiteY37" fmla="*/ 1347424 h 2344739"/>
              <a:gd name="connsiteX38" fmla="*/ 10894683 w 12193149"/>
              <a:gd name="connsiteY38" fmla="*/ 1473399 h 2344739"/>
              <a:gd name="connsiteX39" fmla="*/ 10773300 w 12193149"/>
              <a:gd name="connsiteY39" fmla="*/ 1523191 h 2344739"/>
              <a:gd name="connsiteX40" fmla="*/ 10627668 w 12193149"/>
              <a:gd name="connsiteY40" fmla="*/ 1559229 h 2344739"/>
              <a:gd name="connsiteX41" fmla="*/ 10581895 w 12193149"/>
              <a:gd name="connsiteY41" fmla="*/ 1568689 h 2344739"/>
              <a:gd name="connsiteX42" fmla="*/ 10547790 w 12193149"/>
              <a:gd name="connsiteY42" fmla="*/ 1598423 h 2344739"/>
              <a:gd name="connsiteX43" fmla="*/ 10529643 w 12193149"/>
              <a:gd name="connsiteY43" fmla="*/ 1596907 h 2344739"/>
              <a:gd name="connsiteX44" fmla="*/ 10526446 w 12193149"/>
              <a:gd name="connsiteY44" fmla="*/ 1596411 h 2344739"/>
              <a:gd name="connsiteX45" fmla="*/ 10515129 w 12193149"/>
              <a:gd name="connsiteY45" fmla="*/ 1599537 h 2344739"/>
              <a:gd name="connsiteX46" fmla="*/ 10491735 w 12193149"/>
              <a:gd name="connsiteY46" fmla="*/ 1594156 h 2344739"/>
              <a:gd name="connsiteX47" fmla="*/ 10471418 w 12193149"/>
              <a:gd name="connsiteY47" fmla="*/ 1601693 h 2344739"/>
              <a:gd name="connsiteX48" fmla="*/ 10377042 w 12193149"/>
              <a:gd name="connsiteY48" fmla="*/ 1644598 h 2344739"/>
              <a:gd name="connsiteX49" fmla="*/ 10319338 w 12193149"/>
              <a:gd name="connsiteY49" fmla="*/ 1666221 h 2344739"/>
              <a:gd name="connsiteX50" fmla="*/ 10295467 w 12193149"/>
              <a:gd name="connsiteY50" fmla="*/ 1668079 h 2344739"/>
              <a:gd name="connsiteX51" fmla="*/ 10263443 w 12193149"/>
              <a:gd name="connsiteY51" fmla="*/ 1674948 h 2344739"/>
              <a:gd name="connsiteX52" fmla="*/ 10205418 w 12193149"/>
              <a:gd name="connsiteY52" fmla="*/ 1682149 h 2344739"/>
              <a:gd name="connsiteX53" fmla="*/ 10177759 w 12193149"/>
              <a:gd name="connsiteY53" fmla="*/ 1692943 h 2344739"/>
              <a:gd name="connsiteX54" fmla="*/ 10165070 w 12193149"/>
              <a:gd name="connsiteY54" fmla="*/ 1693739 h 2344739"/>
              <a:gd name="connsiteX55" fmla="*/ 10156308 w 12193149"/>
              <a:gd name="connsiteY55" fmla="*/ 1707487 h 2344739"/>
              <a:gd name="connsiteX56" fmla="*/ 10118267 w 12193149"/>
              <a:gd name="connsiteY56" fmla="*/ 1731142 h 2344739"/>
              <a:gd name="connsiteX57" fmla="*/ 10083317 w 12193149"/>
              <a:gd name="connsiteY57" fmla="*/ 1743296 h 2344739"/>
              <a:gd name="connsiteX58" fmla="*/ 10040388 w 12193149"/>
              <a:gd name="connsiteY58" fmla="*/ 1741632 h 2344739"/>
              <a:gd name="connsiteX59" fmla="*/ 9961167 w 12193149"/>
              <a:gd name="connsiteY59" fmla="*/ 1757147 h 2344739"/>
              <a:gd name="connsiteX60" fmla="*/ 9848940 w 12193149"/>
              <a:gd name="connsiteY60" fmla="*/ 1763915 h 2344739"/>
              <a:gd name="connsiteX61" fmla="*/ 9729457 w 12193149"/>
              <a:gd name="connsiteY61" fmla="*/ 1784122 h 2344739"/>
              <a:gd name="connsiteX62" fmla="*/ 9613704 w 12193149"/>
              <a:gd name="connsiteY62" fmla="*/ 1812371 h 2344739"/>
              <a:gd name="connsiteX63" fmla="*/ 9338590 w 12193149"/>
              <a:gd name="connsiteY63" fmla="*/ 1869293 h 2344739"/>
              <a:gd name="connsiteX64" fmla="*/ 9232518 w 12193149"/>
              <a:gd name="connsiteY64" fmla="*/ 1893149 h 2344739"/>
              <a:gd name="connsiteX65" fmla="*/ 9156690 w 12193149"/>
              <a:gd name="connsiteY65" fmla="*/ 1903228 h 2344739"/>
              <a:gd name="connsiteX66" fmla="*/ 9054601 w 12193149"/>
              <a:gd name="connsiteY66" fmla="*/ 1910755 h 2344739"/>
              <a:gd name="connsiteX67" fmla="*/ 9006634 w 12193149"/>
              <a:gd name="connsiteY67" fmla="*/ 1914040 h 2344739"/>
              <a:gd name="connsiteX68" fmla="*/ 9006349 w 12193149"/>
              <a:gd name="connsiteY68" fmla="*/ 1913800 h 2344739"/>
              <a:gd name="connsiteX69" fmla="*/ 8997380 w 12193149"/>
              <a:gd name="connsiteY69" fmla="*/ 1915011 h 2344739"/>
              <a:gd name="connsiteX70" fmla="*/ 8991542 w 12193149"/>
              <a:gd name="connsiteY70" fmla="*/ 1917072 h 2344739"/>
              <a:gd name="connsiteX71" fmla="*/ 8975485 w 12193149"/>
              <a:gd name="connsiteY71" fmla="*/ 1920298 h 2344739"/>
              <a:gd name="connsiteX72" fmla="*/ 8969159 w 12193149"/>
              <a:gd name="connsiteY72" fmla="*/ 1919598 h 2344739"/>
              <a:gd name="connsiteX73" fmla="*/ 8964196 w 12193149"/>
              <a:gd name="connsiteY73" fmla="*/ 1917373 h 2344739"/>
              <a:gd name="connsiteX74" fmla="*/ 8930136 w 12193149"/>
              <a:gd name="connsiteY74" fmla="*/ 1914185 h 2344739"/>
              <a:gd name="connsiteX75" fmla="*/ 8753592 w 12193149"/>
              <a:gd name="connsiteY75" fmla="*/ 1933417 h 2344739"/>
              <a:gd name="connsiteX76" fmla="*/ 8708995 w 12193149"/>
              <a:gd name="connsiteY76" fmla="*/ 1935518 h 2344739"/>
              <a:gd name="connsiteX77" fmla="*/ 8597219 w 12193149"/>
              <a:gd name="connsiteY77" fmla="*/ 1944090 h 2344739"/>
              <a:gd name="connsiteX78" fmla="*/ 8526378 w 12193149"/>
              <a:gd name="connsiteY78" fmla="*/ 1929248 h 2344739"/>
              <a:gd name="connsiteX79" fmla="*/ 8512131 w 12193149"/>
              <a:gd name="connsiteY79" fmla="*/ 1935163 h 2344739"/>
              <a:gd name="connsiteX80" fmla="*/ 8507315 w 12193149"/>
              <a:gd name="connsiteY80" fmla="*/ 1938164 h 2344739"/>
              <a:gd name="connsiteX81" fmla="*/ 8499116 w 12193149"/>
              <a:gd name="connsiteY81" fmla="*/ 1940902 h 2344739"/>
              <a:gd name="connsiteX82" fmla="*/ 8498742 w 12193149"/>
              <a:gd name="connsiteY82" fmla="*/ 1940723 h 2344739"/>
              <a:gd name="connsiteX83" fmla="*/ 8491397 w 12193149"/>
              <a:gd name="connsiteY83" fmla="*/ 1943773 h 2344739"/>
              <a:gd name="connsiteX84" fmla="*/ 8368330 w 12193149"/>
              <a:gd name="connsiteY84" fmla="*/ 1957815 h 2344739"/>
              <a:gd name="connsiteX85" fmla="*/ 8354947 w 12193149"/>
              <a:gd name="connsiteY85" fmla="*/ 1958009 h 2344739"/>
              <a:gd name="connsiteX86" fmla="*/ 8321252 w 12193149"/>
              <a:gd name="connsiteY86" fmla="*/ 1974587 h 2344739"/>
              <a:gd name="connsiteX87" fmla="*/ 8315581 w 12193149"/>
              <a:gd name="connsiteY87" fmla="*/ 1974913 h 2344739"/>
              <a:gd name="connsiteX88" fmla="*/ 8296322 w 12193149"/>
              <a:gd name="connsiteY88" fmla="*/ 1988808 h 2344739"/>
              <a:gd name="connsiteX89" fmla="*/ 8285424 w 12193149"/>
              <a:gd name="connsiteY89" fmla="*/ 1994631 h 2344739"/>
              <a:gd name="connsiteX90" fmla="*/ 8284298 w 12193149"/>
              <a:gd name="connsiteY90" fmla="*/ 1999074 h 2344739"/>
              <a:gd name="connsiteX91" fmla="*/ 8267224 w 12193149"/>
              <a:gd name="connsiteY91" fmla="*/ 2006249 h 2344739"/>
              <a:gd name="connsiteX92" fmla="*/ 8264525 w 12193149"/>
              <a:gd name="connsiteY92" fmla="*/ 2006019 h 2344739"/>
              <a:gd name="connsiteX93" fmla="*/ 8253181 w 12193149"/>
              <a:gd name="connsiteY93" fmla="*/ 2015862 h 2344739"/>
              <a:gd name="connsiteX94" fmla="*/ 8246982 w 12193149"/>
              <a:gd name="connsiteY94" fmla="*/ 2028854 h 2344739"/>
              <a:gd name="connsiteX95" fmla="*/ 8091420 w 12193149"/>
              <a:gd name="connsiteY95" fmla="*/ 2075015 h 2344739"/>
              <a:gd name="connsiteX96" fmla="*/ 7906555 w 12193149"/>
              <a:gd name="connsiteY96" fmla="*/ 2116988 h 2344739"/>
              <a:gd name="connsiteX97" fmla="*/ 7719893 w 12193149"/>
              <a:gd name="connsiteY97" fmla="*/ 2142703 h 2344739"/>
              <a:gd name="connsiteX98" fmla="*/ 7615495 w 12193149"/>
              <a:gd name="connsiteY98" fmla="*/ 2139232 h 2344739"/>
              <a:gd name="connsiteX99" fmla="*/ 7528691 w 12193149"/>
              <a:gd name="connsiteY99" fmla="*/ 2145060 h 2344739"/>
              <a:gd name="connsiteX100" fmla="*/ 7520719 w 12193149"/>
              <a:gd name="connsiteY100" fmla="*/ 2147613 h 2344739"/>
              <a:gd name="connsiteX101" fmla="*/ 7508559 w 12193149"/>
              <a:gd name="connsiteY101" fmla="*/ 2148948 h 2344739"/>
              <a:gd name="connsiteX102" fmla="*/ 7508188 w 12193149"/>
              <a:gd name="connsiteY102" fmla="*/ 2148621 h 2344739"/>
              <a:gd name="connsiteX103" fmla="*/ 7496943 w 12193149"/>
              <a:gd name="connsiteY103" fmla="*/ 2150573 h 2344739"/>
              <a:gd name="connsiteX104" fmla="*/ 7219707 w 12193149"/>
              <a:gd name="connsiteY104" fmla="*/ 2156680 h 2344739"/>
              <a:gd name="connsiteX105" fmla="*/ 7202249 w 12193149"/>
              <a:gd name="connsiteY105" fmla="*/ 2161230 h 2344739"/>
              <a:gd name="connsiteX106" fmla="*/ 7198152 w 12193149"/>
              <a:gd name="connsiteY106" fmla="*/ 2166588 h 2344739"/>
              <a:gd name="connsiteX107" fmla="*/ 7171956 w 12193149"/>
              <a:gd name="connsiteY107" fmla="*/ 2171236 h 2344739"/>
              <a:gd name="connsiteX108" fmla="*/ 7098136 w 12193149"/>
              <a:gd name="connsiteY108" fmla="*/ 2183464 h 2344739"/>
              <a:gd name="connsiteX109" fmla="*/ 7019644 w 12193149"/>
              <a:gd name="connsiteY109" fmla="*/ 2183090 h 2344739"/>
              <a:gd name="connsiteX110" fmla="*/ 6905294 w 12193149"/>
              <a:gd name="connsiteY110" fmla="*/ 2212596 h 2344739"/>
              <a:gd name="connsiteX111" fmla="*/ 6709370 w 12193149"/>
              <a:gd name="connsiteY111" fmla="*/ 2240551 h 2344739"/>
              <a:gd name="connsiteX112" fmla="*/ 6550602 w 12193149"/>
              <a:gd name="connsiteY112" fmla="*/ 2269327 h 2344739"/>
              <a:gd name="connsiteX113" fmla="*/ 6318708 w 12193149"/>
              <a:gd name="connsiteY113" fmla="*/ 2316127 h 2344739"/>
              <a:gd name="connsiteX114" fmla="*/ 6169822 w 12193149"/>
              <a:gd name="connsiteY114" fmla="*/ 2318214 h 2344739"/>
              <a:gd name="connsiteX115" fmla="*/ 6074996 w 12193149"/>
              <a:gd name="connsiteY115" fmla="*/ 2338676 h 2344739"/>
              <a:gd name="connsiteX116" fmla="*/ 6069677 w 12193149"/>
              <a:gd name="connsiteY116" fmla="*/ 2337139 h 2344739"/>
              <a:gd name="connsiteX117" fmla="*/ 6049786 w 12193149"/>
              <a:gd name="connsiteY117" fmla="*/ 2337822 h 2344739"/>
              <a:gd name="connsiteX118" fmla="*/ 6042433 w 12193149"/>
              <a:gd name="connsiteY118" fmla="*/ 2329473 h 2344739"/>
              <a:gd name="connsiteX119" fmla="*/ 6011238 w 12193149"/>
              <a:gd name="connsiteY119" fmla="*/ 2324380 h 2344739"/>
              <a:gd name="connsiteX120" fmla="*/ 5958523 w 12193149"/>
              <a:gd name="connsiteY120" fmla="*/ 2328024 h 2344739"/>
              <a:gd name="connsiteX121" fmla="*/ 5760067 w 12193149"/>
              <a:gd name="connsiteY121" fmla="*/ 2343716 h 2344739"/>
              <a:gd name="connsiteX122" fmla="*/ 5628108 w 12193149"/>
              <a:gd name="connsiteY122" fmla="*/ 2344739 h 2344739"/>
              <a:gd name="connsiteX123" fmla="*/ 5472054 w 12193149"/>
              <a:gd name="connsiteY123" fmla="*/ 2330719 h 2344739"/>
              <a:gd name="connsiteX124" fmla="*/ 5433909 w 12193149"/>
              <a:gd name="connsiteY124" fmla="*/ 2319466 h 2344739"/>
              <a:gd name="connsiteX125" fmla="*/ 5382817 w 12193149"/>
              <a:gd name="connsiteY125" fmla="*/ 2301764 h 2344739"/>
              <a:gd name="connsiteX126" fmla="*/ 5262912 w 12193149"/>
              <a:gd name="connsiteY126" fmla="*/ 2281347 h 2344739"/>
              <a:gd name="connsiteX127" fmla="*/ 5224109 w 12193149"/>
              <a:gd name="connsiteY127" fmla="*/ 2270223 h 2344739"/>
              <a:gd name="connsiteX128" fmla="*/ 5175808 w 12193149"/>
              <a:gd name="connsiteY128" fmla="*/ 2267233 h 2344739"/>
              <a:gd name="connsiteX129" fmla="*/ 5157702 w 12193149"/>
              <a:gd name="connsiteY129" fmla="*/ 2260010 h 2344739"/>
              <a:gd name="connsiteX130" fmla="*/ 5143747 w 12193149"/>
              <a:gd name="connsiteY130" fmla="*/ 2256610 h 2344739"/>
              <a:gd name="connsiteX131" fmla="*/ 5140744 w 12193149"/>
              <a:gd name="connsiteY131" fmla="*/ 2254509 h 2344739"/>
              <a:gd name="connsiteX132" fmla="*/ 5122807 w 12193149"/>
              <a:gd name="connsiteY132" fmla="*/ 2243656 h 2344739"/>
              <a:gd name="connsiteX133" fmla="*/ 5066938 w 12193149"/>
              <a:gd name="connsiteY133" fmla="*/ 2250227 h 2344739"/>
              <a:gd name="connsiteX134" fmla="*/ 5012662 w 12193149"/>
              <a:gd name="connsiteY134" fmla="*/ 2233846 h 2344739"/>
              <a:gd name="connsiteX135" fmla="*/ 4841589 w 12193149"/>
              <a:gd name="connsiteY135" fmla="*/ 2209829 h 2344739"/>
              <a:gd name="connsiteX136" fmla="*/ 4763595 w 12193149"/>
              <a:gd name="connsiteY136" fmla="*/ 2182061 h 2344739"/>
              <a:gd name="connsiteX137" fmla="*/ 4724334 w 12193149"/>
              <a:gd name="connsiteY137" fmla="*/ 2173047 h 2344739"/>
              <a:gd name="connsiteX138" fmla="*/ 4722324 w 12193149"/>
              <a:gd name="connsiteY138" fmla="*/ 2172298 h 2344739"/>
              <a:gd name="connsiteX139" fmla="*/ 4723259 w 12193149"/>
              <a:gd name="connsiteY139" fmla="*/ 2172087 h 2344739"/>
              <a:gd name="connsiteX140" fmla="*/ 4718350 w 12193149"/>
              <a:gd name="connsiteY140" fmla="*/ 2170817 h 2344739"/>
              <a:gd name="connsiteX141" fmla="*/ 4722324 w 12193149"/>
              <a:gd name="connsiteY141" fmla="*/ 2172298 h 2344739"/>
              <a:gd name="connsiteX142" fmla="*/ 4716674 w 12193149"/>
              <a:gd name="connsiteY142" fmla="*/ 2173573 h 2344739"/>
              <a:gd name="connsiteX143" fmla="*/ 4516962 w 12193149"/>
              <a:gd name="connsiteY143" fmla="*/ 2163671 h 2344739"/>
              <a:gd name="connsiteX144" fmla="*/ 4429691 w 12193149"/>
              <a:gd name="connsiteY144" fmla="*/ 2153020 h 2344739"/>
              <a:gd name="connsiteX145" fmla="*/ 4364023 w 12193149"/>
              <a:gd name="connsiteY145" fmla="*/ 2151674 h 2344739"/>
              <a:gd name="connsiteX146" fmla="*/ 4318114 w 12193149"/>
              <a:gd name="connsiteY146" fmla="*/ 2158289 h 2344739"/>
              <a:gd name="connsiteX147" fmla="*/ 4316258 w 12193149"/>
              <a:gd name="connsiteY147" fmla="*/ 2156948 h 2344739"/>
              <a:gd name="connsiteX148" fmla="*/ 4296292 w 12193149"/>
              <a:gd name="connsiteY148" fmla="*/ 2155069 h 2344739"/>
              <a:gd name="connsiteX149" fmla="*/ 4291212 w 12193149"/>
              <a:gd name="connsiteY149" fmla="*/ 2157986 h 2344739"/>
              <a:gd name="connsiteX150" fmla="*/ 4277290 w 12193149"/>
              <a:gd name="connsiteY150" fmla="*/ 2157740 h 2344739"/>
              <a:gd name="connsiteX151" fmla="*/ 4249265 w 12193149"/>
              <a:gd name="connsiteY151" fmla="*/ 2160064 h 2344739"/>
              <a:gd name="connsiteX152" fmla="*/ 4203199 w 12193149"/>
              <a:gd name="connsiteY152" fmla="*/ 2157269 h 2344739"/>
              <a:gd name="connsiteX153" fmla="*/ 4202893 w 12193149"/>
              <a:gd name="connsiteY153" fmla="*/ 2156010 h 2344739"/>
              <a:gd name="connsiteX154" fmla="*/ 4192396 w 12193149"/>
              <a:gd name="connsiteY154" fmla="*/ 2150376 h 2344739"/>
              <a:gd name="connsiteX155" fmla="*/ 4143893 w 12193149"/>
              <a:gd name="connsiteY155" fmla="*/ 2134511 h 2344739"/>
              <a:gd name="connsiteX156" fmla="*/ 4084245 w 12193149"/>
              <a:gd name="connsiteY156" fmla="*/ 2107978 h 2344739"/>
              <a:gd name="connsiteX157" fmla="*/ 4075694 w 12193149"/>
              <a:gd name="connsiteY157" fmla="*/ 2107143 h 2344739"/>
              <a:gd name="connsiteX158" fmla="*/ 4075575 w 12193149"/>
              <a:gd name="connsiteY158" fmla="*/ 2106844 h 2344739"/>
              <a:gd name="connsiteX159" fmla="*/ 4066658 w 12193149"/>
              <a:gd name="connsiteY159" fmla="*/ 2105400 h 2344739"/>
              <a:gd name="connsiteX160" fmla="*/ 4060102 w 12193149"/>
              <a:gd name="connsiteY160" fmla="*/ 2105618 h 2344739"/>
              <a:gd name="connsiteX161" fmla="*/ 4043512 w 12193149"/>
              <a:gd name="connsiteY161" fmla="*/ 2103997 h 2344739"/>
              <a:gd name="connsiteX162" fmla="*/ 4038145 w 12193149"/>
              <a:gd name="connsiteY162" fmla="*/ 2101563 h 2344739"/>
              <a:gd name="connsiteX163" fmla="*/ 4036511 w 12193149"/>
              <a:gd name="connsiteY163" fmla="*/ 2097896 h 2344739"/>
              <a:gd name="connsiteX164" fmla="*/ 4034926 w 12193149"/>
              <a:gd name="connsiteY164" fmla="*/ 2098131 h 2344739"/>
              <a:gd name="connsiteX165" fmla="*/ 4005686 w 12193149"/>
              <a:gd name="connsiteY165" fmla="*/ 2085563 h 2344739"/>
              <a:gd name="connsiteX166" fmla="*/ 3937994 w 12193149"/>
              <a:gd name="connsiteY166" fmla="*/ 2068106 h 2344739"/>
              <a:gd name="connsiteX167" fmla="*/ 3898423 w 12193149"/>
              <a:gd name="connsiteY167" fmla="*/ 2062451 h 2344739"/>
              <a:gd name="connsiteX168" fmla="*/ 3790908 w 12193149"/>
              <a:gd name="connsiteY168" fmla="*/ 2042213 h 2344739"/>
              <a:gd name="connsiteX169" fmla="*/ 3683661 w 12193149"/>
              <a:gd name="connsiteY169" fmla="*/ 2018290 h 2344739"/>
              <a:gd name="connsiteX170" fmla="*/ 3611183 w 12193149"/>
              <a:gd name="connsiteY170" fmla="*/ 1986019 h 2344739"/>
              <a:gd name="connsiteX171" fmla="*/ 3605003 w 12193149"/>
              <a:gd name="connsiteY171" fmla="*/ 1987381 h 2344739"/>
              <a:gd name="connsiteX172" fmla="*/ 3595884 w 12193149"/>
              <a:gd name="connsiteY172" fmla="*/ 1987545 h 2344739"/>
              <a:gd name="connsiteX173" fmla="*/ 3595649 w 12193149"/>
              <a:gd name="connsiteY173" fmla="*/ 1987276 h 2344739"/>
              <a:gd name="connsiteX174" fmla="*/ 3587126 w 12193149"/>
              <a:gd name="connsiteY174" fmla="*/ 1987966 h 2344739"/>
              <a:gd name="connsiteX175" fmla="*/ 3537283 w 12193149"/>
              <a:gd name="connsiteY175" fmla="*/ 1978267 h 2344739"/>
              <a:gd name="connsiteX176" fmla="*/ 3474371 w 12193149"/>
              <a:gd name="connsiteY176" fmla="*/ 1974606 h 2344739"/>
              <a:gd name="connsiteX177" fmla="*/ 3401876 w 12193149"/>
              <a:gd name="connsiteY177" fmla="*/ 1962558 h 2344739"/>
              <a:gd name="connsiteX178" fmla="*/ 3365036 w 12193149"/>
              <a:gd name="connsiteY178" fmla="*/ 1979510 h 2344739"/>
              <a:gd name="connsiteX179" fmla="*/ 3345174 w 12193149"/>
              <a:gd name="connsiteY179" fmla="*/ 1981192 h 2344739"/>
              <a:gd name="connsiteX180" fmla="*/ 3342846 w 12193149"/>
              <a:gd name="connsiteY180" fmla="*/ 1980217 h 2344739"/>
              <a:gd name="connsiteX181" fmla="*/ 3263504 w 12193149"/>
              <a:gd name="connsiteY181" fmla="*/ 1986094 h 2344739"/>
              <a:gd name="connsiteX182" fmla="*/ 3143704 w 12193149"/>
              <a:gd name="connsiteY182" fmla="*/ 1993869 h 2344739"/>
              <a:gd name="connsiteX183" fmla="*/ 3031439 w 12193149"/>
              <a:gd name="connsiteY183" fmla="*/ 1996512 h 2344739"/>
              <a:gd name="connsiteX184" fmla="*/ 2782717 w 12193149"/>
              <a:gd name="connsiteY184" fmla="*/ 2018333 h 2344739"/>
              <a:gd name="connsiteX185" fmla="*/ 2647675 w 12193149"/>
              <a:gd name="connsiteY185" fmla="*/ 2028869 h 2344739"/>
              <a:gd name="connsiteX186" fmla="*/ 2569176 w 12193149"/>
              <a:gd name="connsiteY186" fmla="*/ 2002628 h 2344739"/>
              <a:gd name="connsiteX187" fmla="*/ 2444403 w 12193149"/>
              <a:gd name="connsiteY187" fmla="*/ 2016529 h 2344739"/>
              <a:gd name="connsiteX188" fmla="*/ 2316260 w 12193149"/>
              <a:gd name="connsiteY188" fmla="*/ 2024996 h 2344739"/>
              <a:gd name="connsiteX189" fmla="*/ 2209726 w 12193149"/>
              <a:gd name="connsiteY189" fmla="*/ 2019763 h 2344739"/>
              <a:gd name="connsiteX190" fmla="*/ 2095813 w 12193149"/>
              <a:gd name="connsiteY190" fmla="*/ 2003052 h 2344739"/>
              <a:gd name="connsiteX191" fmla="*/ 1998504 w 12193149"/>
              <a:gd name="connsiteY191" fmla="*/ 1995032 h 2344739"/>
              <a:gd name="connsiteX192" fmla="*/ 1929320 w 12193149"/>
              <a:gd name="connsiteY192" fmla="*/ 2016977 h 2344739"/>
              <a:gd name="connsiteX193" fmla="*/ 1922798 w 12193149"/>
              <a:gd name="connsiteY193" fmla="*/ 2012146 h 2344739"/>
              <a:gd name="connsiteX194" fmla="*/ 1874228 w 12193149"/>
              <a:gd name="connsiteY194" fmla="*/ 2013741 h 2344739"/>
              <a:gd name="connsiteX195" fmla="*/ 1787803 w 12193149"/>
              <a:gd name="connsiteY195" fmla="*/ 2041363 h 2344739"/>
              <a:gd name="connsiteX196" fmla="*/ 1739352 w 12193149"/>
              <a:gd name="connsiteY196" fmla="*/ 2036312 h 2344739"/>
              <a:gd name="connsiteX197" fmla="*/ 1676219 w 12193149"/>
              <a:gd name="connsiteY197" fmla="*/ 2019963 h 2344739"/>
              <a:gd name="connsiteX198" fmla="*/ 1609817 w 12193149"/>
              <a:gd name="connsiteY198" fmla="*/ 2013066 h 2344739"/>
              <a:gd name="connsiteX199" fmla="*/ 1497258 w 12193149"/>
              <a:gd name="connsiteY199" fmla="*/ 1987476 h 2344739"/>
              <a:gd name="connsiteX200" fmla="*/ 1151127 w 12193149"/>
              <a:gd name="connsiteY200" fmla="*/ 1938041 h 2344739"/>
              <a:gd name="connsiteX201" fmla="*/ 859417 w 12193149"/>
              <a:gd name="connsiteY201" fmla="*/ 1928608 h 2344739"/>
              <a:gd name="connsiteX202" fmla="*/ 838688 w 12193149"/>
              <a:gd name="connsiteY202" fmla="*/ 1929821 h 2344739"/>
              <a:gd name="connsiteX203" fmla="*/ 817957 w 12193149"/>
              <a:gd name="connsiteY203" fmla="*/ 1927857 h 2344739"/>
              <a:gd name="connsiteX204" fmla="*/ 812654 w 12193149"/>
              <a:gd name="connsiteY204" fmla="*/ 1930751 h 2344739"/>
              <a:gd name="connsiteX205" fmla="*/ 721195 w 12193149"/>
              <a:gd name="connsiteY205" fmla="*/ 1929661 h 2344739"/>
              <a:gd name="connsiteX206" fmla="*/ 720890 w 12193149"/>
              <a:gd name="connsiteY206" fmla="*/ 1928399 h 2344739"/>
              <a:gd name="connsiteX207" fmla="*/ 710023 w 12193149"/>
              <a:gd name="connsiteY207" fmla="*/ 1922722 h 2344739"/>
              <a:gd name="connsiteX208" fmla="*/ 597940 w 12193149"/>
              <a:gd name="connsiteY208" fmla="*/ 1879864 h 2344739"/>
              <a:gd name="connsiteX209" fmla="*/ 579683 w 12193149"/>
              <a:gd name="connsiteY209" fmla="*/ 1877212 h 2344739"/>
              <a:gd name="connsiteX210" fmla="*/ 572865 w 12193149"/>
              <a:gd name="connsiteY210" fmla="*/ 1877401 h 2344739"/>
              <a:gd name="connsiteX211" fmla="*/ 446247 w 12193149"/>
              <a:gd name="connsiteY211" fmla="*/ 1839371 h 2344739"/>
              <a:gd name="connsiteX212" fmla="*/ 405163 w 12193149"/>
              <a:gd name="connsiteY212" fmla="*/ 1833548 h 2344739"/>
              <a:gd name="connsiteX213" fmla="*/ 293583 w 12193149"/>
              <a:gd name="connsiteY213" fmla="*/ 1812852 h 2344739"/>
              <a:gd name="connsiteX214" fmla="*/ 119529 w 12193149"/>
              <a:gd name="connsiteY214" fmla="*/ 1761047 h 2344739"/>
              <a:gd name="connsiteX215" fmla="*/ 16674 w 12193149"/>
              <a:gd name="connsiteY215" fmla="*/ 1758191 h 2344739"/>
              <a:gd name="connsiteX216" fmla="*/ 1150 w 12193149"/>
              <a:gd name="connsiteY216" fmla="*/ 1752722 h 2344739"/>
              <a:gd name="connsiteX217" fmla="*/ 1148 w 12193149"/>
              <a:gd name="connsiteY217" fmla="*/ 222213 h 2344739"/>
              <a:gd name="connsiteX218" fmla="*/ 1148 w 12193149"/>
              <a:gd name="connsiteY218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9 w 12193149"/>
              <a:gd name="connsiteY3" fmla="*/ 579739 h 2344739"/>
              <a:gd name="connsiteX4" fmla="*/ 12185986 w 12193149"/>
              <a:gd name="connsiteY4" fmla="*/ 584189 h 2344739"/>
              <a:gd name="connsiteX5" fmla="*/ 12156363 w 12193149"/>
              <a:gd name="connsiteY5" fmla="*/ 597366 h 2344739"/>
              <a:gd name="connsiteX6" fmla="*/ 12139215 w 12193149"/>
              <a:gd name="connsiteY6" fmla="*/ 623179 h 2344739"/>
              <a:gd name="connsiteX7" fmla="*/ 12126327 w 12193149"/>
              <a:gd name="connsiteY7" fmla="*/ 624690 h 2344739"/>
              <a:gd name="connsiteX8" fmla="*/ 12124007 w 12193149"/>
              <a:gd name="connsiteY8" fmla="*/ 624794 h 2344739"/>
              <a:gd name="connsiteX9" fmla="*/ 12116854 w 12193149"/>
              <a:gd name="connsiteY9" fmla="*/ 628608 h 2344739"/>
              <a:gd name="connsiteX10" fmla="*/ 12099497 w 12193149"/>
              <a:gd name="connsiteY10" fmla="*/ 628139 h 2344739"/>
              <a:gd name="connsiteX11" fmla="*/ 12087073 w 12193149"/>
              <a:gd name="connsiteY11" fmla="*/ 636341 h 2344739"/>
              <a:gd name="connsiteX12" fmla="*/ 12031073 w 12193149"/>
              <a:gd name="connsiteY12" fmla="*/ 680009 h 2344739"/>
              <a:gd name="connsiteX13" fmla="*/ 11995833 w 12193149"/>
              <a:gd name="connsiteY13" fmla="*/ 703458 h 2344739"/>
              <a:gd name="connsiteX14" fmla="*/ 11979717 w 12193149"/>
              <a:gd name="connsiteY14" fmla="*/ 708161 h 2344739"/>
              <a:gd name="connsiteX15" fmla="*/ 11959046 w 12193149"/>
              <a:gd name="connsiteY15" fmla="*/ 717558 h 2344739"/>
              <a:gd name="connsiteX16" fmla="*/ 11920454 w 12193149"/>
              <a:gd name="connsiteY16" fmla="*/ 730883 h 2344739"/>
              <a:gd name="connsiteX17" fmla="*/ 11903656 w 12193149"/>
              <a:gd name="connsiteY17" fmla="*/ 742426 h 2344739"/>
              <a:gd name="connsiteX18" fmla="*/ 11895048 w 12193149"/>
              <a:gd name="connsiteY18" fmla="*/ 744791 h 2344739"/>
              <a:gd name="connsiteX19" fmla="*/ 11891968 w 12193149"/>
              <a:gd name="connsiteY19" fmla="*/ 755729 h 2344739"/>
              <a:gd name="connsiteX20" fmla="*/ 11870776 w 12193149"/>
              <a:gd name="connsiteY20" fmla="*/ 777816 h 2344739"/>
              <a:gd name="connsiteX21" fmla="*/ 11813376 w 12193149"/>
              <a:gd name="connsiteY21" fmla="*/ 797659 h 2344739"/>
              <a:gd name="connsiteX22" fmla="*/ 11590693 w 12193149"/>
              <a:gd name="connsiteY22" fmla="*/ 963777 h 2344739"/>
              <a:gd name="connsiteX23" fmla="*/ 11506817 w 12193149"/>
              <a:gd name="connsiteY23" fmla="*/ 1033623 h 2344739"/>
              <a:gd name="connsiteX24" fmla="*/ 11280332 w 12193149"/>
              <a:gd name="connsiteY24" fmla="*/ 1223571 h 2344739"/>
              <a:gd name="connsiteX25" fmla="*/ 11228309 w 12193149"/>
              <a:gd name="connsiteY25" fmla="*/ 1276236 h 2344739"/>
              <a:gd name="connsiteX26" fmla="*/ 11218087 w 12193149"/>
              <a:gd name="connsiteY26" fmla="*/ 1275961 h 2344739"/>
              <a:gd name="connsiteX27" fmla="*/ 11217184 w 12193149"/>
              <a:gd name="connsiteY27" fmla="*/ 1275018 h 2344739"/>
              <a:gd name="connsiteX28" fmla="*/ 11188885 w 12193149"/>
              <a:gd name="connsiteY28" fmla="*/ 1292383 h 2344739"/>
              <a:gd name="connsiteX29" fmla="*/ 11184501 w 12193149"/>
              <a:gd name="connsiteY29" fmla="*/ 1292525 h 2344739"/>
              <a:gd name="connsiteX30" fmla="*/ 11166854 w 12193149"/>
              <a:gd name="connsiteY30" fmla="*/ 1306612 h 2344739"/>
              <a:gd name="connsiteX31" fmla="*/ 11157311 w 12193149"/>
              <a:gd name="connsiteY31" fmla="*/ 1312414 h 2344739"/>
              <a:gd name="connsiteX32" fmla="*/ 11155496 w 12193149"/>
              <a:gd name="connsiteY32" fmla="*/ 1317097 h 2344739"/>
              <a:gd name="connsiteX33" fmla="*/ 11140961 w 12193149"/>
              <a:gd name="connsiteY33" fmla="*/ 1324115 h 2344739"/>
              <a:gd name="connsiteX34" fmla="*/ 11138961 w 12193149"/>
              <a:gd name="connsiteY34" fmla="*/ 1323772 h 2344739"/>
              <a:gd name="connsiteX35" fmla="*/ 11128208 w 12193149"/>
              <a:gd name="connsiteY35" fmla="*/ 1333832 h 2344739"/>
              <a:gd name="connsiteX36" fmla="*/ 11120691 w 12193149"/>
              <a:gd name="connsiteY36" fmla="*/ 1347424 h 2344739"/>
              <a:gd name="connsiteX37" fmla="*/ 10894683 w 12193149"/>
              <a:gd name="connsiteY37" fmla="*/ 1473399 h 2344739"/>
              <a:gd name="connsiteX38" fmla="*/ 10773300 w 12193149"/>
              <a:gd name="connsiteY38" fmla="*/ 1523191 h 2344739"/>
              <a:gd name="connsiteX39" fmla="*/ 10627668 w 12193149"/>
              <a:gd name="connsiteY39" fmla="*/ 1559229 h 2344739"/>
              <a:gd name="connsiteX40" fmla="*/ 10581895 w 12193149"/>
              <a:gd name="connsiteY40" fmla="*/ 1568689 h 2344739"/>
              <a:gd name="connsiteX41" fmla="*/ 10547790 w 12193149"/>
              <a:gd name="connsiteY41" fmla="*/ 1598423 h 2344739"/>
              <a:gd name="connsiteX42" fmla="*/ 10529643 w 12193149"/>
              <a:gd name="connsiteY42" fmla="*/ 1596907 h 2344739"/>
              <a:gd name="connsiteX43" fmla="*/ 10526446 w 12193149"/>
              <a:gd name="connsiteY43" fmla="*/ 1596411 h 2344739"/>
              <a:gd name="connsiteX44" fmla="*/ 10515129 w 12193149"/>
              <a:gd name="connsiteY44" fmla="*/ 1599537 h 2344739"/>
              <a:gd name="connsiteX45" fmla="*/ 10491735 w 12193149"/>
              <a:gd name="connsiteY45" fmla="*/ 1594156 h 2344739"/>
              <a:gd name="connsiteX46" fmla="*/ 10471418 w 12193149"/>
              <a:gd name="connsiteY46" fmla="*/ 1601693 h 2344739"/>
              <a:gd name="connsiteX47" fmla="*/ 10377042 w 12193149"/>
              <a:gd name="connsiteY47" fmla="*/ 1644598 h 2344739"/>
              <a:gd name="connsiteX48" fmla="*/ 10319338 w 12193149"/>
              <a:gd name="connsiteY48" fmla="*/ 1666221 h 2344739"/>
              <a:gd name="connsiteX49" fmla="*/ 10295467 w 12193149"/>
              <a:gd name="connsiteY49" fmla="*/ 1668079 h 2344739"/>
              <a:gd name="connsiteX50" fmla="*/ 10263443 w 12193149"/>
              <a:gd name="connsiteY50" fmla="*/ 1674948 h 2344739"/>
              <a:gd name="connsiteX51" fmla="*/ 10205418 w 12193149"/>
              <a:gd name="connsiteY51" fmla="*/ 1682149 h 2344739"/>
              <a:gd name="connsiteX52" fmla="*/ 10177759 w 12193149"/>
              <a:gd name="connsiteY52" fmla="*/ 1692943 h 2344739"/>
              <a:gd name="connsiteX53" fmla="*/ 10165070 w 12193149"/>
              <a:gd name="connsiteY53" fmla="*/ 1693739 h 2344739"/>
              <a:gd name="connsiteX54" fmla="*/ 10156308 w 12193149"/>
              <a:gd name="connsiteY54" fmla="*/ 1707487 h 2344739"/>
              <a:gd name="connsiteX55" fmla="*/ 10118267 w 12193149"/>
              <a:gd name="connsiteY55" fmla="*/ 1731142 h 2344739"/>
              <a:gd name="connsiteX56" fmla="*/ 10083317 w 12193149"/>
              <a:gd name="connsiteY56" fmla="*/ 1743296 h 2344739"/>
              <a:gd name="connsiteX57" fmla="*/ 10040388 w 12193149"/>
              <a:gd name="connsiteY57" fmla="*/ 1741632 h 2344739"/>
              <a:gd name="connsiteX58" fmla="*/ 9961167 w 12193149"/>
              <a:gd name="connsiteY58" fmla="*/ 1757147 h 2344739"/>
              <a:gd name="connsiteX59" fmla="*/ 9848940 w 12193149"/>
              <a:gd name="connsiteY59" fmla="*/ 1763915 h 2344739"/>
              <a:gd name="connsiteX60" fmla="*/ 9729457 w 12193149"/>
              <a:gd name="connsiteY60" fmla="*/ 1784122 h 2344739"/>
              <a:gd name="connsiteX61" fmla="*/ 9613704 w 12193149"/>
              <a:gd name="connsiteY61" fmla="*/ 1812371 h 2344739"/>
              <a:gd name="connsiteX62" fmla="*/ 9338590 w 12193149"/>
              <a:gd name="connsiteY62" fmla="*/ 1869293 h 2344739"/>
              <a:gd name="connsiteX63" fmla="*/ 9232518 w 12193149"/>
              <a:gd name="connsiteY63" fmla="*/ 1893149 h 2344739"/>
              <a:gd name="connsiteX64" fmla="*/ 9156690 w 12193149"/>
              <a:gd name="connsiteY64" fmla="*/ 1903228 h 2344739"/>
              <a:gd name="connsiteX65" fmla="*/ 9054601 w 12193149"/>
              <a:gd name="connsiteY65" fmla="*/ 1910755 h 2344739"/>
              <a:gd name="connsiteX66" fmla="*/ 9006634 w 12193149"/>
              <a:gd name="connsiteY66" fmla="*/ 1914040 h 2344739"/>
              <a:gd name="connsiteX67" fmla="*/ 9006349 w 12193149"/>
              <a:gd name="connsiteY67" fmla="*/ 1913800 h 2344739"/>
              <a:gd name="connsiteX68" fmla="*/ 8997380 w 12193149"/>
              <a:gd name="connsiteY68" fmla="*/ 1915011 h 2344739"/>
              <a:gd name="connsiteX69" fmla="*/ 8991542 w 12193149"/>
              <a:gd name="connsiteY69" fmla="*/ 1917072 h 2344739"/>
              <a:gd name="connsiteX70" fmla="*/ 8975485 w 12193149"/>
              <a:gd name="connsiteY70" fmla="*/ 1920298 h 2344739"/>
              <a:gd name="connsiteX71" fmla="*/ 8969159 w 12193149"/>
              <a:gd name="connsiteY71" fmla="*/ 1919598 h 2344739"/>
              <a:gd name="connsiteX72" fmla="*/ 8964196 w 12193149"/>
              <a:gd name="connsiteY72" fmla="*/ 1917373 h 2344739"/>
              <a:gd name="connsiteX73" fmla="*/ 8930136 w 12193149"/>
              <a:gd name="connsiteY73" fmla="*/ 1914185 h 2344739"/>
              <a:gd name="connsiteX74" fmla="*/ 8753592 w 12193149"/>
              <a:gd name="connsiteY74" fmla="*/ 1933417 h 2344739"/>
              <a:gd name="connsiteX75" fmla="*/ 8708995 w 12193149"/>
              <a:gd name="connsiteY75" fmla="*/ 1935518 h 2344739"/>
              <a:gd name="connsiteX76" fmla="*/ 8597219 w 12193149"/>
              <a:gd name="connsiteY76" fmla="*/ 1944090 h 2344739"/>
              <a:gd name="connsiteX77" fmla="*/ 8526378 w 12193149"/>
              <a:gd name="connsiteY77" fmla="*/ 1929248 h 2344739"/>
              <a:gd name="connsiteX78" fmla="*/ 8512131 w 12193149"/>
              <a:gd name="connsiteY78" fmla="*/ 1935163 h 2344739"/>
              <a:gd name="connsiteX79" fmla="*/ 8507315 w 12193149"/>
              <a:gd name="connsiteY79" fmla="*/ 1938164 h 2344739"/>
              <a:gd name="connsiteX80" fmla="*/ 8499116 w 12193149"/>
              <a:gd name="connsiteY80" fmla="*/ 1940902 h 2344739"/>
              <a:gd name="connsiteX81" fmla="*/ 8498742 w 12193149"/>
              <a:gd name="connsiteY81" fmla="*/ 1940723 h 2344739"/>
              <a:gd name="connsiteX82" fmla="*/ 8491397 w 12193149"/>
              <a:gd name="connsiteY82" fmla="*/ 1943773 h 2344739"/>
              <a:gd name="connsiteX83" fmla="*/ 8368330 w 12193149"/>
              <a:gd name="connsiteY83" fmla="*/ 1957815 h 2344739"/>
              <a:gd name="connsiteX84" fmla="*/ 8354947 w 12193149"/>
              <a:gd name="connsiteY84" fmla="*/ 1958009 h 2344739"/>
              <a:gd name="connsiteX85" fmla="*/ 8321252 w 12193149"/>
              <a:gd name="connsiteY85" fmla="*/ 1974587 h 2344739"/>
              <a:gd name="connsiteX86" fmla="*/ 8315581 w 12193149"/>
              <a:gd name="connsiteY86" fmla="*/ 1974913 h 2344739"/>
              <a:gd name="connsiteX87" fmla="*/ 8296322 w 12193149"/>
              <a:gd name="connsiteY87" fmla="*/ 1988808 h 2344739"/>
              <a:gd name="connsiteX88" fmla="*/ 8285424 w 12193149"/>
              <a:gd name="connsiteY88" fmla="*/ 1994631 h 2344739"/>
              <a:gd name="connsiteX89" fmla="*/ 8284298 w 12193149"/>
              <a:gd name="connsiteY89" fmla="*/ 1999074 h 2344739"/>
              <a:gd name="connsiteX90" fmla="*/ 8267224 w 12193149"/>
              <a:gd name="connsiteY90" fmla="*/ 2006249 h 2344739"/>
              <a:gd name="connsiteX91" fmla="*/ 8264525 w 12193149"/>
              <a:gd name="connsiteY91" fmla="*/ 2006019 h 2344739"/>
              <a:gd name="connsiteX92" fmla="*/ 8253181 w 12193149"/>
              <a:gd name="connsiteY92" fmla="*/ 2015862 h 2344739"/>
              <a:gd name="connsiteX93" fmla="*/ 8246982 w 12193149"/>
              <a:gd name="connsiteY93" fmla="*/ 2028854 h 2344739"/>
              <a:gd name="connsiteX94" fmla="*/ 8091420 w 12193149"/>
              <a:gd name="connsiteY94" fmla="*/ 2075015 h 2344739"/>
              <a:gd name="connsiteX95" fmla="*/ 7906555 w 12193149"/>
              <a:gd name="connsiteY95" fmla="*/ 2116988 h 2344739"/>
              <a:gd name="connsiteX96" fmla="*/ 7719893 w 12193149"/>
              <a:gd name="connsiteY96" fmla="*/ 2142703 h 2344739"/>
              <a:gd name="connsiteX97" fmla="*/ 7615495 w 12193149"/>
              <a:gd name="connsiteY97" fmla="*/ 2139232 h 2344739"/>
              <a:gd name="connsiteX98" fmla="*/ 7528691 w 12193149"/>
              <a:gd name="connsiteY98" fmla="*/ 2145060 h 2344739"/>
              <a:gd name="connsiteX99" fmla="*/ 7520719 w 12193149"/>
              <a:gd name="connsiteY99" fmla="*/ 2147613 h 2344739"/>
              <a:gd name="connsiteX100" fmla="*/ 7508559 w 12193149"/>
              <a:gd name="connsiteY100" fmla="*/ 2148948 h 2344739"/>
              <a:gd name="connsiteX101" fmla="*/ 7508188 w 12193149"/>
              <a:gd name="connsiteY101" fmla="*/ 2148621 h 2344739"/>
              <a:gd name="connsiteX102" fmla="*/ 7496943 w 12193149"/>
              <a:gd name="connsiteY102" fmla="*/ 2150573 h 2344739"/>
              <a:gd name="connsiteX103" fmla="*/ 7219707 w 12193149"/>
              <a:gd name="connsiteY103" fmla="*/ 2156680 h 2344739"/>
              <a:gd name="connsiteX104" fmla="*/ 7202249 w 12193149"/>
              <a:gd name="connsiteY104" fmla="*/ 2161230 h 2344739"/>
              <a:gd name="connsiteX105" fmla="*/ 7198152 w 12193149"/>
              <a:gd name="connsiteY105" fmla="*/ 2166588 h 2344739"/>
              <a:gd name="connsiteX106" fmla="*/ 7171956 w 12193149"/>
              <a:gd name="connsiteY106" fmla="*/ 2171236 h 2344739"/>
              <a:gd name="connsiteX107" fmla="*/ 7098136 w 12193149"/>
              <a:gd name="connsiteY107" fmla="*/ 2183464 h 2344739"/>
              <a:gd name="connsiteX108" fmla="*/ 7019644 w 12193149"/>
              <a:gd name="connsiteY108" fmla="*/ 2183090 h 2344739"/>
              <a:gd name="connsiteX109" fmla="*/ 6905294 w 12193149"/>
              <a:gd name="connsiteY109" fmla="*/ 2212596 h 2344739"/>
              <a:gd name="connsiteX110" fmla="*/ 6709370 w 12193149"/>
              <a:gd name="connsiteY110" fmla="*/ 2240551 h 2344739"/>
              <a:gd name="connsiteX111" fmla="*/ 6550602 w 12193149"/>
              <a:gd name="connsiteY111" fmla="*/ 2269327 h 2344739"/>
              <a:gd name="connsiteX112" fmla="*/ 6318708 w 12193149"/>
              <a:gd name="connsiteY112" fmla="*/ 2316127 h 2344739"/>
              <a:gd name="connsiteX113" fmla="*/ 6169822 w 12193149"/>
              <a:gd name="connsiteY113" fmla="*/ 2318214 h 2344739"/>
              <a:gd name="connsiteX114" fmla="*/ 6074996 w 12193149"/>
              <a:gd name="connsiteY114" fmla="*/ 2338676 h 2344739"/>
              <a:gd name="connsiteX115" fmla="*/ 6069677 w 12193149"/>
              <a:gd name="connsiteY115" fmla="*/ 2337139 h 2344739"/>
              <a:gd name="connsiteX116" fmla="*/ 6049786 w 12193149"/>
              <a:gd name="connsiteY116" fmla="*/ 2337822 h 2344739"/>
              <a:gd name="connsiteX117" fmla="*/ 6042433 w 12193149"/>
              <a:gd name="connsiteY117" fmla="*/ 2329473 h 2344739"/>
              <a:gd name="connsiteX118" fmla="*/ 6011238 w 12193149"/>
              <a:gd name="connsiteY118" fmla="*/ 2324380 h 2344739"/>
              <a:gd name="connsiteX119" fmla="*/ 5958523 w 12193149"/>
              <a:gd name="connsiteY119" fmla="*/ 2328024 h 2344739"/>
              <a:gd name="connsiteX120" fmla="*/ 5760067 w 12193149"/>
              <a:gd name="connsiteY120" fmla="*/ 2343716 h 2344739"/>
              <a:gd name="connsiteX121" fmla="*/ 5628108 w 12193149"/>
              <a:gd name="connsiteY121" fmla="*/ 2344739 h 2344739"/>
              <a:gd name="connsiteX122" fmla="*/ 5472054 w 12193149"/>
              <a:gd name="connsiteY122" fmla="*/ 2330719 h 2344739"/>
              <a:gd name="connsiteX123" fmla="*/ 5433909 w 12193149"/>
              <a:gd name="connsiteY123" fmla="*/ 2319466 h 2344739"/>
              <a:gd name="connsiteX124" fmla="*/ 5382817 w 12193149"/>
              <a:gd name="connsiteY124" fmla="*/ 2301764 h 2344739"/>
              <a:gd name="connsiteX125" fmla="*/ 5262912 w 12193149"/>
              <a:gd name="connsiteY125" fmla="*/ 2281347 h 2344739"/>
              <a:gd name="connsiteX126" fmla="*/ 5224109 w 12193149"/>
              <a:gd name="connsiteY126" fmla="*/ 2270223 h 2344739"/>
              <a:gd name="connsiteX127" fmla="*/ 5175808 w 12193149"/>
              <a:gd name="connsiteY127" fmla="*/ 2267233 h 2344739"/>
              <a:gd name="connsiteX128" fmla="*/ 5157702 w 12193149"/>
              <a:gd name="connsiteY128" fmla="*/ 2260010 h 2344739"/>
              <a:gd name="connsiteX129" fmla="*/ 5143747 w 12193149"/>
              <a:gd name="connsiteY129" fmla="*/ 2256610 h 2344739"/>
              <a:gd name="connsiteX130" fmla="*/ 5140744 w 12193149"/>
              <a:gd name="connsiteY130" fmla="*/ 2254509 h 2344739"/>
              <a:gd name="connsiteX131" fmla="*/ 5122807 w 12193149"/>
              <a:gd name="connsiteY131" fmla="*/ 2243656 h 2344739"/>
              <a:gd name="connsiteX132" fmla="*/ 5066938 w 12193149"/>
              <a:gd name="connsiteY132" fmla="*/ 2250227 h 2344739"/>
              <a:gd name="connsiteX133" fmla="*/ 5012662 w 12193149"/>
              <a:gd name="connsiteY133" fmla="*/ 2233846 h 2344739"/>
              <a:gd name="connsiteX134" fmla="*/ 4841589 w 12193149"/>
              <a:gd name="connsiteY134" fmla="*/ 2209829 h 2344739"/>
              <a:gd name="connsiteX135" fmla="*/ 4763595 w 12193149"/>
              <a:gd name="connsiteY135" fmla="*/ 2182061 h 2344739"/>
              <a:gd name="connsiteX136" fmla="*/ 4724334 w 12193149"/>
              <a:gd name="connsiteY136" fmla="*/ 2173047 h 2344739"/>
              <a:gd name="connsiteX137" fmla="*/ 4722324 w 12193149"/>
              <a:gd name="connsiteY137" fmla="*/ 2172298 h 2344739"/>
              <a:gd name="connsiteX138" fmla="*/ 4723259 w 12193149"/>
              <a:gd name="connsiteY138" fmla="*/ 2172087 h 2344739"/>
              <a:gd name="connsiteX139" fmla="*/ 4718350 w 12193149"/>
              <a:gd name="connsiteY139" fmla="*/ 2170817 h 2344739"/>
              <a:gd name="connsiteX140" fmla="*/ 4722324 w 12193149"/>
              <a:gd name="connsiteY140" fmla="*/ 2172298 h 2344739"/>
              <a:gd name="connsiteX141" fmla="*/ 4716674 w 12193149"/>
              <a:gd name="connsiteY141" fmla="*/ 2173573 h 2344739"/>
              <a:gd name="connsiteX142" fmla="*/ 4516962 w 12193149"/>
              <a:gd name="connsiteY142" fmla="*/ 2163671 h 2344739"/>
              <a:gd name="connsiteX143" fmla="*/ 4429691 w 12193149"/>
              <a:gd name="connsiteY143" fmla="*/ 2153020 h 2344739"/>
              <a:gd name="connsiteX144" fmla="*/ 4364023 w 12193149"/>
              <a:gd name="connsiteY144" fmla="*/ 2151674 h 2344739"/>
              <a:gd name="connsiteX145" fmla="*/ 4318114 w 12193149"/>
              <a:gd name="connsiteY145" fmla="*/ 2158289 h 2344739"/>
              <a:gd name="connsiteX146" fmla="*/ 4316258 w 12193149"/>
              <a:gd name="connsiteY146" fmla="*/ 2156948 h 2344739"/>
              <a:gd name="connsiteX147" fmla="*/ 4296292 w 12193149"/>
              <a:gd name="connsiteY147" fmla="*/ 2155069 h 2344739"/>
              <a:gd name="connsiteX148" fmla="*/ 4291212 w 12193149"/>
              <a:gd name="connsiteY148" fmla="*/ 2157986 h 2344739"/>
              <a:gd name="connsiteX149" fmla="*/ 4277290 w 12193149"/>
              <a:gd name="connsiteY149" fmla="*/ 2157740 h 2344739"/>
              <a:gd name="connsiteX150" fmla="*/ 4249265 w 12193149"/>
              <a:gd name="connsiteY150" fmla="*/ 2160064 h 2344739"/>
              <a:gd name="connsiteX151" fmla="*/ 4203199 w 12193149"/>
              <a:gd name="connsiteY151" fmla="*/ 2157269 h 2344739"/>
              <a:gd name="connsiteX152" fmla="*/ 4202893 w 12193149"/>
              <a:gd name="connsiteY152" fmla="*/ 2156010 h 2344739"/>
              <a:gd name="connsiteX153" fmla="*/ 4192396 w 12193149"/>
              <a:gd name="connsiteY153" fmla="*/ 2150376 h 2344739"/>
              <a:gd name="connsiteX154" fmla="*/ 4143893 w 12193149"/>
              <a:gd name="connsiteY154" fmla="*/ 2134511 h 2344739"/>
              <a:gd name="connsiteX155" fmla="*/ 4084245 w 12193149"/>
              <a:gd name="connsiteY155" fmla="*/ 2107978 h 2344739"/>
              <a:gd name="connsiteX156" fmla="*/ 4075694 w 12193149"/>
              <a:gd name="connsiteY156" fmla="*/ 2107143 h 2344739"/>
              <a:gd name="connsiteX157" fmla="*/ 4075575 w 12193149"/>
              <a:gd name="connsiteY157" fmla="*/ 2106844 h 2344739"/>
              <a:gd name="connsiteX158" fmla="*/ 4066658 w 12193149"/>
              <a:gd name="connsiteY158" fmla="*/ 2105400 h 2344739"/>
              <a:gd name="connsiteX159" fmla="*/ 4060102 w 12193149"/>
              <a:gd name="connsiteY159" fmla="*/ 2105618 h 2344739"/>
              <a:gd name="connsiteX160" fmla="*/ 4043512 w 12193149"/>
              <a:gd name="connsiteY160" fmla="*/ 2103997 h 2344739"/>
              <a:gd name="connsiteX161" fmla="*/ 4038145 w 12193149"/>
              <a:gd name="connsiteY161" fmla="*/ 2101563 h 2344739"/>
              <a:gd name="connsiteX162" fmla="*/ 4036511 w 12193149"/>
              <a:gd name="connsiteY162" fmla="*/ 2097896 h 2344739"/>
              <a:gd name="connsiteX163" fmla="*/ 4034926 w 12193149"/>
              <a:gd name="connsiteY163" fmla="*/ 2098131 h 2344739"/>
              <a:gd name="connsiteX164" fmla="*/ 4005686 w 12193149"/>
              <a:gd name="connsiteY164" fmla="*/ 2085563 h 2344739"/>
              <a:gd name="connsiteX165" fmla="*/ 3937994 w 12193149"/>
              <a:gd name="connsiteY165" fmla="*/ 2068106 h 2344739"/>
              <a:gd name="connsiteX166" fmla="*/ 3898423 w 12193149"/>
              <a:gd name="connsiteY166" fmla="*/ 2062451 h 2344739"/>
              <a:gd name="connsiteX167" fmla="*/ 3790908 w 12193149"/>
              <a:gd name="connsiteY167" fmla="*/ 2042213 h 2344739"/>
              <a:gd name="connsiteX168" fmla="*/ 3683661 w 12193149"/>
              <a:gd name="connsiteY168" fmla="*/ 2018290 h 2344739"/>
              <a:gd name="connsiteX169" fmla="*/ 3611183 w 12193149"/>
              <a:gd name="connsiteY169" fmla="*/ 1986019 h 2344739"/>
              <a:gd name="connsiteX170" fmla="*/ 3605003 w 12193149"/>
              <a:gd name="connsiteY170" fmla="*/ 1987381 h 2344739"/>
              <a:gd name="connsiteX171" fmla="*/ 3595884 w 12193149"/>
              <a:gd name="connsiteY171" fmla="*/ 1987545 h 2344739"/>
              <a:gd name="connsiteX172" fmla="*/ 3595649 w 12193149"/>
              <a:gd name="connsiteY172" fmla="*/ 1987276 h 2344739"/>
              <a:gd name="connsiteX173" fmla="*/ 3587126 w 12193149"/>
              <a:gd name="connsiteY173" fmla="*/ 1987966 h 2344739"/>
              <a:gd name="connsiteX174" fmla="*/ 3537283 w 12193149"/>
              <a:gd name="connsiteY174" fmla="*/ 1978267 h 2344739"/>
              <a:gd name="connsiteX175" fmla="*/ 3474371 w 12193149"/>
              <a:gd name="connsiteY175" fmla="*/ 1974606 h 2344739"/>
              <a:gd name="connsiteX176" fmla="*/ 3401876 w 12193149"/>
              <a:gd name="connsiteY176" fmla="*/ 1962558 h 2344739"/>
              <a:gd name="connsiteX177" fmla="*/ 3365036 w 12193149"/>
              <a:gd name="connsiteY177" fmla="*/ 1979510 h 2344739"/>
              <a:gd name="connsiteX178" fmla="*/ 3345174 w 12193149"/>
              <a:gd name="connsiteY178" fmla="*/ 1981192 h 2344739"/>
              <a:gd name="connsiteX179" fmla="*/ 3342846 w 12193149"/>
              <a:gd name="connsiteY179" fmla="*/ 1980217 h 2344739"/>
              <a:gd name="connsiteX180" fmla="*/ 3263504 w 12193149"/>
              <a:gd name="connsiteY180" fmla="*/ 1986094 h 2344739"/>
              <a:gd name="connsiteX181" fmla="*/ 3143704 w 12193149"/>
              <a:gd name="connsiteY181" fmla="*/ 1993869 h 2344739"/>
              <a:gd name="connsiteX182" fmla="*/ 3031439 w 12193149"/>
              <a:gd name="connsiteY182" fmla="*/ 1996512 h 2344739"/>
              <a:gd name="connsiteX183" fmla="*/ 2782717 w 12193149"/>
              <a:gd name="connsiteY183" fmla="*/ 2018333 h 2344739"/>
              <a:gd name="connsiteX184" fmla="*/ 2647675 w 12193149"/>
              <a:gd name="connsiteY184" fmla="*/ 2028869 h 2344739"/>
              <a:gd name="connsiteX185" fmla="*/ 2569176 w 12193149"/>
              <a:gd name="connsiteY185" fmla="*/ 2002628 h 2344739"/>
              <a:gd name="connsiteX186" fmla="*/ 2444403 w 12193149"/>
              <a:gd name="connsiteY186" fmla="*/ 2016529 h 2344739"/>
              <a:gd name="connsiteX187" fmla="*/ 2316260 w 12193149"/>
              <a:gd name="connsiteY187" fmla="*/ 2024996 h 2344739"/>
              <a:gd name="connsiteX188" fmla="*/ 2209726 w 12193149"/>
              <a:gd name="connsiteY188" fmla="*/ 2019763 h 2344739"/>
              <a:gd name="connsiteX189" fmla="*/ 2095813 w 12193149"/>
              <a:gd name="connsiteY189" fmla="*/ 2003052 h 2344739"/>
              <a:gd name="connsiteX190" fmla="*/ 1998504 w 12193149"/>
              <a:gd name="connsiteY190" fmla="*/ 1995032 h 2344739"/>
              <a:gd name="connsiteX191" fmla="*/ 1929320 w 12193149"/>
              <a:gd name="connsiteY191" fmla="*/ 2016977 h 2344739"/>
              <a:gd name="connsiteX192" fmla="*/ 1922798 w 12193149"/>
              <a:gd name="connsiteY192" fmla="*/ 2012146 h 2344739"/>
              <a:gd name="connsiteX193" fmla="*/ 1874228 w 12193149"/>
              <a:gd name="connsiteY193" fmla="*/ 2013741 h 2344739"/>
              <a:gd name="connsiteX194" fmla="*/ 1787803 w 12193149"/>
              <a:gd name="connsiteY194" fmla="*/ 2041363 h 2344739"/>
              <a:gd name="connsiteX195" fmla="*/ 1739352 w 12193149"/>
              <a:gd name="connsiteY195" fmla="*/ 2036312 h 2344739"/>
              <a:gd name="connsiteX196" fmla="*/ 1676219 w 12193149"/>
              <a:gd name="connsiteY196" fmla="*/ 2019963 h 2344739"/>
              <a:gd name="connsiteX197" fmla="*/ 1609817 w 12193149"/>
              <a:gd name="connsiteY197" fmla="*/ 2013066 h 2344739"/>
              <a:gd name="connsiteX198" fmla="*/ 1497258 w 12193149"/>
              <a:gd name="connsiteY198" fmla="*/ 1987476 h 2344739"/>
              <a:gd name="connsiteX199" fmla="*/ 1151127 w 12193149"/>
              <a:gd name="connsiteY199" fmla="*/ 1938041 h 2344739"/>
              <a:gd name="connsiteX200" fmla="*/ 859417 w 12193149"/>
              <a:gd name="connsiteY200" fmla="*/ 1928608 h 2344739"/>
              <a:gd name="connsiteX201" fmla="*/ 838688 w 12193149"/>
              <a:gd name="connsiteY201" fmla="*/ 1929821 h 2344739"/>
              <a:gd name="connsiteX202" fmla="*/ 817957 w 12193149"/>
              <a:gd name="connsiteY202" fmla="*/ 1927857 h 2344739"/>
              <a:gd name="connsiteX203" fmla="*/ 812654 w 12193149"/>
              <a:gd name="connsiteY203" fmla="*/ 1930751 h 2344739"/>
              <a:gd name="connsiteX204" fmla="*/ 721195 w 12193149"/>
              <a:gd name="connsiteY204" fmla="*/ 1929661 h 2344739"/>
              <a:gd name="connsiteX205" fmla="*/ 720890 w 12193149"/>
              <a:gd name="connsiteY205" fmla="*/ 1928399 h 2344739"/>
              <a:gd name="connsiteX206" fmla="*/ 710023 w 12193149"/>
              <a:gd name="connsiteY206" fmla="*/ 1922722 h 2344739"/>
              <a:gd name="connsiteX207" fmla="*/ 597940 w 12193149"/>
              <a:gd name="connsiteY207" fmla="*/ 1879864 h 2344739"/>
              <a:gd name="connsiteX208" fmla="*/ 579683 w 12193149"/>
              <a:gd name="connsiteY208" fmla="*/ 1877212 h 2344739"/>
              <a:gd name="connsiteX209" fmla="*/ 572865 w 12193149"/>
              <a:gd name="connsiteY209" fmla="*/ 1877401 h 2344739"/>
              <a:gd name="connsiteX210" fmla="*/ 446247 w 12193149"/>
              <a:gd name="connsiteY210" fmla="*/ 1839371 h 2344739"/>
              <a:gd name="connsiteX211" fmla="*/ 405163 w 12193149"/>
              <a:gd name="connsiteY211" fmla="*/ 1833548 h 2344739"/>
              <a:gd name="connsiteX212" fmla="*/ 293583 w 12193149"/>
              <a:gd name="connsiteY212" fmla="*/ 1812852 h 2344739"/>
              <a:gd name="connsiteX213" fmla="*/ 119529 w 12193149"/>
              <a:gd name="connsiteY213" fmla="*/ 1761047 h 2344739"/>
              <a:gd name="connsiteX214" fmla="*/ 16674 w 12193149"/>
              <a:gd name="connsiteY214" fmla="*/ 1758191 h 2344739"/>
              <a:gd name="connsiteX215" fmla="*/ 1150 w 12193149"/>
              <a:gd name="connsiteY215" fmla="*/ 1752722 h 2344739"/>
              <a:gd name="connsiteX216" fmla="*/ 1148 w 12193149"/>
              <a:gd name="connsiteY216" fmla="*/ 222213 h 2344739"/>
              <a:gd name="connsiteX217" fmla="*/ 1148 w 12193149"/>
              <a:gd name="connsiteY217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9 w 12193149"/>
              <a:gd name="connsiteY2" fmla="*/ 579739 h 2344739"/>
              <a:gd name="connsiteX3" fmla="*/ 12185986 w 12193149"/>
              <a:gd name="connsiteY3" fmla="*/ 584189 h 2344739"/>
              <a:gd name="connsiteX4" fmla="*/ 12156363 w 12193149"/>
              <a:gd name="connsiteY4" fmla="*/ 597366 h 2344739"/>
              <a:gd name="connsiteX5" fmla="*/ 12139215 w 12193149"/>
              <a:gd name="connsiteY5" fmla="*/ 623179 h 2344739"/>
              <a:gd name="connsiteX6" fmla="*/ 12126327 w 12193149"/>
              <a:gd name="connsiteY6" fmla="*/ 624690 h 2344739"/>
              <a:gd name="connsiteX7" fmla="*/ 12124007 w 12193149"/>
              <a:gd name="connsiteY7" fmla="*/ 624794 h 2344739"/>
              <a:gd name="connsiteX8" fmla="*/ 12116854 w 12193149"/>
              <a:gd name="connsiteY8" fmla="*/ 628608 h 2344739"/>
              <a:gd name="connsiteX9" fmla="*/ 12099497 w 12193149"/>
              <a:gd name="connsiteY9" fmla="*/ 628139 h 2344739"/>
              <a:gd name="connsiteX10" fmla="*/ 12087073 w 12193149"/>
              <a:gd name="connsiteY10" fmla="*/ 636341 h 2344739"/>
              <a:gd name="connsiteX11" fmla="*/ 12031073 w 12193149"/>
              <a:gd name="connsiteY11" fmla="*/ 680009 h 2344739"/>
              <a:gd name="connsiteX12" fmla="*/ 11995833 w 12193149"/>
              <a:gd name="connsiteY12" fmla="*/ 703458 h 2344739"/>
              <a:gd name="connsiteX13" fmla="*/ 11979717 w 12193149"/>
              <a:gd name="connsiteY13" fmla="*/ 708161 h 2344739"/>
              <a:gd name="connsiteX14" fmla="*/ 11959046 w 12193149"/>
              <a:gd name="connsiteY14" fmla="*/ 717558 h 2344739"/>
              <a:gd name="connsiteX15" fmla="*/ 11920454 w 12193149"/>
              <a:gd name="connsiteY15" fmla="*/ 730883 h 2344739"/>
              <a:gd name="connsiteX16" fmla="*/ 11903656 w 12193149"/>
              <a:gd name="connsiteY16" fmla="*/ 742426 h 2344739"/>
              <a:gd name="connsiteX17" fmla="*/ 11895048 w 12193149"/>
              <a:gd name="connsiteY17" fmla="*/ 744791 h 2344739"/>
              <a:gd name="connsiteX18" fmla="*/ 11891968 w 12193149"/>
              <a:gd name="connsiteY18" fmla="*/ 755729 h 2344739"/>
              <a:gd name="connsiteX19" fmla="*/ 11870776 w 12193149"/>
              <a:gd name="connsiteY19" fmla="*/ 777816 h 2344739"/>
              <a:gd name="connsiteX20" fmla="*/ 11813376 w 12193149"/>
              <a:gd name="connsiteY20" fmla="*/ 797659 h 2344739"/>
              <a:gd name="connsiteX21" fmla="*/ 11590693 w 12193149"/>
              <a:gd name="connsiteY21" fmla="*/ 963777 h 2344739"/>
              <a:gd name="connsiteX22" fmla="*/ 11506817 w 12193149"/>
              <a:gd name="connsiteY22" fmla="*/ 1033623 h 2344739"/>
              <a:gd name="connsiteX23" fmla="*/ 11280332 w 12193149"/>
              <a:gd name="connsiteY23" fmla="*/ 1223571 h 2344739"/>
              <a:gd name="connsiteX24" fmla="*/ 11228309 w 12193149"/>
              <a:gd name="connsiteY24" fmla="*/ 1276236 h 2344739"/>
              <a:gd name="connsiteX25" fmla="*/ 11218087 w 12193149"/>
              <a:gd name="connsiteY25" fmla="*/ 1275961 h 2344739"/>
              <a:gd name="connsiteX26" fmla="*/ 11217184 w 12193149"/>
              <a:gd name="connsiteY26" fmla="*/ 1275018 h 2344739"/>
              <a:gd name="connsiteX27" fmla="*/ 11188885 w 12193149"/>
              <a:gd name="connsiteY27" fmla="*/ 1292383 h 2344739"/>
              <a:gd name="connsiteX28" fmla="*/ 11184501 w 12193149"/>
              <a:gd name="connsiteY28" fmla="*/ 1292525 h 2344739"/>
              <a:gd name="connsiteX29" fmla="*/ 11166854 w 12193149"/>
              <a:gd name="connsiteY29" fmla="*/ 1306612 h 2344739"/>
              <a:gd name="connsiteX30" fmla="*/ 11157311 w 12193149"/>
              <a:gd name="connsiteY30" fmla="*/ 1312414 h 2344739"/>
              <a:gd name="connsiteX31" fmla="*/ 11155496 w 12193149"/>
              <a:gd name="connsiteY31" fmla="*/ 1317097 h 2344739"/>
              <a:gd name="connsiteX32" fmla="*/ 11140961 w 12193149"/>
              <a:gd name="connsiteY32" fmla="*/ 1324115 h 2344739"/>
              <a:gd name="connsiteX33" fmla="*/ 11138961 w 12193149"/>
              <a:gd name="connsiteY33" fmla="*/ 1323772 h 2344739"/>
              <a:gd name="connsiteX34" fmla="*/ 11128208 w 12193149"/>
              <a:gd name="connsiteY34" fmla="*/ 1333832 h 2344739"/>
              <a:gd name="connsiteX35" fmla="*/ 11120691 w 12193149"/>
              <a:gd name="connsiteY35" fmla="*/ 1347424 h 2344739"/>
              <a:gd name="connsiteX36" fmla="*/ 10894683 w 12193149"/>
              <a:gd name="connsiteY36" fmla="*/ 1473399 h 2344739"/>
              <a:gd name="connsiteX37" fmla="*/ 10773300 w 12193149"/>
              <a:gd name="connsiteY37" fmla="*/ 1523191 h 2344739"/>
              <a:gd name="connsiteX38" fmla="*/ 10627668 w 12193149"/>
              <a:gd name="connsiteY38" fmla="*/ 1559229 h 2344739"/>
              <a:gd name="connsiteX39" fmla="*/ 10581895 w 12193149"/>
              <a:gd name="connsiteY39" fmla="*/ 1568689 h 2344739"/>
              <a:gd name="connsiteX40" fmla="*/ 10547790 w 12193149"/>
              <a:gd name="connsiteY40" fmla="*/ 1598423 h 2344739"/>
              <a:gd name="connsiteX41" fmla="*/ 10529643 w 12193149"/>
              <a:gd name="connsiteY41" fmla="*/ 1596907 h 2344739"/>
              <a:gd name="connsiteX42" fmla="*/ 10526446 w 12193149"/>
              <a:gd name="connsiteY42" fmla="*/ 1596411 h 2344739"/>
              <a:gd name="connsiteX43" fmla="*/ 10515129 w 12193149"/>
              <a:gd name="connsiteY43" fmla="*/ 1599537 h 2344739"/>
              <a:gd name="connsiteX44" fmla="*/ 10491735 w 12193149"/>
              <a:gd name="connsiteY44" fmla="*/ 1594156 h 2344739"/>
              <a:gd name="connsiteX45" fmla="*/ 10471418 w 12193149"/>
              <a:gd name="connsiteY45" fmla="*/ 1601693 h 2344739"/>
              <a:gd name="connsiteX46" fmla="*/ 10377042 w 12193149"/>
              <a:gd name="connsiteY46" fmla="*/ 1644598 h 2344739"/>
              <a:gd name="connsiteX47" fmla="*/ 10319338 w 12193149"/>
              <a:gd name="connsiteY47" fmla="*/ 1666221 h 2344739"/>
              <a:gd name="connsiteX48" fmla="*/ 10295467 w 12193149"/>
              <a:gd name="connsiteY48" fmla="*/ 1668079 h 2344739"/>
              <a:gd name="connsiteX49" fmla="*/ 10263443 w 12193149"/>
              <a:gd name="connsiteY49" fmla="*/ 1674948 h 2344739"/>
              <a:gd name="connsiteX50" fmla="*/ 10205418 w 12193149"/>
              <a:gd name="connsiteY50" fmla="*/ 1682149 h 2344739"/>
              <a:gd name="connsiteX51" fmla="*/ 10177759 w 12193149"/>
              <a:gd name="connsiteY51" fmla="*/ 1692943 h 2344739"/>
              <a:gd name="connsiteX52" fmla="*/ 10165070 w 12193149"/>
              <a:gd name="connsiteY52" fmla="*/ 1693739 h 2344739"/>
              <a:gd name="connsiteX53" fmla="*/ 10156308 w 12193149"/>
              <a:gd name="connsiteY53" fmla="*/ 1707487 h 2344739"/>
              <a:gd name="connsiteX54" fmla="*/ 10118267 w 12193149"/>
              <a:gd name="connsiteY54" fmla="*/ 1731142 h 2344739"/>
              <a:gd name="connsiteX55" fmla="*/ 10083317 w 12193149"/>
              <a:gd name="connsiteY55" fmla="*/ 1743296 h 2344739"/>
              <a:gd name="connsiteX56" fmla="*/ 10040388 w 12193149"/>
              <a:gd name="connsiteY56" fmla="*/ 1741632 h 2344739"/>
              <a:gd name="connsiteX57" fmla="*/ 9961167 w 12193149"/>
              <a:gd name="connsiteY57" fmla="*/ 1757147 h 2344739"/>
              <a:gd name="connsiteX58" fmla="*/ 9848940 w 12193149"/>
              <a:gd name="connsiteY58" fmla="*/ 1763915 h 2344739"/>
              <a:gd name="connsiteX59" fmla="*/ 9729457 w 12193149"/>
              <a:gd name="connsiteY59" fmla="*/ 1784122 h 2344739"/>
              <a:gd name="connsiteX60" fmla="*/ 9613704 w 12193149"/>
              <a:gd name="connsiteY60" fmla="*/ 1812371 h 2344739"/>
              <a:gd name="connsiteX61" fmla="*/ 9338590 w 12193149"/>
              <a:gd name="connsiteY61" fmla="*/ 1869293 h 2344739"/>
              <a:gd name="connsiteX62" fmla="*/ 9232518 w 12193149"/>
              <a:gd name="connsiteY62" fmla="*/ 1893149 h 2344739"/>
              <a:gd name="connsiteX63" fmla="*/ 9156690 w 12193149"/>
              <a:gd name="connsiteY63" fmla="*/ 1903228 h 2344739"/>
              <a:gd name="connsiteX64" fmla="*/ 9054601 w 12193149"/>
              <a:gd name="connsiteY64" fmla="*/ 1910755 h 2344739"/>
              <a:gd name="connsiteX65" fmla="*/ 9006634 w 12193149"/>
              <a:gd name="connsiteY65" fmla="*/ 1914040 h 2344739"/>
              <a:gd name="connsiteX66" fmla="*/ 9006349 w 12193149"/>
              <a:gd name="connsiteY66" fmla="*/ 1913800 h 2344739"/>
              <a:gd name="connsiteX67" fmla="*/ 8997380 w 12193149"/>
              <a:gd name="connsiteY67" fmla="*/ 1915011 h 2344739"/>
              <a:gd name="connsiteX68" fmla="*/ 8991542 w 12193149"/>
              <a:gd name="connsiteY68" fmla="*/ 1917072 h 2344739"/>
              <a:gd name="connsiteX69" fmla="*/ 8975485 w 12193149"/>
              <a:gd name="connsiteY69" fmla="*/ 1920298 h 2344739"/>
              <a:gd name="connsiteX70" fmla="*/ 8969159 w 12193149"/>
              <a:gd name="connsiteY70" fmla="*/ 1919598 h 2344739"/>
              <a:gd name="connsiteX71" fmla="*/ 8964196 w 12193149"/>
              <a:gd name="connsiteY71" fmla="*/ 1917373 h 2344739"/>
              <a:gd name="connsiteX72" fmla="*/ 8930136 w 12193149"/>
              <a:gd name="connsiteY72" fmla="*/ 1914185 h 2344739"/>
              <a:gd name="connsiteX73" fmla="*/ 8753592 w 12193149"/>
              <a:gd name="connsiteY73" fmla="*/ 1933417 h 2344739"/>
              <a:gd name="connsiteX74" fmla="*/ 8708995 w 12193149"/>
              <a:gd name="connsiteY74" fmla="*/ 1935518 h 2344739"/>
              <a:gd name="connsiteX75" fmla="*/ 8597219 w 12193149"/>
              <a:gd name="connsiteY75" fmla="*/ 1944090 h 2344739"/>
              <a:gd name="connsiteX76" fmla="*/ 8526378 w 12193149"/>
              <a:gd name="connsiteY76" fmla="*/ 1929248 h 2344739"/>
              <a:gd name="connsiteX77" fmla="*/ 8512131 w 12193149"/>
              <a:gd name="connsiteY77" fmla="*/ 1935163 h 2344739"/>
              <a:gd name="connsiteX78" fmla="*/ 8507315 w 12193149"/>
              <a:gd name="connsiteY78" fmla="*/ 1938164 h 2344739"/>
              <a:gd name="connsiteX79" fmla="*/ 8499116 w 12193149"/>
              <a:gd name="connsiteY79" fmla="*/ 1940902 h 2344739"/>
              <a:gd name="connsiteX80" fmla="*/ 8498742 w 12193149"/>
              <a:gd name="connsiteY80" fmla="*/ 1940723 h 2344739"/>
              <a:gd name="connsiteX81" fmla="*/ 8491397 w 12193149"/>
              <a:gd name="connsiteY81" fmla="*/ 1943773 h 2344739"/>
              <a:gd name="connsiteX82" fmla="*/ 8368330 w 12193149"/>
              <a:gd name="connsiteY82" fmla="*/ 1957815 h 2344739"/>
              <a:gd name="connsiteX83" fmla="*/ 8354947 w 12193149"/>
              <a:gd name="connsiteY83" fmla="*/ 1958009 h 2344739"/>
              <a:gd name="connsiteX84" fmla="*/ 8321252 w 12193149"/>
              <a:gd name="connsiteY84" fmla="*/ 1974587 h 2344739"/>
              <a:gd name="connsiteX85" fmla="*/ 8315581 w 12193149"/>
              <a:gd name="connsiteY85" fmla="*/ 1974913 h 2344739"/>
              <a:gd name="connsiteX86" fmla="*/ 8296322 w 12193149"/>
              <a:gd name="connsiteY86" fmla="*/ 1988808 h 2344739"/>
              <a:gd name="connsiteX87" fmla="*/ 8285424 w 12193149"/>
              <a:gd name="connsiteY87" fmla="*/ 1994631 h 2344739"/>
              <a:gd name="connsiteX88" fmla="*/ 8284298 w 12193149"/>
              <a:gd name="connsiteY88" fmla="*/ 1999074 h 2344739"/>
              <a:gd name="connsiteX89" fmla="*/ 8267224 w 12193149"/>
              <a:gd name="connsiteY89" fmla="*/ 2006249 h 2344739"/>
              <a:gd name="connsiteX90" fmla="*/ 8264525 w 12193149"/>
              <a:gd name="connsiteY90" fmla="*/ 2006019 h 2344739"/>
              <a:gd name="connsiteX91" fmla="*/ 8253181 w 12193149"/>
              <a:gd name="connsiteY91" fmla="*/ 2015862 h 2344739"/>
              <a:gd name="connsiteX92" fmla="*/ 8246982 w 12193149"/>
              <a:gd name="connsiteY92" fmla="*/ 2028854 h 2344739"/>
              <a:gd name="connsiteX93" fmla="*/ 8091420 w 12193149"/>
              <a:gd name="connsiteY93" fmla="*/ 2075015 h 2344739"/>
              <a:gd name="connsiteX94" fmla="*/ 7906555 w 12193149"/>
              <a:gd name="connsiteY94" fmla="*/ 2116988 h 2344739"/>
              <a:gd name="connsiteX95" fmla="*/ 7719893 w 12193149"/>
              <a:gd name="connsiteY95" fmla="*/ 2142703 h 2344739"/>
              <a:gd name="connsiteX96" fmla="*/ 7615495 w 12193149"/>
              <a:gd name="connsiteY96" fmla="*/ 2139232 h 2344739"/>
              <a:gd name="connsiteX97" fmla="*/ 7528691 w 12193149"/>
              <a:gd name="connsiteY97" fmla="*/ 2145060 h 2344739"/>
              <a:gd name="connsiteX98" fmla="*/ 7520719 w 12193149"/>
              <a:gd name="connsiteY98" fmla="*/ 2147613 h 2344739"/>
              <a:gd name="connsiteX99" fmla="*/ 7508559 w 12193149"/>
              <a:gd name="connsiteY99" fmla="*/ 2148948 h 2344739"/>
              <a:gd name="connsiteX100" fmla="*/ 7508188 w 12193149"/>
              <a:gd name="connsiteY100" fmla="*/ 2148621 h 2344739"/>
              <a:gd name="connsiteX101" fmla="*/ 7496943 w 12193149"/>
              <a:gd name="connsiteY101" fmla="*/ 2150573 h 2344739"/>
              <a:gd name="connsiteX102" fmla="*/ 7219707 w 12193149"/>
              <a:gd name="connsiteY102" fmla="*/ 2156680 h 2344739"/>
              <a:gd name="connsiteX103" fmla="*/ 7202249 w 12193149"/>
              <a:gd name="connsiteY103" fmla="*/ 2161230 h 2344739"/>
              <a:gd name="connsiteX104" fmla="*/ 7198152 w 12193149"/>
              <a:gd name="connsiteY104" fmla="*/ 2166588 h 2344739"/>
              <a:gd name="connsiteX105" fmla="*/ 7171956 w 12193149"/>
              <a:gd name="connsiteY105" fmla="*/ 2171236 h 2344739"/>
              <a:gd name="connsiteX106" fmla="*/ 7098136 w 12193149"/>
              <a:gd name="connsiteY106" fmla="*/ 2183464 h 2344739"/>
              <a:gd name="connsiteX107" fmla="*/ 7019644 w 12193149"/>
              <a:gd name="connsiteY107" fmla="*/ 2183090 h 2344739"/>
              <a:gd name="connsiteX108" fmla="*/ 6905294 w 12193149"/>
              <a:gd name="connsiteY108" fmla="*/ 2212596 h 2344739"/>
              <a:gd name="connsiteX109" fmla="*/ 6709370 w 12193149"/>
              <a:gd name="connsiteY109" fmla="*/ 2240551 h 2344739"/>
              <a:gd name="connsiteX110" fmla="*/ 6550602 w 12193149"/>
              <a:gd name="connsiteY110" fmla="*/ 2269327 h 2344739"/>
              <a:gd name="connsiteX111" fmla="*/ 6318708 w 12193149"/>
              <a:gd name="connsiteY111" fmla="*/ 2316127 h 2344739"/>
              <a:gd name="connsiteX112" fmla="*/ 6169822 w 12193149"/>
              <a:gd name="connsiteY112" fmla="*/ 2318214 h 2344739"/>
              <a:gd name="connsiteX113" fmla="*/ 6074996 w 12193149"/>
              <a:gd name="connsiteY113" fmla="*/ 2338676 h 2344739"/>
              <a:gd name="connsiteX114" fmla="*/ 6069677 w 12193149"/>
              <a:gd name="connsiteY114" fmla="*/ 2337139 h 2344739"/>
              <a:gd name="connsiteX115" fmla="*/ 6049786 w 12193149"/>
              <a:gd name="connsiteY115" fmla="*/ 2337822 h 2344739"/>
              <a:gd name="connsiteX116" fmla="*/ 6042433 w 12193149"/>
              <a:gd name="connsiteY116" fmla="*/ 2329473 h 2344739"/>
              <a:gd name="connsiteX117" fmla="*/ 6011238 w 12193149"/>
              <a:gd name="connsiteY117" fmla="*/ 2324380 h 2344739"/>
              <a:gd name="connsiteX118" fmla="*/ 5958523 w 12193149"/>
              <a:gd name="connsiteY118" fmla="*/ 2328024 h 2344739"/>
              <a:gd name="connsiteX119" fmla="*/ 5760067 w 12193149"/>
              <a:gd name="connsiteY119" fmla="*/ 2343716 h 2344739"/>
              <a:gd name="connsiteX120" fmla="*/ 5628108 w 12193149"/>
              <a:gd name="connsiteY120" fmla="*/ 2344739 h 2344739"/>
              <a:gd name="connsiteX121" fmla="*/ 5472054 w 12193149"/>
              <a:gd name="connsiteY121" fmla="*/ 2330719 h 2344739"/>
              <a:gd name="connsiteX122" fmla="*/ 5433909 w 12193149"/>
              <a:gd name="connsiteY122" fmla="*/ 2319466 h 2344739"/>
              <a:gd name="connsiteX123" fmla="*/ 5382817 w 12193149"/>
              <a:gd name="connsiteY123" fmla="*/ 2301764 h 2344739"/>
              <a:gd name="connsiteX124" fmla="*/ 5262912 w 12193149"/>
              <a:gd name="connsiteY124" fmla="*/ 2281347 h 2344739"/>
              <a:gd name="connsiteX125" fmla="*/ 5224109 w 12193149"/>
              <a:gd name="connsiteY125" fmla="*/ 2270223 h 2344739"/>
              <a:gd name="connsiteX126" fmla="*/ 5175808 w 12193149"/>
              <a:gd name="connsiteY126" fmla="*/ 2267233 h 2344739"/>
              <a:gd name="connsiteX127" fmla="*/ 5157702 w 12193149"/>
              <a:gd name="connsiteY127" fmla="*/ 2260010 h 2344739"/>
              <a:gd name="connsiteX128" fmla="*/ 5143747 w 12193149"/>
              <a:gd name="connsiteY128" fmla="*/ 2256610 h 2344739"/>
              <a:gd name="connsiteX129" fmla="*/ 5140744 w 12193149"/>
              <a:gd name="connsiteY129" fmla="*/ 2254509 h 2344739"/>
              <a:gd name="connsiteX130" fmla="*/ 5122807 w 12193149"/>
              <a:gd name="connsiteY130" fmla="*/ 2243656 h 2344739"/>
              <a:gd name="connsiteX131" fmla="*/ 5066938 w 12193149"/>
              <a:gd name="connsiteY131" fmla="*/ 2250227 h 2344739"/>
              <a:gd name="connsiteX132" fmla="*/ 5012662 w 12193149"/>
              <a:gd name="connsiteY132" fmla="*/ 2233846 h 2344739"/>
              <a:gd name="connsiteX133" fmla="*/ 4841589 w 12193149"/>
              <a:gd name="connsiteY133" fmla="*/ 2209829 h 2344739"/>
              <a:gd name="connsiteX134" fmla="*/ 4763595 w 12193149"/>
              <a:gd name="connsiteY134" fmla="*/ 2182061 h 2344739"/>
              <a:gd name="connsiteX135" fmla="*/ 4724334 w 12193149"/>
              <a:gd name="connsiteY135" fmla="*/ 2173047 h 2344739"/>
              <a:gd name="connsiteX136" fmla="*/ 4722324 w 12193149"/>
              <a:gd name="connsiteY136" fmla="*/ 2172298 h 2344739"/>
              <a:gd name="connsiteX137" fmla="*/ 4723259 w 12193149"/>
              <a:gd name="connsiteY137" fmla="*/ 2172087 h 2344739"/>
              <a:gd name="connsiteX138" fmla="*/ 4718350 w 12193149"/>
              <a:gd name="connsiteY138" fmla="*/ 2170817 h 2344739"/>
              <a:gd name="connsiteX139" fmla="*/ 4722324 w 12193149"/>
              <a:gd name="connsiteY139" fmla="*/ 2172298 h 2344739"/>
              <a:gd name="connsiteX140" fmla="*/ 4716674 w 12193149"/>
              <a:gd name="connsiteY140" fmla="*/ 2173573 h 2344739"/>
              <a:gd name="connsiteX141" fmla="*/ 4516962 w 12193149"/>
              <a:gd name="connsiteY141" fmla="*/ 2163671 h 2344739"/>
              <a:gd name="connsiteX142" fmla="*/ 4429691 w 12193149"/>
              <a:gd name="connsiteY142" fmla="*/ 2153020 h 2344739"/>
              <a:gd name="connsiteX143" fmla="*/ 4364023 w 12193149"/>
              <a:gd name="connsiteY143" fmla="*/ 2151674 h 2344739"/>
              <a:gd name="connsiteX144" fmla="*/ 4318114 w 12193149"/>
              <a:gd name="connsiteY144" fmla="*/ 2158289 h 2344739"/>
              <a:gd name="connsiteX145" fmla="*/ 4316258 w 12193149"/>
              <a:gd name="connsiteY145" fmla="*/ 2156948 h 2344739"/>
              <a:gd name="connsiteX146" fmla="*/ 4296292 w 12193149"/>
              <a:gd name="connsiteY146" fmla="*/ 2155069 h 2344739"/>
              <a:gd name="connsiteX147" fmla="*/ 4291212 w 12193149"/>
              <a:gd name="connsiteY147" fmla="*/ 2157986 h 2344739"/>
              <a:gd name="connsiteX148" fmla="*/ 4277290 w 12193149"/>
              <a:gd name="connsiteY148" fmla="*/ 2157740 h 2344739"/>
              <a:gd name="connsiteX149" fmla="*/ 4249265 w 12193149"/>
              <a:gd name="connsiteY149" fmla="*/ 2160064 h 2344739"/>
              <a:gd name="connsiteX150" fmla="*/ 4203199 w 12193149"/>
              <a:gd name="connsiteY150" fmla="*/ 2157269 h 2344739"/>
              <a:gd name="connsiteX151" fmla="*/ 4202893 w 12193149"/>
              <a:gd name="connsiteY151" fmla="*/ 2156010 h 2344739"/>
              <a:gd name="connsiteX152" fmla="*/ 4192396 w 12193149"/>
              <a:gd name="connsiteY152" fmla="*/ 2150376 h 2344739"/>
              <a:gd name="connsiteX153" fmla="*/ 4143893 w 12193149"/>
              <a:gd name="connsiteY153" fmla="*/ 2134511 h 2344739"/>
              <a:gd name="connsiteX154" fmla="*/ 4084245 w 12193149"/>
              <a:gd name="connsiteY154" fmla="*/ 2107978 h 2344739"/>
              <a:gd name="connsiteX155" fmla="*/ 4075694 w 12193149"/>
              <a:gd name="connsiteY155" fmla="*/ 2107143 h 2344739"/>
              <a:gd name="connsiteX156" fmla="*/ 4075575 w 12193149"/>
              <a:gd name="connsiteY156" fmla="*/ 2106844 h 2344739"/>
              <a:gd name="connsiteX157" fmla="*/ 4066658 w 12193149"/>
              <a:gd name="connsiteY157" fmla="*/ 2105400 h 2344739"/>
              <a:gd name="connsiteX158" fmla="*/ 4060102 w 12193149"/>
              <a:gd name="connsiteY158" fmla="*/ 2105618 h 2344739"/>
              <a:gd name="connsiteX159" fmla="*/ 4043512 w 12193149"/>
              <a:gd name="connsiteY159" fmla="*/ 2103997 h 2344739"/>
              <a:gd name="connsiteX160" fmla="*/ 4038145 w 12193149"/>
              <a:gd name="connsiteY160" fmla="*/ 2101563 h 2344739"/>
              <a:gd name="connsiteX161" fmla="*/ 4036511 w 12193149"/>
              <a:gd name="connsiteY161" fmla="*/ 2097896 h 2344739"/>
              <a:gd name="connsiteX162" fmla="*/ 4034926 w 12193149"/>
              <a:gd name="connsiteY162" fmla="*/ 2098131 h 2344739"/>
              <a:gd name="connsiteX163" fmla="*/ 4005686 w 12193149"/>
              <a:gd name="connsiteY163" fmla="*/ 2085563 h 2344739"/>
              <a:gd name="connsiteX164" fmla="*/ 3937994 w 12193149"/>
              <a:gd name="connsiteY164" fmla="*/ 2068106 h 2344739"/>
              <a:gd name="connsiteX165" fmla="*/ 3898423 w 12193149"/>
              <a:gd name="connsiteY165" fmla="*/ 2062451 h 2344739"/>
              <a:gd name="connsiteX166" fmla="*/ 3790908 w 12193149"/>
              <a:gd name="connsiteY166" fmla="*/ 2042213 h 2344739"/>
              <a:gd name="connsiteX167" fmla="*/ 3683661 w 12193149"/>
              <a:gd name="connsiteY167" fmla="*/ 2018290 h 2344739"/>
              <a:gd name="connsiteX168" fmla="*/ 3611183 w 12193149"/>
              <a:gd name="connsiteY168" fmla="*/ 1986019 h 2344739"/>
              <a:gd name="connsiteX169" fmla="*/ 3605003 w 12193149"/>
              <a:gd name="connsiteY169" fmla="*/ 1987381 h 2344739"/>
              <a:gd name="connsiteX170" fmla="*/ 3595884 w 12193149"/>
              <a:gd name="connsiteY170" fmla="*/ 1987545 h 2344739"/>
              <a:gd name="connsiteX171" fmla="*/ 3595649 w 12193149"/>
              <a:gd name="connsiteY171" fmla="*/ 1987276 h 2344739"/>
              <a:gd name="connsiteX172" fmla="*/ 3587126 w 12193149"/>
              <a:gd name="connsiteY172" fmla="*/ 1987966 h 2344739"/>
              <a:gd name="connsiteX173" fmla="*/ 3537283 w 12193149"/>
              <a:gd name="connsiteY173" fmla="*/ 1978267 h 2344739"/>
              <a:gd name="connsiteX174" fmla="*/ 3474371 w 12193149"/>
              <a:gd name="connsiteY174" fmla="*/ 1974606 h 2344739"/>
              <a:gd name="connsiteX175" fmla="*/ 3401876 w 12193149"/>
              <a:gd name="connsiteY175" fmla="*/ 1962558 h 2344739"/>
              <a:gd name="connsiteX176" fmla="*/ 3365036 w 12193149"/>
              <a:gd name="connsiteY176" fmla="*/ 1979510 h 2344739"/>
              <a:gd name="connsiteX177" fmla="*/ 3345174 w 12193149"/>
              <a:gd name="connsiteY177" fmla="*/ 1981192 h 2344739"/>
              <a:gd name="connsiteX178" fmla="*/ 3342846 w 12193149"/>
              <a:gd name="connsiteY178" fmla="*/ 1980217 h 2344739"/>
              <a:gd name="connsiteX179" fmla="*/ 3263504 w 12193149"/>
              <a:gd name="connsiteY179" fmla="*/ 1986094 h 2344739"/>
              <a:gd name="connsiteX180" fmla="*/ 3143704 w 12193149"/>
              <a:gd name="connsiteY180" fmla="*/ 1993869 h 2344739"/>
              <a:gd name="connsiteX181" fmla="*/ 3031439 w 12193149"/>
              <a:gd name="connsiteY181" fmla="*/ 1996512 h 2344739"/>
              <a:gd name="connsiteX182" fmla="*/ 2782717 w 12193149"/>
              <a:gd name="connsiteY182" fmla="*/ 2018333 h 2344739"/>
              <a:gd name="connsiteX183" fmla="*/ 2647675 w 12193149"/>
              <a:gd name="connsiteY183" fmla="*/ 2028869 h 2344739"/>
              <a:gd name="connsiteX184" fmla="*/ 2569176 w 12193149"/>
              <a:gd name="connsiteY184" fmla="*/ 2002628 h 2344739"/>
              <a:gd name="connsiteX185" fmla="*/ 2444403 w 12193149"/>
              <a:gd name="connsiteY185" fmla="*/ 2016529 h 2344739"/>
              <a:gd name="connsiteX186" fmla="*/ 2316260 w 12193149"/>
              <a:gd name="connsiteY186" fmla="*/ 2024996 h 2344739"/>
              <a:gd name="connsiteX187" fmla="*/ 2209726 w 12193149"/>
              <a:gd name="connsiteY187" fmla="*/ 2019763 h 2344739"/>
              <a:gd name="connsiteX188" fmla="*/ 2095813 w 12193149"/>
              <a:gd name="connsiteY188" fmla="*/ 2003052 h 2344739"/>
              <a:gd name="connsiteX189" fmla="*/ 1998504 w 12193149"/>
              <a:gd name="connsiteY189" fmla="*/ 1995032 h 2344739"/>
              <a:gd name="connsiteX190" fmla="*/ 1929320 w 12193149"/>
              <a:gd name="connsiteY190" fmla="*/ 2016977 h 2344739"/>
              <a:gd name="connsiteX191" fmla="*/ 1922798 w 12193149"/>
              <a:gd name="connsiteY191" fmla="*/ 2012146 h 2344739"/>
              <a:gd name="connsiteX192" fmla="*/ 1874228 w 12193149"/>
              <a:gd name="connsiteY192" fmla="*/ 2013741 h 2344739"/>
              <a:gd name="connsiteX193" fmla="*/ 1787803 w 12193149"/>
              <a:gd name="connsiteY193" fmla="*/ 2041363 h 2344739"/>
              <a:gd name="connsiteX194" fmla="*/ 1739352 w 12193149"/>
              <a:gd name="connsiteY194" fmla="*/ 2036312 h 2344739"/>
              <a:gd name="connsiteX195" fmla="*/ 1676219 w 12193149"/>
              <a:gd name="connsiteY195" fmla="*/ 2019963 h 2344739"/>
              <a:gd name="connsiteX196" fmla="*/ 1609817 w 12193149"/>
              <a:gd name="connsiteY196" fmla="*/ 2013066 h 2344739"/>
              <a:gd name="connsiteX197" fmla="*/ 1497258 w 12193149"/>
              <a:gd name="connsiteY197" fmla="*/ 1987476 h 2344739"/>
              <a:gd name="connsiteX198" fmla="*/ 1151127 w 12193149"/>
              <a:gd name="connsiteY198" fmla="*/ 1938041 h 2344739"/>
              <a:gd name="connsiteX199" fmla="*/ 859417 w 12193149"/>
              <a:gd name="connsiteY199" fmla="*/ 1928608 h 2344739"/>
              <a:gd name="connsiteX200" fmla="*/ 838688 w 12193149"/>
              <a:gd name="connsiteY200" fmla="*/ 1929821 h 2344739"/>
              <a:gd name="connsiteX201" fmla="*/ 817957 w 12193149"/>
              <a:gd name="connsiteY201" fmla="*/ 1927857 h 2344739"/>
              <a:gd name="connsiteX202" fmla="*/ 812654 w 12193149"/>
              <a:gd name="connsiteY202" fmla="*/ 1930751 h 2344739"/>
              <a:gd name="connsiteX203" fmla="*/ 721195 w 12193149"/>
              <a:gd name="connsiteY203" fmla="*/ 1929661 h 2344739"/>
              <a:gd name="connsiteX204" fmla="*/ 720890 w 12193149"/>
              <a:gd name="connsiteY204" fmla="*/ 1928399 h 2344739"/>
              <a:gd name="connsiteX205" fmla="*/ 710023 w 12193149"/>
              <a:gd name="connsiteY205" fmla="*/ 1922722 h 2344739"/>
              <a:gd name="connsiteX206" fmla="*/ 597940 w 12193149"/>
              <a:gd name="connsiteY206" fmla="*/ 1879864 h 2344739"/>
              <a:gd name="connsiteX207" fmla="*/ 579683 w 12193149"/>
              <a:gd name="connsiteY207" fmla="*/ 1877212 h 2344739"/>
              <a:gd name="connsiteX208" fmla="*/ 572865 w 12193149"/>
              <a:gd name="connsiteY208" fmla="*/ 1877401 h 2344739"/>
              <a:gd name="connsiteX209" fmla="*/ 446247 w 12193149"/>
              <a:gd name="connsiteY209" fmla="*/ 1839371 h 2344739"/>
              <a:gd name="connsiteX210" fmla="*/ 405163 w 12193149"/>
              <a:gd name="connsiteY210" fmla="*/ 1833548 h 2344739"/>
              <a:gd name="connsiteX211" fmla="*/ 293583 w 12193149"/>
              <a:gd name="connsiteY211" fmla="*/ 1812852 h 2344739"/>
              <a:gd name="connsiteX212" fmla="*/ 119529 w 12193149"/>
              <a:gd name="connsiteY212" fmla="*/ 1761047 h 2344739"/>
              <a:gd name="connsiteX213" fmla="*/ 16674 w 12193149"/>
              <a:gd name="connsiteY213" fmla="*/ 1758191 h 2344739"/>
              <a:gd name="connsiteX214" fmla="*/ 1150 w 12193149"/>
              <a:gd name="connsiteY214" fmla="*/ 1752722 h 2344739"/>
              <a:gd name="connsiteX215" fmla="*/ 1148 w 12193149"/>
              <a:gd name="connsiteY215" fmla="*/ 222213 h 2344739"/>
              <a:gd name="connsiteX216" fmla="*/ 1148 w 12193149"/>
              <a:gd name="connsiteY216" fmla="*/ 0 h 234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12193149" h="2344739">
                <a:moveTo>
                  <a:pt x="1148" y="0"/>
                </a:moveTo>
                <a:lnTo>
                  <a:pt x="12193148" y="0"/>
                </a:lnTo>
                <a:cubicBezTo>
                  <a:pt x="12193148" y="193246"/>
                  <a:pt x="12193149" y="386493"/>
                  <a:pt x="12193149" y="579739"/>
                </a:cubicBezTo>
                <a:lnTo>
                  <a:pt x="12185986" y="584189"/>
                </a:lnTo>
                <a:cubicBezTo>
                  <a:pt x="12156393" y="577430"/>
                  <a:pt x="12176978" y="588328"/>
                  <a:pt x="12156363" y="597366"/>
                </a:cubicBezTo>
                <a:cubicBezTo>
                  <a:pt x="12172308" y="611308"/>
                  <a:pt x="12127905" y="602876"/>
                  <a:pt x="12139215" y="623179"/>
                </a:cubicBezTo>
                <a:cubicBezTo>
                  <a:pt x="12135103" y="624180"/>
                  <a:pt x="12130766" y="624512"/>
                  <a:pt x="12126327" y="624690"/>
                </a:cubicBezTo>
                <a:lnTo>
                  <a:pt x="12124007" y="624794"/>
                </a:lnTo>
                <a:lnTo>
                  <a:pt x="12116854" y="628608"/>
                </a:lnTo>
                <a:lnTo>
                  <a:pt x="12099497" y="628139"/>
                </a:lnTo>
                <a:cubicBezTo>
                  <a:pt x="12095162" y="629804"/>
                  <a:pt x="12090978" y="632365"/>
                  <a:pt x="12087073" y="636341"/>
                </a:cubicBezTo>
                <a:cubicBezTo>
                  <a:pt x="12078890" y="656743"/>
                  <a:pt x="12040481" y="653846"/>
                  <a:pt x="12031073" y="680009"/>
                </a:cubicBezTo>
                <a:cubicBezTo>
                  <a:pt x="12026399" y="688254"/>
                  <a:pt x="12004497" y="705355"/>
                  <a:pt x="11995833" y="703458"/>
                </a:cubicBezTo>
                <a:cubicBezTo>
                  <a:pt x="11990333" y="705967"/>
                  <a:pt x="11986699" y="712045"/>
                  <a:pt x="11979717" y="708161"/>
                </a:cubicBezTo>
                <a:cubicBezTo>
                  <a:pt x="11970382" y="704240"/>
                  <a:pt x="11963763" y="727262"/>
                  <a:pt x="11959046" y="717558"/>
                </a:cubicBezTo>
                <a:lnTo>
                  <a:pt x="11920454" y="730883"/>
                </a:lnTo>
                <a:cubicBezTo>
                  <a:pt x="11919152" y="737943"/>
                  <a:pt x="11912619" y="740145"/>
                  <a:pt x="11903656" y="742426"/>
                </a:cubicBezTo>
                <a:lnTo>
                  <a:pt x="11895048" y="744791"/>
                </a:lnTo>
                <a:lnTo>
                  <a:pt x="11891968" y="755729"/>
                </a:lnTo>
                <a:cubicBezTo>
                  <a:pt x="11881074" y="746401"/>
                  <a:pt x="11884523" y="777742"/>
                  <a:pt x="11870776" y="777816"/>
                </a:cubicBezTo>
                <a:lnTo>
                  <a:pt x="11813376" y="797659"/>
                </a:lnTo>
                <a:lnTo>
                  <a:pt x="11590693" y="963777"/>
                </a:lnTo>
                <a:cubicBezTo>
                  <a:pt x="11550201" y="990714"/>
                  <a:pt x="11542649" y="940770"/>
                  <a:pt x="11506817" y="1033623"/>
                </a:cubicBezTo>
                <a:cubicBezTo>
                  <a:pt x="11450023" y="1089460"/>
                  <a:pt x="11337127" y="1190174"/>
                  <a:pt x="11280332" y="1223571"/>
                </a:cubicBezTo>
                <a:cubicBezTo>
                  <a:pt x="11267547" y="1231171"/>
                  <a:pt x="11229147" y="1296589"/>
                  <a:pt x="11228309" y="1276236"/>
                </a:cubicBezTo>
                <a:cubicBezTo>
                  <a:pt x="11223950" y="1278203"/>
                  <a:pt x="11220761" y="1277680"/>
                  <a:pt x="11218087" y="1275961"/>
                </a:cubicBezTo>
                <a:lnTo>
                  <a:pt x="11217184" y="1275018"/>
                </a:lnTo>
                <a:lnTo>
                  <a:pt x="11188885" y="1292383"/>
                </a:lnTo>
                <a:lnTo>
                  <a:pt x="11184501" y="1292525"/>
                </a:lnTo>
                <a:lnTo>
                  <a:pt x="11166854" y="1306612"/>
                </a:lnTo>
                <a:lnTo>
                  <a:pt x="11157311" y="1312414"/>
                </a:lnTo>
                <a:lnTo>
                  <a:pt x="11155496" y="1317097"/>
                </a:lnTo>
                <a:cubicBezTo>
                  <a:pt x="11153045" y="1320465"/>
                  <a:pt x="11148902" y="1323112"/>
                  <a:pt x="11140961" y="1324115"/>
                </a:cubicBezTo>
                <a:lnTo>
                  <a:pt x="11138961" y="1323772"/>
                </a:lnTo>
                <a:lnTo>
                  <a:pt x="11128208" y="1333832"/>
                </a:lnTo>
                <a:cubicBezTo>
                  <a:pt x="11124962" y="1337814"/>
                  <a:pt x="11122359" y="1342287"/>
                  <a:pt x="11120691" y="1347424"/>
                </a:cubicBezTo>
                <a:cubicBezTo>
                  <a:pt x="11081770" y="1370685"/>
                  <a:pt x="10952581" y="1444106"/>
                  <a:pt x="10894683" y="1473399"/>
                </a:cubicBezTo>
                <a:cubicBezTo>
                  <a:pt x="10861781" y="1488434"/>
                  <a:pt x="10817803" y="1508886"/>
                  <a:pt x="10773300" y="1523191"/>
                </a:cubicBezTo>
                <a:cubicBezTo>
                  <a:pt x="10733414" y="1567419"/>
                  <a:pt x="10677791" y="1526735"/>
                  <a:pt x="10627668" y="1559229"/>
                </a:cubicBezTo>
                <a:cubicBezTo>
                  <a:pt x="10590276" y="1542103"/>
                  <a:pt x="10613693" y="1562282"/>
                  <a:pt x="10581895" y="1568689"/>
                </a:cubicBezTo>
                <a:cubicBezTo>
                  <a:pt x="10597733" y="1591656"/>
                  <a:pt x="10540912" y="1568241"/>
                  <a:pt x="10547790" y="1598423"/>
                </a:cubicBezTo>
                <a:cubicBezTo>
                  <a:pt x="10541784" y="1598632"/>
                  <a:pt x="10535750" y="1597886"/>
                  <a:pt x="10529643" y="1596907"/>
                </a:cubicBezTo>
                <a:lnTo>
                  <a:pt x="10526446" y="1596411"/>
                </a:lnTo>
                <a:lnTo>
                  <a:pt x="10515129" y="1599537"/>
                </a:lnTo>
                <a:lnTo>
                  <a:pt x="10491735" y="1594156"/>
                </a:lnTo>
                <a:cubicBezTo>
                  <a:pt x="10485147" y="1595190"/>
                  <a:pt x="10478389" y="1597459"/>
                  <a:pt x="10471418" y="1601693"/>
                </a:cubicBezTo>
                <a:cubicBezTo>
                  <a:pt x="10451763" y="1626665"/>
                  <a:pt x="10400774" y="1612276"/>
                  <a:pt x="10377042" y="1644598"/>
                </a:cubicBezTo>
                <a:cubicBezTo>
                  <a:pt x="10367240" y="1654315"/>
                  <a:pt x="10330319" y="1671126"/>
                  <a:pt x="10319338" y="1666221"/>
                </a:cubicBezTo>
                <a:cubicBezTo>
                  <a:pt x="10310813" y="1668060"/>
                  <a:pt x="10303331" y="1675173"/>
                  <a:pt x="10295467" y="1668079"/>
                </a:cubicBezTo>
                <a:cubicBezTo>
                  <a:pt x="10284420" y="1660290"/>
                  <a:pt x="10265794" y="1689186"/>
                  <a:pt x="10263443" y="1674948"/>
                </a:cubicBezTo>
                <a:lnTo>
                  <a:pt x="10205418" y="1682149"/>
                </a:lnTo>
                <a:cubicBezTo>
                  <a:pt x="10200696" y="1691209"/>
                  <a:pt x="10190895" y="1692356"/>
                  <a:pt x="10177759" y="1692943"/>
                </a:cubicBezTo>
                <a:lnTo>
                  <a:pt x="10165070" y="1693739"/>
                </a:lnTo>
                <a:lnTo>
                  <a:pt x="10156308" y="1707487"/>
                </a:lnTo>
                <a:cubicBezTo>
                  <a:pt x="10145406" y="1692057"/>
                  <a:pt x="10136981" y="1734810"/>
                  <a:pt x="10118267" y="1731142"/>
                </a:cubicBezTo>
                <a:lnTo>
                  <a:pt x="10083317" y="1743296"/>
                </a:lnTo>
                <a:cubicBezTo>
                  <a:pt x="10075718" y="1741227"/>
                  <a:pt x="10048011" y="1742555"/>
                  <a:pt x="10040388" y="1741632"/>
                </a:cubicBezTo>
                <a:cubicBezTo>
                  <a:pt x="9999609" y="1751733"/>
                  <a:pt x="9985545" y="1752223"/>
                  <a:pt x="9961167" y="1757147"/>
                </a:cubicBezTo>
                <a:cubicBezTo>
                  <a:pt x="9920131" y="1757289"/>
                  <a:pt x="9889892" y="1754090"/>
                  <a:pt x="9848940" y="1763915"/>
                </a:cubicBezTo>
                <a:lnTo>
                  <a:pt x="9729457" y="1784122"/>
                </a:lnTo>
                <a:cubicBezTo>
                  <a:pt x="9676207" y="1774536"/>
                  <a:pt x="9631235" y="1799759"/>
                  <a:pt x="9613704" y="1812371"/>
                </a:cubicBezTo>
                <a:cubicBezTo>
                  <a:pt x="9548152" y="1826647"/>
                  <a:pt x="9410970" y="1863993"/>
                  <a:pt x="9338590" y="1869293"/>
                </a:cubicBezTo>
                <a:lnTo>
                  <a:pt x="9232518" y="1893149"/>
                </a:lnTo>
                <a:lnTo>
                  <a:pt x="9156690" y="1903228"/>
                </a:lnTo>
                <a:lnTo>
                  <a:pt x="9054601" y="1910755"/>
                </a:lnTo>
                <a:lnTo>
                  <a:pt x="9006634" y="1914040"/>
                </a:lnTo>
                <a:lnTo>
                  <a:pt x="9006349" y="1913800"/>
                </a:lnTo>
                <a:cubicBezTo>
                  <a:pt x="9004294" y="1913580"/>
                  <a:pt x="9001475" y="1913908"/>
                  <a:pt x="8997380" y="1915011"/>
                </a:cubicBezTo>
                <a:lnTo>
                  <a:pt x="8991542" y="1917072"/>
                </a:lnTo>
                <a:lnTo>
                  <a:pt x="8975485" y="1920298"/>
                </a:lnTo>
                <a:lnTo>
                  <a:pt x="8969159" y="1919598"/>
                </a:lnTo>
                <a:lnTo>
                  <a:pt x="8964196" y="1917373"/>
                </a:lnTo>
                <a:cubicBezTo>
                  <a:pt x="8955841" y="1925324"/>
                  <a:pt x="8956668" y="1934272"/>
                  <a:pt x="8930136" y="1914185"/>
                </a:cubicBezTo>
                <a:cubicBezTo>
                  <a:pt x="8899182" y="1915205"/>
                  <a:pt x="8790451" y="1929860"/>
                  <a:pt x="8753592" y="1933417"/>
                </a:cubicBezTo>
                <a:cubicBezTo>
                  <a:pt x="8720970" y="1944137"/>
                  <a:pt x="8749345" y="1930476"/>
                  <a:pt x="8708995" y="1935518"/>
                </a:cubicBezTo>
                <a:cubicBezTo>
                  <a:pt x="8672757" y="1955053"/>
                  <a:pt x="8640293" y="1938613"/>
                  <a:pt x="8597219" y="1944090"/>
                </a:cubicBezTo>
                <a:lnTo>
                  <a:pt x="8526378" y="1929248"/>
                </a:lnTo>
                <a:lnTo>
                  <a:pt x="8512131" y="1935163"/>
                </a:lnTo>
                <a:lnTo>
                  <a:pt x="8507315" y="1938164"/>
                </a:lnTo>
                <a:cubicBezTo>
                  <a:pt x="8503797" y="1939941"/>
                  <a:pt x="8501196" y="1940752"/>
                  <a:pt x="8499116" y="1940902"/>
                </a:cubicBezTo>
                <a:lnTo>
                  <a:pt x="8498742" y="1940723"/>
                </a:lnTo>
                <a:lnTo>
                  <a:pt x="8491397" y="1943773"/>
                </a:lnTo>
                <a:lnTo>
                  <a:pt x="8368330" y="1957815"/>
                </a:lnTo>
                <a:cubicBezTo>
                  <a:pt x="8363173" y="1959840"/>
                  <a:pt x="8358881" y="1959492"/>
                  <a:pt x="8354947" y="1958009"/>
                </a:cubicBezTo>
                <a:lnTo>
                  <a:pt x="8321252" y="1974587"/>
                </a:lnTo>
                <a:lnTo>
                  <a:pt x="8315581" y="1974913"/>
                </a:lnTo>
                <a:lnTo>
                  <a:pt x="8296322" y="1988808"/>
                </a:lnTo>
                <a:lnTo>
                  <a:pt x="8285424" y="1994631"/>
                </a:lnTo>
                <a:lnTo>
                  <a:pt x="8284298" y="1999074"/>
                </a:lnTo>
                <a:cubicBezTo>
                  <a:pt x="8281994" y="2002319"/>
                  <a:pt x="8277300" y="2004967"/>
                  <a:pt x="8267224" y="2006249"/>
                </a:cubicBezTo>
                <a:lnTo>
                  <a:pt x="8264525" y="2006019"/>
                </a:lnTo>
                <a:lnTo>
                  <a:pt x="8253181" y="2015862"/>
                </a:lnTo>
                <a:cubicBezTo>
                  <a:pt x="8250007" y="2019712"/>
                  <a:pt x="8247795" y="2023994"/>
                  <a:pt x="8246982" y="2028854"/>
                </a:cubicBezTo>
                <a:cubicBezTo>
                  <a:pt x="8182975" y="2025947"/>
                  <a:pt x="8148279" y="2060069"/>
                  <a:pt x="8091420" y="2075015"/>
                </a:cubicBezTo>
                <a:cubicBezTo>
                  <a:pt x="8026616" y="2098157"/>
                  <a:pt x="7968218" y="2119393"/>
                  <a:pt x="7906555" y="2116988"/>
                </a:cubicBezTo>
                <a:cubicBezTo>
                  <a:pt x="7836267" y="2131900"/>
                  <a:pt x="7782114" y="2134131"/>
                  <a:pt x="7719893" y="2142703"/>
                </a:cubicBezTo>
                <a:lnTo>
                  <a:pt x="7615495" y="2139232"/>
                </a:lnTo>
                <a:lnTo>
                  <a:pt x="7528691" y="2145060"/>
                </a:lnTo>
                <a:lnTo>
                  <a:pt x="7520719" y="2147613"/>
                </a:lnTo>
                <a:cubicBezTo>
                  <a:pt x="7515141" y="2148952"/>
                  <a:pt x="7511320" y="2149302"/>
                  <a:pt x="7508559" y="2148948"/>
                </a:cubicBezTo>
                <a:lnTo>
                  <a:pt x="7508188" y="2148621"/>
                </a:lnTo>
                <a:lnTo>
                  <a:pt x="7496943" y="2150573"/>
                </a:lnTo>
                <a:lnTo>
                  <a:pt x="7219707" y="2156680"/>
                </a:lnTo>
                <a:lnTo>
                  <a:pt x="7202249" y="2161230"/>
                </a:lnTo>
                <a:lnTo>
                  <a:pt x="7198152" y="2166588"/>
                </a:lnTo>
                <a:cubicBezTo>
                  <a:pt x="7193259" y="2170111"/>
                  <a:pt x="7185654" y="2172250"/>
                  <a:pt x="7171956" y="2171236"/>
                </a:cubicBezTo>
                <a:lnTo>
                  <a:pt x="7098136" y="2183464"/>
                </a:lnTo>
                <a:cubicBezTo>
                  <a:pt x="7062296" y="2184442"/>
                  <a:pt x="7051336" y="2185419"/>
                  <a:pt x="7019644" y="2183090"/>
                </a:cubicBezTo>
                <a:cubicBezTo>
                  <a:pt x="6938675" y="2194028"/>
                  <a:pt x="6944793" y="2218194"/>
                  <a:pt x="6905294" y="2212596"/>
                </a:cubicBezTo>
                <a:cubicBezTo>
                  <a:pt x="6873070" y="2207388"/>
                  <a:pt x="6789137" y="2226462"/>
                  <a:pt x="6709370" y="2240551"/>
                </a:cubicBezTo>
                <a:cubicBezTo>
                  <a:pt x="6650254" y="2250006"/>
                  <a:pt x="6629253" y="2264107"/>
                  <a:pt x="6550602" y="2269327"/>
                </a:cubicBezTo>
                <a:cubicBezTo>
                  <a:pt x="6473302" y="2313417"/>
                  <a:pt x="6410843" y="2289694"/>
                  <a:pt x="6318708" y="2316127"/>
                </a:cubicBezTo>
                <a:cubicBezTo>
                  <a:pt x="6298698" y="2331649"/>
                  <a:pt x="6210439" y="2314456"/>
                  <a:pt x="6169822" y="2318214"/>
                </a:cubicBezTo>
                <a:cubicBezTo>
                  <a:pt x="6129203" y="2321972"/>
                  <a:pt x="6091688" y="2335520"/>
                  <a:pt x="6074996" y="2338676"/>
                </a:cubicBezTo>
                <a:lnTo>
                  <a:pt x="6069677" y="2337139"/>
                </a:lnTo>
                <a:lnTo>
                  <a:pt x="6049786" y="2337822"/>
                </a:lnTo>
                <a:lnTo>
                  <a:pt x="6042433" y="2329473"/>
                </a:lnTo>
                <a:lnTo>
                  <a:pt x="6011238" y="2324380"/>
                </a:lnTo>
                <a:cubicBezTo>
                  <a:pt x="5999830" y="2323793"/>
                  <a:pt x="5971276" y="2324706"/>
                  <a:pt x="5958523" y="2328024"/>
                </a:cubicBezTo>
                <a:lnTo>
                  <a:pt x="5760067" y="2343716"/>
                </a:lnTo>
                <a:lnTo>
                  <a:pt x="5628108" y="2344739"/>
                </a:lnTo>
                <a:lnTo>
                  <a:pt x="5472054" y="2330719"/>
                </a:lnTo>
                <a:cubicBezTo>
                  <a:pt x="5479284" y="2317691"/>
                  <a:pt x="5440157" y="2331757"/>
                  <a:pt x="5433909" y="2319466"/>
                </a:cubicBezTo>
                <a:cubicBezTo>
                  <a:pt x="5430517" y="2309434"/>
                  <a:pt x="5392976" y="2304750"/>
                  <a:pt x="5382817" y="2301764"/>
                </a:cubicBezTo>
                <a:lnTo>
                  <a:pt x="5262912" y="2281347"/>
                </a:lnTo>
                <a:cubicBezTo>
                  <a:pt x="5252746" y="2281163"/>
                  <a:pt x="5231699" y="2272853"/>
                  <a:pt x="5224109" y="2270223"/>
                </a:cubicBezTo>
                <a:lnTo>
                  <a:pt x="5175808" y="2267233"/>
                </a:lnTo>
                <a:lnTo>
                  <a:pt x="5157702" y="2260010"/>
                </a:lnTo>
                <a:lnTo>
                  <a:pt x="5143747" y="2256610"/>
                </a:lnTo>
                <a:lnTo>
                  <a:pt x="5140744" y="2254509"/>
                </a:lnTo>
                <a:cubicBezTo>
                  <a:pt x="5135026" y="2250469"/>
                  <a:pt x="5129229" y="2246658"/>
                  <a:pt x="5122807" y="2243656"/>
                </a:cubicBezTo>
                <a:cubicBezTo>
                  <a:pt x="5109467" y="2272275"/>
                  <a:pt x="5066004" y="2222839"/>
                  <a:pt x="5066938" y="2250227"/>
                </a:cubicBezTo>
                <a:cubicBezTo>
                  <a:pt x="5029345" y="2238711"/>
                  <a:pt x="5040096" y="2267800"/>
                  <a:pt x="5012662" y="2233846"/>
                </a:cubicBezTo>
                <a:cubicBezTo>
                  <a:pt x="4938174" y="2234229"/>
                  <a:pt x="4917504" y="2247236"/>
                  <a:pt x="4841589" y="2209829"/>
                </a:cubicBezTo>
                <a:cubicBezTo>
                  <a:pt x="4807890" y="2193187"/>
                  <a:pt x="4785258" y="2182041"/>
                  <a:pt x="4763595" y="2182061"/>
                </a:cubicBezTo>
                <a:cubicBezTo>
                  <a:pt x="4742475" y="2177561"/>
                  <a:pt x="4730631" y="2174738"/>
                  <a:pt x="4724334" y="2173047"/>
                </a:cubicBezTo>
                <a:lnTo>
                  <a:pt x="4722324" y="2172298"/>
                </a:lnTo>
                <a:lnTo>
                  <a:pt x="4723259" y="2172087"/>
                </a:lnTo>
                <a:cubicBezTo>
                  <a:pt x="4722296" y="2171445"/>
                  <a:pt x="4719415" y="2170839"/>
                  <a:pt x="4718350" y="2170817"/>
                </a:cubicBezTo>
                <a:lnTo>
                  <a:pt x="4722324" y="2172298"/>
                </a:lnTo>
                <a:lnTo>
                  <a:pt x="4716674" y="2173573"/>
                </a:lnTo>
                <a:cubicBezTo>
                  <a:pt x="4681300" y="2166617"/>
                  <a:pt x="4525895" y="2165809"/>
                  <a:pt x="4516962" y="2163671"/>
                </a:cubicBezTo>
                <a:cubicBezTo>
                  <a:pt x="4458971" y="2150559"/>
                  <a:pt x="4463810" y="2149818"/>
                  <a:pt x="4429691" y="2153020"/>
                </a:cubicBezTo>
                <a:cubicBezTo>
                  <a:pt x="4424455" y="2156391"/>
                  <a:pt x="4370126" y="2150097"/>
                  <a:pt x="4364023" y="2151674"/>
                </a:cubicBezTo>
                <a:lnTo>
                  <a:pt x="4318114" y="2158289"/>
                </a:lnTo>
                <a:lnTo>
                  <a:pt x="4316258" y="2156948"/>
                </a:lnTo>
                <a:cubicBezTo>
                  <a:pt x="4307275" y="2153577"/>
                  <a:pt x="4301145" y="2153578"/>
                  <a:pt x="4296292" y="2155069"/>
                </a:cubicBezTo>
                <a:lnTo>
                  <a:pt x="4291212" y="2157986"/>
                </a:lnTo>
                <a:lnTo>
                  <a:pt x="4277290" y="2157740"/>
                </a:lnTo>
                <a:lnTo>
                  <a:pt x="4249265" y="2160064"/>
                </a:lnTo>
                <a:lnTo>
                  <a:pt x="4203199" y="2157269"/>
                </a:lnTo>
                <a:cubicBezTo>
                  <a:pt x="4203096" y="2156849"/>
                  <a:pt x="4202995" y="2156430"/>
                  <a:pt x="4202893" y="2156010"/>
                </a:cubicBezTo>
                <a:cubicBezTo>
                  <a:pt x="4201267" y="2153173"/>
                  <a:pt x="4198292" y="2151054"/>
                  <a:pt x="4192396" y="2150376"/>
                </a:cubicBezTo>
                <a:cubicBezTo>
                  <a:pt x="4205365" y="2133087"/>
                  <a:pt x="4162425" y="2134982"/>
                  <a:pt x="4143893" y="2134511"/>
                </a:cubicBezTo>
                <a:cubicBezTo>
                  <a:pt x="4125868" y="2127445"/>
                  <a:pt x="4100250" y="2113865"/>
                  <a:pt x="4084245" y="2107978"/>
                </a:cubicBezTo>
                <a:lnTo>
                  <a:pt x="4075694" y="2107143"/>
                </a:lnTo>
                <a:cubicBezTo>
                  <a:pt x="4075655" y="2107042"/>
                  <a:pt x="4075614" y="2106943"/>
                  <a:pt x="4075575" y="2106844"/>
                </a:cubicBezTo>
                <a:cubicBezTo>
                  <a:pt x="4073829" y="2106060"/>
                  <a:pt x="4071057" y="2105559"/>
                  <a:pt x="4066658" y="2105400"/>
                </a:cubicBezTo>
                <a:lnTo>
                  <a:pt x="4060102" y="2105618"/>
                </a:lnTo>
                <a:lnTo>
                  <a:pt x="4043512" y="2103997"/>
                </a:lnTo>
                <a:lnTo>
                  <a:pt x="4038145" y="2101563"/>
                </a:lnTo>
                <a:lnTo>
                  <a:pt x="4036511" y="2097896"/>
                </a:lnTo>
                <a:lnTo>
                  <a:pt x="4034926" y="2098131"/>
                </a:lnTo>
                <a:cubicBezTo>
                  <a:pt x="4022576" y="2102995"/>
                  <a:pt x="4018025" y="2111371"/>
                  <a:pt x="4005686" y="2085563"/>
                </a:cubicBezTo>
                <a:lnTo>
                  <a:pt x="3937994" y="2068106"/>
                </a:lnTo>
                <a:cubicBezTo>
                  <a:pt x="3921658" y="2075830"/>
                  <a:pt x="3909686" y="2071141"/>
                  <a:pt x="3898423" y="2062451"/>
                </a:cubicBezTo>
                <a:cubicBezTo>
                  <a:pt x="3862243" y="2062947"/>
                  <a:pt x="3830779" y="2049077"/>
                  <a:pt x="3790908" y="2042213"/>
                </a:cubicBezTo>
                <a:cubicBezTo>
                  <a:pt x="3742158" y="2027507"/>
                  <a:pt x="3726280" y="2025530"/>
                  <a:pt x="3683661" y="2018290"/>
                </a:cubicBezTo>
                <a:lnTo>
                  <a:pt x="3611183" y="1986019"/>
                </a:lnTo>
                <a:lnTo>
                  <a:pt x="3605003" y="1987381"/>
                </a:lnTo>
                <a:cubicBezTo>
                  <a:pt x="3600731" y="1988000"/>
                  <a:pt x="3597877" y="1988000"/>
                  <a:pt x="3595884" y="1987545"/>
                </a:cubicBezTo>
                <a:lnTo>
                  <a:pt x="3595649" y="1987276"/>
                </a:lnTo>
                <a:lnTo>
                  <a:pt x="3587126" y="1987966"/>
                </a:lnTo>
                <a:cubicBezTo>
                  <a:pt x="3572774" y="1989757"/>
                  <a:pt x="3550540" y="1975558"/>
                  <a:pt x="3537283" y="1978267"/>
                </a:cubicBezTo>
                <a:cubicBezTo>
                  <a:pt x="3515092" y="1973971"/>
                  <a:pt x="3489773" y="1980236"/>
                  <a:pt x="3474371" y="1974606"/>
                </a:cubicBezTo>
                <a:lnTo>
                  <a:pt x="3401876" y="1962558"/>
                </a:lnTo>
                <a:lnTo>
                  <a:pt x="3365036" y="1979510"/>
                </a:lnTo>
                <a:cubicBezTo>
                  <a:pt x="3361007" y="1981808"/>
                  <a:pt x="3355145" y="1982886"/>
                  <a:pt x="3345174" y="1981192"/>
                </a:cubicBezTo>
                <a:lnTo>
                  <a:pt x="3342846" y="1980217"/>
                </a:lnTo>
                <a:cubicBezTo>
                  <a:pt x="3337528" y="1982688"/>
                  <a:pt x="3296694" y="1983818"/>
                  <a:pt x="3263504" y="1986094"/>
                </a:cubicBezTo>
                <a:cubicBezTo>
                  <a:pt x="3210873" y="1988435"/>
                  <a:pt x="3204538" y="1996407"/>
                  <a:pt x="3143704" y="1993869"/>
                </a:cubicBezTo>
                <a:cubicBezTo>
                  <a:pt x="3083839" y="1995098"/>
                  <a:pt x="3073438" y="2001104"/>
                  <a:pt x="3031439" y="1996512"/>
                </a:cubicBezTo>
                <a:lnTo>
                  <a:pt x="2782717" y="2018333"/>
                </a:lnTo>
                <a:cubicBezTo>
                  <a:pt x="2720447" y="2045988"/>
                  <a:pt x="2718750" y="2015419"/>
                  <a:pt x="2647675" y="2028869"/>
                </a:cubicBezTo>
                <a:cubicBezTo>
                  <a:pt x="2583664" y="1968934"/>
                  <a:pt x="2609849" y="2007202"/>
                  <a:pt x="2569176" y="2002628"/>
                </a:cubicBezTo>
                <a:lnTo>
                  <a:pt x="2444403" y="2016529"/>
                </a:lnTo>
                <a:cubicBezTo>
                  <a:pt x="2412730" y="2033089"/>
                  <a:pt x="2355175" y="2003000"/>
                  <a:pt x="2316260" y="2024996"/>
                </a:cubicBezTo>
                <a:cubicBezTo>
                  <a:pt x="2277148" y="2025534"/>
                  <a:pt x="2234330" y="2021339"/>
                  <a:pt x="2209726" y="2019763"/>
                </a:cubicBezTo>
                <a:cubicBezTo>
                  <a:pt x="2172984" y="2016106"/>
                  <a:pt x="2131016" y="2007174"/>
                  <a:pt x="2095813" y="2003052"/>
                </a:cubicBezTo>
                <a:cubicBezTo>
                  <a:pt x="2078687" y="2016661"/>
                  <a:pt x="2046700" y="1994357"/>
                  <a:pt x="1998504" y="1995032"/>
                </a:cubicBezTo>
                <a:cubicBezTo>
                  <a:pt x="1979851" y="2010679"/>
                  <a:pt x="1965997" y="1995296"/>
                  <a:pt x="1929320" y="2016977"/>
                </a:cubicBezTo>
                <a:cubicBezTo>
                  <a:pt x="1927506" y="2015185"/>
                  <a:pt x="1925308" y="2013558"/>
                  <a:pt x="1922798" y="2012146"/>
                </a:cubicBezTo>
                <a:cubicBezTo>
                  <a:pt x="1908224" y="2003952"/>
                  <a:pt x="1886476" y="2004665"/>
                  <a:pt x="1874228" y="2013741"/>
                </a:cubicBezTo>
                <a:cubicBezTo>
                  <a:pt x="1844711" y="2028500"/>
                  <a:pt x="1815838" y="2036277"/>
                  <a:pt x="1787803" y="2041363"/>
                </a:cubicBezTo>
                <a:lnTo>
                  <a:pt x="1739352" y="2036312"/>
                </a:lnTo>
                <a:cubicBezTo>
                  <a:pt x="1720756" y="2032746"/>
                  <a:pt x="1697809" y="2023837"/>
                  <a:pt x="1676219" y="2019963"/>
                </a:cubicBezTo>
                <a:cubicBezTo>
                  <a:pt x="1653856" y="2018758"/>
                  <a:pt x="1629782" y="2025363"/>
                  <a:pt x="1609817" y="2013066"/>
                </a:cubicBezTo>
                <a:cubicBezTo>
                  <a:pt x="1570834" y="2001390"/>
                  <a:pt x="1525521" y="2021545"/>
                  <a:pt x="1497258" y="1987476"/>
                </a:cubicBezTo>
                <a:cubicBezTo>
                  <a:pt x="1419429" y="1972767"/>
                  <a:pt x="1265224" y="1952754"/>
                  <a:pt x="1151127" y="1938041"/>
                </a:cubicBezTo>
                <a:cubicBezTo>
                  <a:pt x="1044820" y="1928230"/>
                  <a:pt x="911490" y="1929978"/>
                  <a:pt x="859417" y="1928608"/>
                </a:cubicBezTo>
                <a:lnTo>
                  <a:pt x="838688" y="1929821"/>
                </a:lnTo>
                <a:cubicBezTo>
                  <a:pt x="829380" y="1926412"/>
                  <a:pt x="823010" y="1926387"/>
                  <a:pt x="817957" y="1927857"/>
                </a:cubicBezTo>
                <a:lnTo>
                  <a:pt x="812654" y="1930751"/>
                </a:lnTo>
                <a:lnTo>
                  <a:pt x="721195" y="1929661"/>
                </a:lnTo>
                <a:cubicBezTo>
                  <a:pt x="721095" y="1929241"/>
                  <a:pt x="720991" y="1928820"/>
                  <a:pt x="720890" y="1928399"/>
                </a:cubicBezTo>
                <a:cubicBezTo>
                  <a:pt x="719222" y="1925556"/>
                  <a:pt x="716144" y="1923424"/>
                  <a:pt x="710023" y="1922722"/>
                </a:cubicBezTo>
                <a:cubicBezTo>
                  <a:pt x="689532" y="1914633"/>
                  <a:pt x="619665" y="1887450"/>
                  <a:pt x="597940" y="1879864"/>
                </a:cubicBezTo>
                <a:cubicBezTo>
                  <a:pt x="587430" y="1879265"/>
                  <a:pt x="583862" y="1877622"/>
                  <a:pt x="579683" y="1877212"/>
                </a:cubicBezTo>
                <a:lnTo>
                  <a:pt x="572865" y="1877401"/>
                </a:lnTo>
                <a:cubicBezTo>
                  <a:pt x="550627" y="1871095"/>
                  <a:pt x="474197" y="1846680"/>
                  <a:pt x="446247" y="1839371"/>
                </a:cubicBezTo>
                <a:cubicBezTo>
                  <a:pt x="429213" y="1847023"/>
                  <a:pt x="416808" y="1842285"/>
                  <a:pt x="405163" y="1833548"/>
                </a:cubicBezTo>
                <a:cubicBezTo>
                  <a:pt x="367566" y="1833890"/>
                  <a:pt x="334968" y="1819885"/>
                  <a:pt x="293583" y="1812852"/>
                </a:cubicBezTo>
                <a:lnTo>
                  <a:pt x="119529" y="1761047"/>
                </a:lnTo>
                <a:cubicBezTo>
                  <a:pt x="73377" y="1751937"/>
                  <a:pt x="36403" y="1759579"/>
                  <a:pt x="16674" y="1758191"/>
                </a:cubicBezTo>
                <a:lnTo>
                  <a:pt x="1150" y="1752722"/>
                </a:lnTo>
                <a:cubicBezTo>
                  <a:pt x="-1438" y="1496726"/>
                  <a:pt x="1148" y="514333"/>
                  <a:pt x="1148" y="222213"/>
                </a:cubicBezTo>
                <a:lnTo>
                  <a:pt x="1148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D3B361-9CB4-064A-902B-6DDE6154F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158" y="609601"/>
            <a:ext cx="7513091" cy="1216024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Improper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B7FAB-5887-9A4E-9A39-8A6D568D6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158" y="2435226"/>
            <a:ext cx="7410734" cy="3819151"/>
          </a:xfrm>
        </p:spPr>
        <p:txBody>
          <a:bodyPr anchor="t">
            <a:normAutofit/>
          </a:bodyPr>
          <a:lstStyle/>
          <a:p>
            <a:pPr lvl="1"/>
            <a:r>
              <a:rPr lang="en-US" sz="2800" b="1" i="1" dirty="0"/>
              <a:t>Gossip</a:t>
            </a:r>
            <a:r>
              <a:rPr lang="en-US" sz="2800" dirty="0"/>
              <a:t> </a:t>
            </a:r>
          </a:p>
          <a:p>
            <a:pPr lvl="2"/>
            <a:r>
              <a:rPr lang="en-US" sz="2400" dirty="0"/>
              <a:t>1 Timothy 5:13 – We are not to be gossips </a:t>
            </a:r>
          </a:p>
          <a:p>
            <a:pPr lvl="2"/>
            <a:r>
              <a:rPr lang="en-US" sz="2400" dirty="0"/>
              <a:t>Instead of working for the Lord are we going about gossiping?</a:t>
            </a:r>
          </a:p>
          <a:p>
            <a:pPr lvl="1"/>
            <a:r>
              <a:rPr lang="en-US" sz="2800" b="1" i="1" dirty="0"/>
              <a:t>Lying</a:t>
            </a:r>
          </a:p>
          <a:p>
            <a:pPr lvl="2"/>
            <a:r>
              <a:rPr lang="en-US" sz="2400" dirty="0"/>
              <a:t>Colossians 3:9 – As those who have put off the old man, we are not to lie </a:t>
            </a:r>
          </a:p>
          <a:p>
            <a:pPr lvl="2"/>
            <a:r>
              <a:rPr lang="en-US" sz="2400" dirty="0"/>
              <a:t>White lie or situational ethics?</a:t>
            </a:r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5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819EC06-95FA-4182-A069-1FA626C7A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8EB1A4A-D79A-42CF-8F0E-83C097672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60" y="2992"/>
            <a:ext cx="9144861" cy="2344739"/>
          </a:xfrm>
          <a:custGeom>
            <a:avLst/>
            <a:gdLst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50277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522499 w 12192001"/>
              <a:gd name="connsiteY26" fmla="*/ 1207528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37318 w 12192001"/>
              <a:gd name="connsiteY70" fmla="*/ 1920435 h 2344739"/>
              <a:gd name="connsiteX71" fmla="*/ 9113812 w 12192001"/>
              <a:gd name="connsiteY71" fmla="*/ 1919069 h 2344739"/>
              <a:gd name="connsiteX72" fmla="*/ 9053453 w 12192001"/>
              <a:gd name="connsiteY72" fmla="*/ 1910755 h 2344739"/>
              <a:gd name="connsiteX73" fmla="*/ 9005486 w 12192001"/>
              <a:gd name="connsiteY73" fmla="*/ 1914040 h 2344739"/>
              <a:gd name="connsiteX74" fmla="*/ 9005201 w 12192001"/>
              <a:gd name="connsiteY74" fmla="*/ 1913800 h 2344739"/>
              <a:gd name="connsiteX75" fmla="*/ 8996232 w 12192001"/>
              <a:gd name="connsiteY75" fmla="*/ 1915011 h 2344739"/>
              <a:gd name="connsiteX76" fmla="*/ 8990394 w 12192001"/>
              <a:gd name="connsiteY76" fmla="*/ 1917072 h 2344739"/>
              <a:gd name="connsiteX77" fmla="*/ 8974337 w 12192001"/>
              <a:gd name="connsiteY77" fmla="*/ 1920298 h 2344739"/>
              <a:gd name="connsiteX78" fmla="*/ 8968011 w 12192001"/>
              <a:gd name="connsiteY78" fmla="*/ 1919598 h 2344739"/>
              <a:gd name="connsiteX79" fmla="*/ 8963048 w 12192001"/>
              <a:gd name="connsiteY79" fmla="*/ 1917373 h 2344739"/>
              <a:gd name="connsiteX80" fmla="*/ 8928988 w 12192001"/>
              <a:gd name="connsiteY80" fmla="*/ 1914185 h 2344739"/>
              <a:gd name="connsiteX81" fmla="*/ 8752444 w 12192001"/>
              <a:gd name="connsiteY81" fmla="*/ 1933417 h 2344739"/>
              <a:gd name="connsiteX82" fmla="*/ 8707847 w 12192001"/>
              <a:gd name="connsiteY82" fmla="*/ 1935518 h 2344739"/>
              <a:gd name="connsiteX83" fmla="*/ 8596071 w 12192001"/>
              <a:gd name="connsiteY83" fmla="*/ 1944090 h 2344739"/>
              <a:gd name="connsiteX84" fmla="*/ 8525230 w 12192001"/>
              <a:gd name="connsiteY84" fmla="*/ 1929248 h 2344739"/>
              <a:gd name="connsiteX85" fmla="*/ 8510983 w 12192001"/>
              <a:gd name="connsiteY85" fmla="*/ 1935163 h 2344739"/>
              <a:gd name="connsiteX86" fmla="*/ 8506167 w 12192001"/>
              <a:gd name="connsiteY86" fmla="*/ 1938164 h 2344739"/>
              <a:gd name="connsiteX87" fmla="*/ 8497968 w 12192001"/>
              <a:gd name="connsiteY87" fmla="*/ 1940902 h 2344739"/>
              <a:gd name="connsiteX88" fmla="*/ 8497594 w 12192001"/>
              <a:gd name="connsiteY88" fmla="*/ 1940723 h 2344739"/>
              <a:gd name="connsiteX89" fmla="*/ 8490249 w 12192001"/>
              <a:gd name="connsiteY89" fmla="*/ 1943773 h 2344739"/>
              <a:gd name="connsiteX90" fmla="*/ 8367182 w 12192001"/>
              <a:gd name="connsiteY90" fmla="*/ 1957815 h 2344739"/>
              <a:gd name="connsiteX91" fmla="*/ 8353799 w 12192001"/>
              <a:gd name="connsiteY91" fmla="*/ 1958009 h 2344739"/>
              <a:gd name="connsiteX92" fmla="*/ 8352373 w 12192001"/>
              <a:gd name="connsiteY92" fmla="*/ 1957169 h 2344739"/>
              <a:gd name="connsiteX93" fmla="*/ 8320104 w 12192001"/>
              <a:gd name="connsiteY93" fmla="*/ 1974587 h 2344739"/>
              <a:gd name="connsiteX94" fmla="*/ 8314433 w 12192001"/>
              <a:gd name="connsiteY94" fmla="*/ 1974913 h 2344739"/>
              <a:gd name="connsiteX95" fmla="*/ 8295174 w 12192001"/>
              <a:gd name="connsiteY95" fmla="*/ 1988808 h 2344739"/>
              <a:gd name="connsiteX96" fmla="*/ 8284276 w 12192001"/>
              <a:gd name="connsiteY96" fmla="*/ 1994631 h 2344739"/>
              <a:gd name="connsiteX97" fmla="*/ 8283150 w 12192001"/>
              <a:gd name="connsiteY97" fmla="*/ 1999074 h 2344739"/>
              <a:gd name="connsiteX98" fmla="*/ 8266076 w 12192001"/>
              <a:gd name="connsiteY98" fmla="*/ 2006249 h 2344739"/>
              <a:gd name="connsiteX99" fmla="*/ 8263377 w 12192001"/>
              <a:gd name="connsiteY99" fmla="*/ 2006019 h 2344739"/>
              <a:gd name="connsiteX100" fmla="*/ 8252033 w 12192001"/>
              <a:gd name="connsiteY100" fmla="*/ 2015862 h 2344739"/>
              <a:gd name="connsiteX101" fmla="*/ 8245834 w 12192001"/>
              <a:gd name="connsiteY101" fmla="*/ 2028854 h 2344739"/>
              <a:gd name="connsiteX102" fmla="*/ 8090272 w 12192001"/>
              <a:gd name="connsiteY102" fmla="*/ 2075015 h 2344739"/>
              <a:gd name="connsiteX103" fmla="*/ 7905407 w 12192001"/>
              <a:gd name="connsiteY103" fmla="*/ 2116988 h 2344739"/>
              <a:gd name="connsiteX104" fmla="*/ 7718745 w 12192001"/>
              <a:gd name="connsiteY104" fmla="*/ 2142703 h 2344739"/>
              <a:gd name="connsiteX105" fmla="*/ 7614347 w 12192001"/>
              <a:gd name="connsiteY105" fmla="*/ 2139232 h 2344739"/>
              <a:gd name="connsiteX106" fmla="*/ 7527543 w 12192001"/>
              <a:gd name="connsiteY106" fmla="*/ 2145060 h 2344739"/>
              <a:gd name="connsiteX107" fmla="*/ 7519571 w 12192001"/>
              <a:gd name="connsiteY107" fmla="*/ 2147613 h 2344739"/>
              <a:gd name="connsiteX108" fmla="*/ 7507411 w 12192001"/>
              <a:gd name="connsiteY108" fmla="*/ 2148948 h 2344739"/>
              <a:gd name="connsiteX109" fmla="*/ 7507040 w 12192001"/>
              <a:gd name="connsiteY109" fmla="*/ 2148621 h 2344739"/>
              <a:gd name="connsiteX110" fmla="*/ 7495795 w 12192001"/>
              <a:gd name="connsiteY110" fmla="*/ 2150573 h 2344739"/>
              <a:gd name="connsiteX111" fmla="*/ 7405391 w 12192001"/>
              <a:gd name="connsiteY111" fmla="*/ 2142468 h 2344739"/>
              <a:gd name="connsiteX112" fmla="*/ 7312180 w 12192001"/>
              <a:gd name="connsiteY112" fmla="*/ 2132873 h 2344739"/>
              <a:gd name="connsiteX113" fmla="*/ 7310853 w 12192001"/>
              <a:gd name="connsiteY113" fmla="*/ 2131431 h 2344739"/>
              <a:gd name="connsiteX114" fmla="*/ 7218559 w 12192001"/>
              <a:gd name="connsiteY114" fmla="*/ 2156680 h 2344739"/>
              <a:gd name="connsiteX115" fmla="*/ 7201101 w 12192001"/>
              <a:gd name="connsiteY115" fmla="*/ 2161230 h 2344739"/>
              <a:gd name="connsiteX116" fmla="*/ 7197004 w 12192001"/>
              <a:gd name="connsiteY116" fmla="*/ 2166588 h 2344739"/>
              <a:gd name="connsiteX117" fmla="*/ 7170808 w 12192001"/>
              <a:gd name="connsiteY117" fmla="*/ 2171236 h 2344739"/>
              <a:gd name="connsiteX118" fmla="*/ 7096988 w 12192001"/>
              <a:gd name="connsiteY118" fmla="*/ 2183464 h 2344739"/>
              <a:gd name="connsiteX119" fmla="*/ 7018496 w 12192001"/>
              <a:gd name="connsiteY119" fmla="*/ 2183090 h 2344739"/>
              <a:gd name="connsiteX120" fmla="*/ 6904146 w 12192001"/>
              <a:gd name="connsiteY120" fmla="*/ 2212596 h 2344739"/>
              <a:gd name="connsiteX121" fmla="*/ 6708222 w 12192001"/>
              <a:gd name="connsiteY121" fmla="*/ 2240551 h 2344739"/>
              <a:gd name="connsiteX122" fmla="*/ 6549454 w 12192001"/>
              <a:gd name="connsiteY122" fmla="*/ 2269327 h 2344739"/>
              <a:gd name="connsiteX123" fmla="*/ 6317560 w 12192001"/>
              <a:gd name="connsiteY123" fmla="*/ 2316127 h 2344739"/>
              <a:gd name="connsiteX124" fmla="*/ 6168674 w 12192001"/>
              <a:gd name="connsiteY124" fmla="*/ 2318214 h 2344739"/>
              <a:gd name="connsiteX125" fmla="*/ 6073848 w 12192001"/>
              <a:gd name="connsiteY125" fmla="*/ 2338676 h 2344739"/>
              <a:gd name="connsiteX126" fmla="*/ 6068529 w 12192001"/>
              <a:gd name="connsiteY126" fmla="*/ 2337139 h 2344739"/>
              <a:gd name="connsiteX127" fmla="*/ 6048638 w 12192001"/>
              <a:gd name="connsiteY127" fmla="*/ 2337822 h 2344739"/>
              <a:gd name="connsiteX128" fmla="*/ 6041285 w 12192001"/>
              <a:gd name="connsiteY128" fmla="*/ 2329473 h 2344739"/>
              <a:gd name="connsiteX129" fmla="*/ 6010090 w 12192001"/>
              <a:gd name="connsiteY129" fmla="*/ 2324380 h 2344739"/>
              <a:gd name="connsiteX130" fmla="*/ 5957375 w 12192001"/>
              <a:gd name="connsiteY130" fmla="*/ 2328024 h 2344739"/>
              <a:gd name="connsiteX131" fmla="*/ 5758919 w 12192001"/>
              <a:gd name="connsiteY131" fmla="*/ 2343716 h 2344739"/>
              <a:gd name="connsiteX132" fmla="*/ 5626960 w 12192001"/>
              <a:gd name="connsiteY132" fmla="*/ 2344739 h 2344739"/>
              <a:gd name="connsiteX133" fmla="*/ 5470906 w 12192001"/>
              <a:gd name="connsiteY133" fmla="*/ 2330719 h 2344739"/>
              <a:gd name="connsiteX134" fmla="*/ 5432761 w 12192001"/>
              <a:gd name="connsiteY134" fmla="*/ 2319466 h 2344739"/>
              <a:gd name="connsiteX135" fmla="*/ 5381669 w 12192001"/>
              <a:gd name="connsiteY135" fmla="*/ 2301764 h 2344739"/>
              <a:gd name="connsiteX136" fmla="*/ 5261764 w 12192001"/>
              <a:gd name="connsiteY136" fmla="*/ 2281347 h 2344739"/>
              <a:gd name="connsiteX137" fmla="*/ 5222961 w 12192001"/>
              <a:gd name="connsiteY137" fmla="*/ 2270223 h 2344739"/>
              <a:gd name="connsiteX138" fmla="*/ 5174660 w 12192001"/>
              <a:gd name="connsiteY138" fmla="*/ 2267233 h 2344739"/>
              <a:gd name="connsiteX139" fmla="*/ 5156554 w 12192001"/>
              <a:gd name="connsiteY139" fmla="*/ 2260010 h 2344739"/>
              <a:gd name="connsiteX140" fmla="*/ 5142599 w 12192001"/>
              <a:gd name="connsiteY140" fmla="*/ 2256610 h 2344739"/>
              <a:gd name="connsiteX141" fmla="*/ 5139596 w 12192001"/>
              <a:gd name="connsiteY141" fmla="*/ 2254509 h 2344739"/>
              <a:gd name="connsiteX142" fmla="*/ 5121659 w 12192001"/>
              <a:gd name="connsiteY142" fmla="*/ 2243656 h 2344739"/>
              <a:gd name="connsiteX143" fmla="*/ 5065790 w 12192001"/>
              <a:gd name="connsiteY143" fmla="*/ 2250227 h 2344739"/>
              <a:gd name="connsiteX144" fmla="*/ 5011514 w 12192001"/>
              <a:gd name="connsiteY144" fmla="*/ 2233846 h 2344739"/>
              <a:gd name="connsiteX145" fmla="*/ 4840441 w 12192001"/>
              <a:gd name="connsiteY145" fmla="*/ 2209829 h 2344739"/>
              <a:gd name="connsiteX146" fmla="*/ 4762447 w 12192001"/>
              <a:gd name="connsiteY146" fmla="*/ 2182061 h 2344739"/>
              <a:gd name="connsiteX147" fmla="*/ 4723186 w 12192001"/>
              <a:gd name="connsiteY147" fmla="*/ 2173047 h 2344739"/>
              <a:gd name="connsiteX148" fmla="*/ 4721176 w 12192001"/>
              <a:gd name="connsiteY148" fmla="*/ 2172298 h 2344739"/>
              <a:gd name="connsiteX149" fmla="*/ 4722111 w 12192001"/>
              <a:gd name="connsiteY149" fmla="*/ 2172087 h 2344739"/>
              <a:gd name="connsiteX150" fmla="*/ 4717202 w 12192001"/>
              <a:gd name="connsiteY150" fmla="*/ 2170817 h 2344739"/>
              <a:gd name="connsiteX151" fmla="*/ 4721176 w 12192001"/>
              <a:gd name="connsiteY151" fmla="*/ 2172298 h 2344739"/>
              <a:gd name="connsiteX152" fmla="*/ 4715526 w 12192001"/>
              <a:gd name="connsiteY152" fmla="*/ 2173573 h 2344739"/>
              <a:gd name="connsiteX153" fmla="*/ 4515814 w 12192001"/>
              <a:gd name="connsiteY153" fmla="*/ 2163671 h 2344739"/>
              <a:gd name="connsiteX154" fmla="*/ 4428543 w 12192001"/>
              <a:gd name="connsiteY154" fmla="*/ 2153020 h 2344739"/>
              <a:gd name="connsiteX155" fmla="*/ 4362875 w 12192001"/>
              <a:gd name="connsiteY155" fmla="*/ 2151674 h 2344739"/>
              <a:gd name="connsiteX156" fmla="*/ 4316966 w 12192001"/>
              <a:gd name="connsiteY156" fmla="*/ 2158289 h 2344739"/>
              <a:gd name="connsiteX157" fmla="*/ 4315110 w 12192001"/>
              <a:gd name="connsiteY157" fmla="*/ 2156948 h 2344739"/>
              <a:gd name="connsiteX158" fmla="*/ 4295144 w 12192001"/>
              <a:gd name="connsiteY158" fmla="*/ 2155069 h 2344739"/>
              <a:gd name="connsiteX159" fmla="*/ 4290064 w 12192001"/>
              <a:gd name="connsiteY159" fmla="*/ 2157986 h 2344739"/>
              <a:gd name="connsiteX160" fmla="*/ 4276142 w 12192001"/>
              <a:gd name="connsiteY160" fmla="*/ 2157740 h 2344739"/>
              <a:gd name="connsiteX161" fmla="*/ 4248117 w 12192001"/>
              <a:gd name="connsiteY161" fmla="*/ 2160064 h 2344739"/>
              <a:gd name="connsiteX162" fmla="*/ 4202051 w 12192001"/>
              <a:gd name="connsiteY162" fmla="*/ 2157269 h 2344739"/>
              <a:gd name="connsiteX163" fmla="*/ 4201745 w 12192001"/>
              <a:gd name="connsiteY163" fmla="*/ 2156010 h 2344739"/>
              <a:gd name="connsiteX164" fmla="*/ 4191248 w 12192001"/>
              <a:gd name="connsiteY164" fmla="*/ 2150376 h 2344739"/>
              <a:gd name="connsiteX165" fmla="*/ 4142745 w 12192001"/>
              <a:gd name="connsiteY165" fmla="*/ 2134511 h 2344739"/>
              <a:gd name="connsiteX166" fmla="*/ 4083097 w 12192001"/>
              <a:gd name="connsiteY166" fmla="*/ 2107978 h 2344739"/>
              <a:gd name="connsiteX167" fmla="*/ 4074546 w 12192001"/>
              <a:gd name="connsiteY167" fmla="*/ 2107143 h 2344739"/>
              <a:gd name="connsiteX168" fmla="*/ 4074427 w 12192001"/>
              <a:gd name="connsiteY168" fmla="*/ 2106844 h 2344739"/>
              <a:gd name="connsiteX169" fmla="*/ 4065510 w 12192001"/>
              <a:gd name="connsiteY169" fmla="*/ 2105400 h 2344739"/>
              <a:gd name="connsiteX170" fmla="*/ 4058954 w 12192001"/>
              <a:gd name="connsiteY170" fmla="*/ 2105618 h 2344739"/>
              <a:gd name="connsiteX171" fmla="*/ 4042364 w 12192001"/>
              <a:gd name="connsiteY171" fmla="*/ 2103997 h 2344739"/>
              <a:gd name="connsiteX172" fmla="*/ 4036997 w 12192001"/>
              <a:gd name="connsiteY172" fmla="*/ 2101563 h 2344739"/>
              <a:gd name="connsiteX173" fmla="*/ 4035363 w 12192001"/>
              <a:gd name="connsiteY173" fmla="*/ 2097896 h 2344739"/>
              <a:gd name="connsiteX174" fmla="*/ 4033778 w 12192001"/>
              <a:gd name="connsiteY174" fmla="*/ 2098131 h 2344739"/>
              <a:gd name="connsiteX175" fmla="*/ 4004538 w 12192001"/>
              <a:gd name="connsiteY175" fmla="*/ 2085563 h 2344739"/>
              <a:gd name="connsiteX176" fmla="*/ 3936846 w 12192001"/>
              <a:gd name="connsiteY176" fmla="*/ 2068106 h 2344739"/>
              <a:gd name="connsiteX177" fmla="*/ 3897275 w 12192001"/>
              <a:gd name="connsiteY177" fmla="*/ 2062451 h 2344739"/>
              <a:gd name="connsiteX178" fmla="*/ 3789760 w 12192001"/>
              <a:gd name="connsiteY178" fmla="*/ 2042213 h 2344739"/>
              <a:gd name="connsiteX179" fmla="*/ 3682513 w 12192001"/>
              <a:gd name="connsiteY179" fmla="*/ 2018290 h 2344739"/>
              <a:gd name="connsiteX180" fmla="*/ 3610035 w 12192001"/>
              <a:gd name="connsiteY180" fmla="*/ 1986019 h 2344739"/>
              <a:gd name="connsiteX181" fmla="*/ 3603855 w 12192001"/>
              <a:gd name="connsiteY181" fmla="*/ 1987381 h 2344739"/>
              <a:gd name="connsiteX182" fmla="*/ 3594736 w 12192001"/>
              <a:gd name="connsiteY182" fmla="*/ 1987545 h 2344739"/>
              <a:gd name="connsiteX183" fmla="*/ 3594501 w 12192001"/>
              <a:gd name="connsiteY183" fmla="*/ 1987276 h 2344739"/>
              <a:gd name="connsiteX184" fmla="*/ 3585978 w 12192001"/>
              <a:gd name="connsiteY184" fmla="*/ 1987966 h 2344739"/>
              <a:gd name="connsiteX185" fmla="*/ 3536135 w 12192001"/>
              <a:gd name="connsiteY185" fmla="*/ 1978267 h 2344739"/>
              <a:gd name="connsiteX186" fmla="*/ 3473223 w 12192001"/>
              <a:gd name="connsiteY186" fmla="*/ 1974606 h 2344739"/>
              <a:gd name="connsiteX187" fmla="*/ 3400728 w 12192001"/>
              <a:gd name="connsiteY187" fmla="*/ 1962558 h 2344739"/>
              <a:gd name="connsiteX188" fmla="*/ 3363888 w 12192001"/>
              <a:gd name="connsiteY188" fmla="*/ 1979510 h 2344739"/>
              <a:gd name="connsiteX189" fmla="*/ 3344026 w 12192001"/>
              <a:gd name="connsiteY189" fmla="*/ 1981192 h 2344739"/>
              <a:gd name="connsiteX190" fmla="*/ 3341698 w 12192001"/>
              <a:gd name="connsiteY190" fmla="*/ 1980217 h 2344739"/>
              <a:gd name="connsiteX191" fmla="*/ 3262356 w 12192001"/>
              <a:gd name="connsiteY191" fmla="*/ 1986094 h 2344739"/>
              <a:gd name="connsiteX192" fmla="*/ 3142556 w 12192001"/>
              <a:gd name="connsiteY192" fmla="*/ 1993869 h 2344739"/>
              <a:gd name="connsiteX193" fmla="*/ 3030291 w 12192001"/>
              <a:gd name="connsiteY193" fmla="*/ 1996512 h 2344739"/>
              <a:gd name="connsiteX194" fmla="*/ 2781569 w 12192001"/>
              <a:gd name="connsiteY194" fmla="*/ 2018333 h 2344739"/>
              <a:gd name="connsiteX195" fmla="*/ 2646527 w 12192001"/>
              <a:gd name="connsiteY195" fmla="*/ 2028869 h 2344739"/>
              <a:gd name="connsiteX196" fmla="*/ 2568028 w 12192001"/>
              <a:gd name="connsiteY196" fmla="*/ 2002628 h 2344739"/>
              <a:gd name="connsiteX197" fmla="*/ 2443255 w 12192001"/>
              <a:gd name="connsiteY197" fmla="*/ 2016529 h 2344739"/>
              <a:gd name="connsiteX198" fmla="*/ 2315112 w 12192001"/>
              <a:gd name="connsiteY198" fmla="*/ 2024996 h 2344739"/>
              <a:gd name="connsiteX199" fmla="*/ 2208578 w 12192001"/>
              <a:gd name="connsiteY199" fmla="*/ 2019763 h 2344739"/>
              <a:gd name="connsiteX200" fmla="*/ 2094665 w 12192001"/>
              <a:gd name="connsiteY200" fmla="*/ 2003052 h 2344739"/>
              <a:gd name="connsiteX201" fmla="*/ 1997356 w 12192001"/>
              <a:gd name="connsiteY201" fmla="*/ 1995032 h 2344739"/>
              <a:gd name="connsiteX202" fmla="*/ 1928172 w 12192001"/>
              <a:gd name="connsiteY202" fmla="*/ 2016977 h 2344739"/>
              <a:gd name="connsiteX203" fmla="*/ 1921650 w 12192001"/>
              <a:gd name="connsiteY203" fmla="*/ 2012146 h 2344739"/>
              <a:gd name="connsiteX204" fmla="*/ 1873080 w 12192001"/>
              <a:gd name="connsiteY204" fmla="*/ 2013741 h 2344739"/>
              <a:gd name="connsiteX205" fmla="*/ 1786655 w 12192001"/>
              <a:gd name="connsiteY205" fmla="*/ 2041363 h 2344739"/>
              <a:gd name="connsiteX206" fmla="*/ 1738204 w 12192001"/>
              <a:gd name="connsiteY206" fmla="*/ 2036312 h 2344739"/>
              <a:gd name="connsiteX207" fmla="*/ 1675071 w 12192001"/>
              <a:gd name="connsiteY207" fmla="*/ 2019963 h 2344739"/>
              <a:gd name="connsiteX208" fmla="*/ 1608669 w 12192001"/>
              <a:gd name="connsiteY208" fmla="*/ 2013066 h 2344739"/>
              <a:gd name="connsiteX209" fmla="*/ 1496110 w 12192001"/>
              <a:gd name="connsiteY209" fmla="*/ 1987476 h 2344739"/>
              <a:gd name="connsiteX210" fmla="*/ 1149979 w 12192001"/>
              <a:gd name="connsiteY210" fmla="*/ 1938041 h 2344739"/>
              <a:gd name="connsiteX211" fmla="*/ 858269 w 12192001"/>
              <a:gd name="connsiteY211" fmla="*/ 1928608 h 2344739"/>
              <a:gd name="connsiteX212" fmla="*/ 837540 w 12192001"/>
              <a:gd name="connsiteY212" fmla="*/ 1929821 h 2344739"/>
              <a:gd name="connsiteX213" fmla="*/ 816809 w 12192001"/>
              <a:gd name="connsiteY213" fmla="*/ 1927857 h 2344739"/>
              <a:gd name="connsiteX214" fmla="*/ 811506 w 12192001"/>
              <a:gd name="connsiteY214" fmla="*/ 1930751 h 2344739"/>
              <a:gd name="connsiteX215" fmla="*/ 797041 w 12192001"/>
              <a:gd name="connsiteY215" fmla="*/ 1930446 h 2344739"/>
              <a:gd name="connsiteX216" fmla="*/ 767901 w 12192001"/>
              <a:gd name="connsiteY216" fmla="*/ 1932653 h 2344739"/>
              <a:gd name="connsiteX217" fmla="*/ 763053 w 12192001"/>
              <a:gd name="connsiteY217" fmla="*/ 1930432 h 2344739"/>
              <a:gd name="connsiteX218" fmla="*/ 720047 w 12192001"/>
              <a:gd name="connsiteY218" fmla="*/ 1929661 h 2344739"/>
              <a:gd name="connsiteX219" fmla="*/ 719742 w 12192001"/>
              <a:gd name="connsiteY219" fmla="*/ 1928399 h 2344739"/>
              <a:gd name="connsiteX220" fmla="*/ 708875 w 12192001"/>
              <a:gd name="connsiteY220" fmla="*/ 1922722 h 2344739"/>
              <a:gd name="connsiteX221" fmla="*/ 596792 w 12192001"/>
              <a:gd name="connsiteY221" fmla="*/ 1879864 h 2344739"/>
              <a:gd name="connsiteX222" fmla="*/ 578535 w 12192001"/>
              <a:gd name="connsiteY222" fmla="*/ 1877212 h 2344739"/>
              <a:gd name="connsiteX223" fmla="*/ 571717 w 12192001"/>
              <a:gd name="connsiteY223" fmla="*/ 1877401 h 2344739"/>
              <a:gd name="connsiteX224" fmla="*/ 445099 w 12192001"/>
              <a:gd name="connsiteY224" fmla="*/ 1839371 h 2344739"/>
              <a:gd name="connsiteX225" fmla="*/ 404015 w 12192001"/>
              <a:gd name="connsiteY225" fmla="*/ 1833548 h 2344739"/>
              <a:gd name="connsiteX226" fmla="*/ 292435 w 12192001"/>
              <a:gd name="connsiteY226" fmla="*/ 1812852 h 2344739"/>
              <a:gd name="connsiteX227" fmla="*/ 118381 w 12192001"/>
              <a:gd name="connsiteY227" fmla="*/ 1761047 h 2344739"/>
              <a:gd name="connsiteX228" fmla="*/ 15526 w 12192001"/>
              <a:gd name="connsiteY228" fmla="*/ 1758191 h 2344739"/>
              <a:gd name="connsiteX229" fmla="*/ 2 w 12192001"/>
              <a:gd name="connsiteY229" fmla="*/ 1752722 h 2344739"/>
              <a:gd name="connsiteX230" fmla="*/ 1 w 12192001"/>
              <a:gd name="connsiteY230" fmla="*/ 762497 h 2344739"/>
              <a:gd name="connsiteX231" fmla="*/ 0 w 12192001"/>
              <a:gd name="connsiteY231" fmla="*/ 762497 h 2344739"/>
              <a:gd name="connsiteX232" fmla="*/ 0 w 12192001"/>
              <a:gd name="connsiteY232" fmla="*/ 222213 h 2344739"/>
              <a:gd name="connsiteX233" fmla="*/ 0 w 12192001"/>
              <a:gd name="connsiteY233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13812 w 12192001"/>
              <a:gd name="connsiteY70" fmla="*/ 1919069 h 2344739"/>
              <a:gd name="connsiteX71" fmla="*/ 9053453 w 12192001"/>
              <a:gd name="connsiteY71" fmla="*/ 1910755 h 2344739"/>
              <a:gd name="connsiteX72" fmla="*/ 9005486 w 12192001"/>
              <a:gd name="connsiteY72" fmla="*/ 1914040 h 2344739"/>
              <a:gd name="connsiteX73" fmla="*/ 9005201 w 12192001"/>
              <a:gd name="connsiteY73" fmla="*/ 1913800 h 2344739"/>
              <a:gd name="connsiteX74" fmla="*/ 8996232 w 12192001"/>
              <a:gd name="connsiteY74" fmla="*/ 1915011 h 2344739"/>
              <a:gd name="connsiteX75" fmla="*/ 8990394 w 12192001"/>
              <a:gd name="connsiteY75" fmla="*/ 1917072 h 2344739"/>
              <a:gd name="connsiteX76" fmla="*/ 8974337 w 12192001"/>
              <a:gd name="connsiteY76" fmla="*/ 1920298 h 2344739"/>
              <a:gd name="connsiteX77" fmla="*/ 8968011 w 12192001"/>
              <a:gd name="connsiteY77" fmla="*/ 1919598 h 2344739"/>
              <a:gd name="connsiteX78" fmla="*/ 8963048 w 12192001"/>
              <a:gd name="connsiteY78" fmla="*/ 1917373 h 2344739"/>
              <a:gd name="connsiteX79" fmla="*/ 8928988 w 12192001"/>
              <a:gd name="connsiteY79" fmla="*/ 1914185 h 2344739"/>
              <a:gd name="connsiteX80" fmla="*/ 8752444 w 12192001"/>
              <a:gd name="connsiteY80" fmla="*/ 1933417 h 2344739"/>
              <a:gd name="connsiteX81" fmla="*/ 8707847 w 12192001"/>
              <a:gd name="connsiteY81" fmla="*/ 1935518 h 2344739"/>
              <a:gd name="connsiteX82" fmla="*/ 8596071 w 12192001"/>
              <a:gd name="connsiteY82" fmla="*/ 1944090 h 2344739"/>
              <a:gd name="connsiteX83" fmla="*/ 8525230 w 12192001"/>
              <a:gd name="connsiteY83" fmla="*/ 1929248 h 2344739"/>
              <a:gd name="connsiteX84" fmla="*/ 8510983 w 12192001"/>
              <a:gd name="connsiteY84" fmla="*/ 1935163 h 2344739"/>
              <a:gd name="connsiteX85" fmla="*/ 8506167 w 12192001"/>
              <a:gd name="connsiteY85" fmla="*/ 1938164 h 2344739"/>
              <a:gd name="connsiteX86" fmla="*/ 8497968 w 12192001"/>
              <a:gd name="connsiteY86" fmla="*/ 1940902 h 2344739"/>
              <a:gd name="connsiteX87" fmla="*/ 8497594 w 12192001"/>
              <a:gd name="connsiteY87" fmla="*/ 1940723 h 2344739"/>
              <a:gd name="connsiteX88" fmla="*/ 8490249 w 12192001"/>
              <a:gd name="connsiteY88" fmla="*/ 1943773 h 2344739"/>
              <a:gd name="connsiteX89" fmla="*/ 8367182 w 12192001"/>
              <a:gd name="connsiteY89" fmla="*/ 1957815 h 2344739"/>
              <a:gd name="connsiteX90" fmla="*/ 8353799 w 12192001"/>
              <a:gd name="connsiteY90" fmla="*/ 1958009 h 2344739"/>
              <a:gd name="connsiteX91" fmla="*/ 8352373 w 12192001"/>
              <a:gd name="connsiteY91" fmla="*/ 1957169 h 2344739"/>
              <a:gd name="connsiteX92" fmla="*/ 8320104 w 12192001"/>
              <a:gd name="connsiteY92" fmla="*/ 1974587 h 2344739"/>
              <a:gd name="connsiteX93" fmla="*/ 8314433 w 12192001"/>
              <a:gd name="connsiteY93" fmla="*/ 1974913 h 2344739"/>
              <a:gd name="connsiteX94" fmla="*/ 8295174 w 12192001"/>
              <a:gd name="connsiteY94" fmla="*/ 1988808 h 2344739"/>
              <a:gd name="connsiteX95" fmla="*/ 8284276 w 12192001"/>
              <a:gd name="connsiteY95" fmla="*/ 1994631 h 2344739"/>
              <a:gd name="connsiteX96" fmla="*/ 8283150 w 12192001"/>
              <a:gd name="connsiteY96" fmla="*/ 1999074 h 2344739"/>
              <a:gd name="connsiteX97" fmla="*/ 8266076 w 12192001"/>
              <a:gd name="connsiteY97" fmla="*/ 2006249 h 2344739"/>
              <a:gd name="connsiteX98" fmla="*/ 8263377 w 12192001"/>
              <a:gd name="connsiteY98" fmla="*/ 2006019 h 2344739"/>
              <a:gd name="connsiteX99" fmla="*/ 8252033 w 12192001"/>
              <a:gd name="connsiteY99" fmla="*/ 2015862 h 2344739"/>
              <a:gd name="connsiteX100" fmla="*/ 8245834 w 12192001"/>
              <a:gd name="connsiteY100" fmla="*/ 2028854 h 2344739"/>
              <a:gd name="connsiteX101" fmla="*/ 8090272 w 12192001"/>
              <a:gd name="connsiteY101" fmla="*/ 2075015 h 2344739"/>
              <a:gd name="connsiteX102" fmla="*/ 7905407 w 12192001"/>
              <a:gd name="connsiteY102" fmla="*/ 2116988 h 2344739"/>
              <a:gd name="connsiteX103" fmla="*/ 7718745 w 12192001"/>
              <a:gd name="connsiteY103" fmla="*/ 2142703 h 2344739"/>
              <a:gd name="connsiteX104" fmla="*/ 7614347 w 12192001"/>
              <a:gd name="connsiteY104" fmla="*/ 2139232 h 2344739"/>
              <a:gd name="connsiteX105" fmla="*/ 7527543 w 12192001"/>
              <a:gd name="connsiteY105" fmla="*/ 2145060 h 2344739"/>
              <a:gd name="connsiteX106" fmla="*/ 7519571 w 12192001"/>
              <a:gd name="connsiteY106" fmla="*/ 2147613 h 2344739"/>
              <a:gd name="connsiteX107" fmla="*/ 7507411 w 12192001"/>
              <a:gd name="connsiteY107" fmla="*/ 2148948 h 2344739"/>
              <a:gd name="connsiteX108" fmla="*/ 7507040 w 12192001"/>
              <a:gd name="connsiteY108" fmla="*/ 2148621 h 2344739"/>
              <a:gd name="connsiteX109" fmla="*/ 7495795 w 12192001"/>
              <a:gd name="connsiteY109" fmla="*/ 2150573 h 2344739"/>
              <a:gd name="connsiteX110" fmla="*/ 7405391 w 12192001"/>
              <a:gd name="connsiteY110" fmla="*/ 2142468 h 2344739"/>
              <a:gd name="connsiteX111" fmla="*/ 7312180 w 12192001"/>
              <a:gd name="connsiteY111" fmla="*/ 2132873 h 2344739"/>
              <a:gd name="connsiteX112" fmla="*/ 7310853 w 12192001"/>
              <a:gd name="connsiteY112" fmla="*/ 2131431 h 2344739"/>
              <a:gd name="connsiteX113" fmla="*/ 7218559 w 12192001"/>
              <a:gd name="connsiteY113" fmla="*/ 2156680 h 2344739"/>
              <a:gd name="connsiteX114" fmla="*/ 7201101 w 12192001"/>
              <a:gd name="connsiteY114" fmla="*/ 2161230 h 2344739"/>
              <a:gd name="connsiteX115" fmla="*/ 7197004 w 12192001"/>
              <a:gd name="connsiteY115" fmla="*/ 2166588 h 2344739"/>
              <a:gd name="connsiteX116" fmla="*/ 7170808 w 12192001"/>
              <a:gd name="connsiteY116" fmla="*/ 2171236 h 2344739"/>
              <a:gd name="connsiteX117" fmla="*/ 7096988 w 12192001"/>
              <a:gd name="connsiteY117" fmla="*/ 2183464 h 2344739"/>
              <a:gd name="connsiteX118" fmla="*/ 7018496 w 12192001"/>
              <a:gd name="connsiteY118" fmla="*/ 2183090 h 2344739"/>
              <a:gd name="connsiteX119" fmla="*/ 6904146 w 12192001"/>
              <a:gd name="connsiteY119" fmla="*/ 2212596 h 2344739"/>
              <a:gd name="connsiteX120" fmla="*/ 6708222 w 12192001"/>
              <a:gd name="connsiteY120" fmla="*/ 2240551 h 2344739"/>
              <a:gd name="connsiteX121" fmla="*/ 6549454 w 12192001"/>
              <a:gd name="connsiteY121" fmla="*/ 2269327 h 2344739"/>
              <a:gd name="connsiteX122" fmla="*/ 6317560 w 12192001"/>
              <a:gd name="connsiteY122" fmla="*/ 2316127 h 2344739"/>
              <a:gd name="connsiteX123" fmla="*/ 6168674 w 12192001"/>
              <a:gd name="connsiteY123" fmla="*/ 2318214 h 2344739"/>
              <a:gd name="connsiteX124" fmla="*/ 6073848 w 12192001"/>
              <a:gd name="connsiteY124" fmla="*/ 2338676 h 2344739"/>
              <a:gd name="connsiteX125" fmla="*/ 6068529 w 12192001"/>
              <a:gd name="connsiteY125" fmla="*/ 2337139 h 2344739"/>
              <a:gd name="connsiteX126" fmla="*/ 6048638 w 12192001"/>
              <a:gd name="connsiteY126" fmla="*/ 2337822 h 2344739"/>
              <a:gd name="connsiteX127" fmla="*/ 6041285 w 12192001"/>
              <a:gd name="connsiteY127" fmla="*/ 2329473 h 2344739"/>
              <a:gd name="connsiteX128" fmla="*/ 6010090 w 12192001"/>
              <a:gd name="connsiteY128" fmla="*/ 2324380 h 2344739"/>
              <a:gd name="connsiteX129" fmla="*/ 5957375 w 12192001"/>
              <a:gd name="connsiteY129" fmla="*/ 2328024 h 2344739"/>
              <a:gd name="connsiteX130" fmla="*/ 5758919 w 12192001"/>
              <a:gd name="connsiteY130" fmla="*/ 2343716 h 2344739"/>
              <a:gd name="connsiteX131" fmla="*/ 5626960 w 12192001"/>
              <a:gd name="connsiteY131" fmla="*/ 2344739 h 2344739"/>
              <a:gd name="connsiteX132" fmla="*/ 5470906 w 12192001"/>
              <a:gd name="connsiteY132" fmla="*/ 2330719 h 2344739"/>
              <a:gd name="connsiteX133" fmla="*/ 5432761 w 12192001"/>
              <a:gd name="connsiteY133" fmla="*/ 2319466 h 2344739"/>
              <a:gd name="connsiteX134" fmla="*/ 5381669 w 12192001"/>
              <a:gd name="connsiteY134" fmla="*/ 2301764 h 2344739"/>
              <a:gd name="connsiteX135" fmla="*/ 5261764 w 12192001"/>
              <a:gd name="connsiteY135" fmla="*/ 2281347 h 2344739"/>
              <a:gd name="connsiteX136" fmla="*/ 5222961 w 12192001"/>
              <a:gd name="connsiteY136" fmla="*/ 2270223 h 2344739"/>
              <a:gd name="connsiteX137" fmla="*/ 5174660 w 12192001"/>
              <a:gd name="connsiteY137" fmla="*/ 2267233 h 2344739"/>
              <a:gd name="connsiteX138" fmla="*/ 5156554 w 12192001"/>
              <a:gd name="connsiteY138" fmla="*/ 2260010 h 2344739"/>
              <a:gd name="connsiteX139" fmla="*/ 5142599 w 12192001"/>
              <a:gd name="connsiteY139" fmla="*/ 2256610 h 2344739"/>
              <a:gd name="connsiteX140" fmla="*/ 5139596 w 12192001"/>
              <a:gd name="connsiteY140" fmla="*/ 2254509 h 2344739"/>
              <a:gd name="connsiteX141" fmla="*/ 5121659 w 12192001"/>
              <a:gd name="connsiteY141" fmla="*/ 2243656 h 2344739"/>
              <a:gd name="connsiteX142" fmla="*/ 5065790 w 12192001"/>
              <a:gd name="connsiteY142" fmla="*/ 2250227 h 2344739"/>
              <a:gd name="connsiteX143" fmla="*/ 5011514 w 12192001"/>
              <a:gd name="connsiteY143" fmla="*/ 2233846 h 2344739"/>
              <a:gd name="connsiteX144" fmla="*/ 4840441 w 12192001"/>
              <a:gd name="connsiteY144" fmla="*/ 2209829 h 2344739"/>
              <a:gd name="connsiteX145" fmla="*/ 4762447 w 12192001"/>
              <a:gd name="connsiteY145" fmla="*/ 2182061 h 2344739"/>
              <a:gd name="connsiteX146" fmla="*/ 4723186 w 12192001"/>
              <a:gd name="connsiteY146" fmla="*/ 2173047 h 2344739"/>
              <a:gd name="connsiteX147" fmla="*/ 4721176 w 12192001"/>
              <a:gd name="connsiteY147" fmla="*/ 2172298 h 2344739"/>
              <a:gd name="connsiteX148" fmla="*/ 4722111 w 12192001"/>
              <a:gd name="connsiteY148" fmla="*/ 2172087 h 2344739"/>
              <a:gd name="connsiteX149" fmla="*/ 4717202 w 12192001"/>
              <a:gd name="connsiteY149" fmla="*/ 2170817 h 2344739"/>
              <a:gd name="connsiteX150" fmla="*/ 4721176 w 12192001"/>
              <a:gd name="connsiteY150" fmla="*/ 2172298 h 2344739"/>
              <a:gd name="connsiteX151" fmla="*/ 4715526 w 12192001"/>
              <a:gd name="connsiteY151" fmla="*/ 2173573 h 2344739"/>
              <a:gd name="connsiteX152" fmla="*/ 4515814 w 12192001"/>
              <a:gd name="connsiteY152" fmla="*/ 2163671 h 2344739"/>
              <a:gd name="connsiteX153" fmla="*/ 4428543 w 12192001"/>
              <a:gd name="connsiteY153" fmla="*/ 2153020 h 2344739"/>
              <a:gd name="connsiteX154" fmla="*/ 4362875 w 12192001"/>
              <a:gd name="connsiteY154" fmla="*/ 2151674 h 2344739"/>
              <a:gd name="connsiteX155" fmla="*/ 4316966 w 12192001"/>
              <a:gd name="connsiteY155" fmla="*/ 2158289 h 2344739"/>
              <a:gd name="connsiteX156" fmla="*/ 4315110 w 12192001"/>
              <a:gd name="connsiteY156" fmla="*/ 2156948 h 2344739"/>
              <a:gd name="connsiteX157" fmla="*/ 4295144 w 12192001"/>
              <a:gd name="connsiteY157" fmla="*/ 2155069 h 2344739"/>
              <a:gd name="connsiteX158" fmla="*/ 4290064 w 12192001"/>
              <a:gd name="connsiteY158" fmla="*/ 2157986 h 2344739"/>
              <a:gd name="connsiteX159" fmla="*/ 4276142 w 12192001"/>
              <a:gd name="connsiteY159" fmla="*/ 2157740 h 2344739"/>
              <a:gd name="connsiteX160" fmla="*/ 4248117 w 12192001"/>
              <a:gd name="connsiteY160" fmla="*/ 2160064 h 2344739"/>
              <a:gd name="connsiteX161" fmla="*/ 4202051 w 12192001"/>
              <a:gd name="connsiteY161" fmla="*/ 2157269 h 2344739"/>
              <a:gd name="connsiteX162" fmla="*/ 4201745 w 12192001"/>
              <a:gd name="connsiteY162" fmla="*/ 2156010 h 2344739"/>
              <a:gd name="connsiteX163" fmla="*/ 4191248 w 12192001"/>
              <a:gd name="connsiteY163" fmla="*/ 2150376 h 2344739"/>
              <a:gd name="connsiteX164" fmla="*/ 4142745 w 12192001"/>
              <a:gd name="connsiteY164" fmla="*/ 2134511 h 2344739"/>
              <a:gd name="connsiteX165" fmla="*/ 4083097 w 12192001"/>
              <a:gd name="connsiteY165" fmla="*/ 2107978 h 2344739"/>
              <a:gd name="connsiteX166" fmla="*/ 4074546 w 12192001"/>
              <a:gd name="connsiteY166" fmla="*/ 2107143 h 2344739"/>
              <a:gd name="connsiteX167" fmla="*/ 4074427 w 12192001"/>
              <a:gd name="connsiteY167" fmla="*/ 2106844 h 2344739"/>
              <a:gd name="connsiteX168" fmla="*/ 4065510 w 12192001"/>
              <a:gd name="connsiteY168" fmla="*/ 2105400 h 2344739"/>
              <a:gd name="connsiteX169" fmla="*/ 4058954 w 12192001"/>
              <a:gd name="connsiteY169" fmla="*/ 2105618 h 2344739"/>
              <a:gd name="connsiteX170" fmla="*/ 4042364 w 12192001"/>
              <a:gd name="connsiteY170" fmla="*/ 2103997 h 2344739"/>
              <a:gd name="connsiteX171" fmla="*/ 4036997 w 12192001"/>
              <a:gd name="connsiteY171" fmla="*/ 2101563 h 2344739"/>
              <a:gd name="connsiteX172" fmla="*/ 4035363 w 12192001"/>
              <a:gd name="connsiteY172" fmla="*/ 2097896 h 2344739"/>
              <a:gd name="connsiteX173" fmla="*/ 4033778 w 12192001"/>
              <a:gd name="connsiteY173" fmla="*/ 2098131 h 2344739"/>
              <a:gd name="connsiteX174" fmla="*/ 4004538 w 12192001"/>
              <a:gd name="connsiteY174" fmla="*/ 2085563 h 2344739"/>
              <a:gd name="connsiteX175" fmla="*/ 3936846 w 12192001"/>
              <a:gd name="connsiteY175" fmla="*/ 2068106 h 2344739"/>
              <a:gd name="connsiteX176" fmla="*/ 3897275 w 12192001"/>
              <a:gd name="connsiteY176" fmla="*/ 2062451 h 2344739"/>
              <a:gd name="connsiteX177" fmla="*/ 3789760 w 12192001"/>
              <a:gd name="connsiteY177" fmla="*/ 2042213 h 2344739"/>
              <a:gd name="connsiteX178" fmla="*/ 3682513 w 12192001"/>
              <a:gd name="connsiteY178" fmla="*/ 2018290 h 2344739"/>
              <a:gd name="connsiteX179" fmla="*/ 3610035 w 12192001"/>
              <a:gd name="connsiteY179" fmla="*/ 1986019 h 2344739"/>
              <a:gd name="connsiteX180" fmla="*/ 3603855 w 12192001"/>
              <a:gd name="connsiteY180" fmla="*/ 1987381 h 2344739"/>
              <a:gd name="connsiteX181" fmla="*/ 3594736 w 12192001"/>
              <a:gd name="connsiteY181" fmla="*/ 1987545 h 2344739"/>
              <a:gd name="connsiteX182" fmla="*/ 3594501 w 12192001"/>
              <a:gd name="connsiteY182" fmla="*/ 1987276 h 2344739"/>
              <a:gd name="connsiteX183" fmla="*/ 3585978 w 12192001"/>
              <a:gd name="connsiteY183" fmla="*/ 1987966 h 2344739"/>
              <a:gd name="connsiteX184" fmla="*/ 3536135 w 12192001"/>
              <a:gd name="connsiteY184" fmla="*/ 1978267 h 2344739"/>
              <a:gd name="connsiteX185" fmla="*/ 3473223 w 12192001"/>
              <a:gd name="connsiteY185" fmla="*/ 1974606 h 2344739"/>
              <a:gd name="connsiteX186" fmla="*/ 3400728 w 12192001"/>
              <a:gd name="connsiteY186" fmla="*/ 1962558 h 2344739"/>
              <a:gd name="connsiteX187" fmla="*/ 3363888 w 12192001"/>
              <a:gd name="connsiteY187" fmla="*/ 1979510 h 2344739"/>
              <a:gd name="connsiteX188" fmla="*/ 3344026 w 12192001"/>
              <a:gd name="connsiteY188" fmla="*/ 1981192 h 2344739"/>
              <a:gd name="connsiteX189" fmla="*/ 3341698 w 12192001"/>
              <a:gd name="connsiteY189" fmla="*/ 1980217 h 2344739"/>
              <a:gd name="connsiteX190" fmla="*/ 3262356 w 12192001"/>
              <a:gd name="connsiteY190" fmla="*/ 1986094 h 2344739"/>
              <a:gd name="connsiteX191" fmla="*/ 3142556 w 12192001"/>
              <a:gd name="connsiteY191" fmla="*/ 1993869 h 2344739"/>
              <a:gd name="connsiteX192" fmla="*/ 3030291 w 12192001"/>
              <a:gd name="connsiteY192" fmla="*/ 1996512 h 2344739"/>
              <a:gd name="connsiteX193" fmla="*/ 2781569 w 12192001"/>
              <a:gd name="connsiteY193" fmla="*/ 2018333 h 2344739"/>
              <a:gd name="connsiteX194" fmla="*/ 2646527 w 12192001"/>
              <a:gd name="connsiteY194" fmla="*/ 2028869 h 2344739"/>
              <a:gd name="connsiteX195" fmla="*/ 2568028 w 12192001"/>
              <a:gd name="connsiteY195" fmla="*/ 2002628 h 2344739"/>
              <a:gd name="connsiteX196" fmla="*/ 2443255 w 12192001"/>
              <a:gd name="connsiteY196" fmla="*/ 2016529 h 2344739"/>
              <a:gd name="connsiteX197" fmla="*/ 2315112 w 12192001"/>
              <a:gd name="connsiteY197" fmla="*/ 2024996 h 2344739"/>
              <a:gd name="connsiteX198" fmla="*/ 2208578 w 12192001"/>
              <a:gd name="connsiteY198" fmla="*/ 2019763 h 2344739"/>
              <a:gd name="connsiteX199" fmla="*/ 2094665 w 12192001"/>
              <a:gd name="connsiteY199" fmla="*/ 2003052 h 2344739"/>
              <a:gd name="connsiteX200" fmla="*/ 1997356 w 12192001"/>
              <a:gd name="connsiteY200" fmla="*/ 1995032 h 2344739"/>
              <a:gd name="connsiteX201" fmla="*/ 1928172 w 12192001"/>
              <a:gd name="connsiteY201" fmla="*/ 2016977 h 2344739"/>
              <a:gd name="connsiteX202" fmla="*/ 1921650 w 12192001"/>
              <a:gd name="connsiteY202" fmla="*/ 2012146 h 2344739"/>
              <a:gd name="connsiteX203" fmla="*/ 1873080 w 12192001"/>
              <a:gd name="connsiteY203" fmla="*/ 2013741 h 2344739"/>
              <a:gd name="connsiteX204" fmla="*/ 1786655 w 12192001"/>
              <a:gd name="connsiteY204" fmla="*/ 2041363 h 2344739"/>
              <a:gd name="connsiteX205" fmla="*/ 1738204 w 12192001"/>
              <a:gd name="connsiteY205" fmla="*/ 2036312 h 2344739"/>
              <a:gd name="connsiteX206" fmla="*/ 1675071 w 12192001"/>
              <a:gd name="connsiteY206" fmla="*/ 2019963 h 2344739"/>
              <a:gd name="connsiteX207" fmla="*/ 1608669 w 12192001"/>
              <a:gd name="connsiteY207" fmla="*/ 2013066 h 2344739"/>
              <a:gd name="connsiteX208" fmla="*/ 1496110 w 12192001"/>
              <a:gd name="connsiteY208" fmla="*/ 1987476 h 2344739"/>
              <a:gd name="connsiteX209" fmla="*/ 1149979 w 12192001"/>
              <a:gd name="connsiteY209" fmla="*/ 1938041 h 2344739"/>
              <a:gd name="connsiteX210" fmla="*/ 858269 w 12192001"/>
              <a:gd name="connsiteY210" fmla="*/ 1928608 h 2344739"/>
              <a:gd name="connsiteX211" fmla="*/ 837540 w 12192001"/>
              <a:gd name="connsiteY211" fmla="*/ 1929821 h 2344739"/>
              <a:gd name="connsiteX212" fmla="*/ 816809 w 12192001"/>
              <a:gd name="connsiteY212" fmla="*/ 1927857 h 2344739"/>
              <a:gd name="connsiteX213" fmla="*/ 811506 w 12192001"/>
              <a:gd name="connsiteY213" fmla="*/ 1930751 h 2344739"/>
              <a:gd name="connsiteX214" fmla="*/ 797041 w 12192001"/>
              <a:gd name="connsiteY214" fmla="*/ 1930446 h 2344739"/>
              <a:gd name="connsiteX215" fmla="*/ 767901 w 12192001"/>
              <a:gd name="connsiteY215" fmla="*/ 1932653 h 2344739"/>
              <a:gd name="connsiteX216" fmla="*/ 763053 w 12192001"/>
              <a:gd name="connsiteY216" fmla="*/ 1930432 h 2344739"/>
              <a:gd name="connsiteX217" fmla="*/ 720047 w 12192001"/>
              <a:gd name="connsiteY217" fmla="*/ 1929661 h 2344739"/>
              <a:gd name="connsiteX218" fmla="*/ 719742 w 12192001"/>
              <a:gd name="connsiteY218" fmla="*/ 1928399 h 2344739"/>
              <a:gd name="connsiteX219" fmla="*/ 708875 w 12192001"/>
              <a:gd name="connsiteY219" fmla="*/ 1922722 h 2344739"/>
              <a:gd name="connsiteX220" fmla="*/ 596792 w 12192001"/>
              <a:gd name="connsiteY220" fmla="*/ 1879864 h 2344739"/>
              <a:gd name="connsiteX221" fmla="*/ 578535 w 12192001"/>
              <a:gd name="connsiteY221" fmla="*/ 1877212 h 2344739"/>
              <a:gd name="connsiteX222" fmla="*/ 571717 w 12192001"/>
              <a:gd name="connsiteY222" fmla="*/ 1877401 h 2344739"/>
              <a:gd name="connsiteX223" fmla="*/ 445099 w 12192001"/>
              <a:gd name="connsiteY223" fmla="*/ 1839371 h 2344739"/>
              <a:gd name="connsiteX224" fmla="*/ 404015 w 12192001"/>
              <a:gd name="connsiteY224" fmla="*/ 1833548 h 2344739"/>
              <a:gd name="connsiteX225" fmla="*/ 292435 w 12192001"/>
              <a:gd name="connsiteY225" fmla="*/ 1812852 h 2344739"/>
              <a:gd name="connsiteX226" fmla="*/ 118381 w 12192001"/>
              <a:gd name="connsiteY226" fmla="*/ 1761047 h 2344739"/>
              <a:gd name="connsiteX227" fmla="*/ 15526 w 12192001"/>
              <a:gd name="connsiteY227" fmla="*/ 1758191 h 2344739"/>
              <a:gd name="connsiteX228" fmla="*/ 2 w 12192001"/>
              <a:gd name="connsiteY228" fmla="*/ 1752722 h 2344739"/>
              <a:gd name="connsiteX229" fmla="*/ 1 w 12192001"/>
              <a:gd name="connsiteY229" fmla="*/ 762497 h 2344739"/>
              <a:gd name="connsiteX230" fmla="*/ 0 w 12192001"/>
              <a:gd name="connsiteY230" fmla="*/ 762497 h 2344739"/>
              <a:gd name="connsiteX231" fmla="*/ 0 w 12192001"/>
              <a:gd name="connsiteY231" fmla="*/ 222213 h 2344739"/>
              <a:gd name="connsiteX232" fmla="*/ 0 w 12192001"/>
              <a:gd name="connsiteY232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310853 w 12192001"/>
              <a:gd name="connsiteY111" fmla="*/ 2131431 h 2344739"/>
              <a:gd name="connsiteX112" fmla="*/ 7218559 w 12192001"/>
              <a:gd name="connsiteY112" fmla="*/ 2156680 h 2344739"/>
              <a:gd name="connsiteX113" fmla="*/ 7201101 w 12192001"/>
              <a:gd name="connsiteY113" fmla="*/ 2161230 h 2344739"/>
              <a:gd name="connsiteX114" fmla="*/ 7197004 w 12192001"/>
              <a:gd name="connsiteY114" fmla="*/ 2166588 h 2344739"/>
              <a:gd name="connsiteX115" fmla="*/ 7170808 w 12192001"/>
              <a:gd name="connsiteY115" fmla="*/ 2171236 h 2344739"/>
              <a:gd name="connsiteX116" fmla="*/ 7096988 w 12192001"/>
              <a:gd name="connsiteY116" fmla="*/ 2183464 h 2344739"/>
              <a:gd name="connsiteX117" fmla="*/ 7018496 w 12192001"/>
              <a:gd name="connsiteY117" fmla="*/ 2183090 h 2344739"/>
              <a:gd name="connsiteX118" fmla="*/ 6904146 w 12192001"/>
              <a:gd name="connsiteY118" fmla="*/ 2212596 h 2344739"/>
              <a:gd name="connsiteX119" fmla="*/ 6708222 w 12192001"/>
              <a:gd name="connsiteY119" fmla="*/ 2240551 h 2344739"/>
              <a:gd name="connsiteX120" fmla="*/ 6549454 w 12192001"/>
              <a:gd name="connsiteY120" fmla="*/ 2269327 h 2344739"/>
              <a:gd name="connsiteX121" fmla="*/ 6317560 w 12192001"/>
              <a:gd name="connsiteY121" fmla="*/ 2316127 h 2344739"/>
              <a:gd name="connsiteX122" fmla="*/ 6168674 w 12192001"/>
              <a:gd name="connsiteY122" fmla="*/ 2318214 h 2344739"/>
              <a:gd name="connsiteX123" fmla="*/ 6073848 w 12192001"/>
              <a:gd name="connsiteY123" fmla="*/ 2338676 h 2344739"/>
              <a:gd name="connsiteX124" fmla="*/ 6068529 w 12192001"/>
              <a:gd name="connsiteY124" fmla="*/ 2337139 h 2344739"/>
              <a:gd name="connsiteX125" fmla="*/ 6048638 w 12192001"/>
              <a:gd name="connsiteY125" fmla="*/ 2337822 h 2344739"/>
              <a:gd name="connsiteX126" fmla="*/ 6041285 w 12192001"/>
              <a:gd name="connsiteY126" fmla="*/ 2329473 h 2344739"/>
              <a:gd name="connsiteX127" fmla="*/ 6010090 w 12192001"/>
              <a:gd name="connsiteY127" fmla="*/ 2324380 h 2344739"/>
              <a:gd name="connsiteX128" fmla="*/ 5957375 w 12192001"/>
              <a:gd name="connsiteY128" fmla="*/ 2328024 h 2344739"/>
              <a:gd name="connsiteX129" fmla="*/ 5758919 w 12192001"/>
              <a:gd name="connsiteY129" fmla="*/ 2343716 h 2344739"/>
              <a:gd name="connsiteX130" fmla="*/ 5626960 w 12192001"/>
              <a:gd name="connsiteY130" fmla="*/ 2344739 h 2344739"/>
              <a:gd name="connsiteX131" fmla="*/ 5470906 w 12192001"/>
              <a:gd name="connsiteY131" fmla="*/ 2330719 h 2344739"/>
              <a:gd name="connsiteX132" fmla="*/ 5432761 w 12192001"/>
              <a:gd name="connsiteY132" fmla="*/ 2319466 h 2344739"/>
              <a:gd name="connsiteX133" fmla="*/ 5381669 w 12192001"/>
              <a:gd name="connsiteY133" fmla="*/ 2301764 h 2344739"/>
              <a:gd name="connsiteX134" fmla="*/ 5261764 w 12192001"/>
              <a:gd name="connsiteY134" fmla="*/ 2281347 h 2344739"/>
              <a:gd name="connsiteX135" fmla="*/ 5222961 w 12192001"/>
              <a:gd name="connsiteY135" fmla="*/ 2270223 h 2344739"/>
              <a:gd name="connsiteX136" fmla="*/ 5174660 w 12192001"/>
              <a:gd name="connsiteY136" fmla="*/ 2267233 h 2344739"/>
              <a:gd name="connsiteX137" fmla="*/ 5156554 w 12192001"/>
              <a:gd name="connsiteY137" fmla="*/ 2260010 h 2344739"/>
              <a:gd name="connsiteX138" fmla="*/ 5142599 w 12192001"/>
              <a:gd name="connsiteY138" fmla="*/ 2256610 h 2344739"/>
              <a:gd name="connsiteX139" fmla="*/ 5139596 w 12192001"/>
              <a:gd name="connsiteY139" fmla="*/ 2254509 h 2344739"/>
              <a:gd name="connsiteX140" fmla="*/ 5121659 w 12192001"/>
              <a:gd name="connsiteY140" fmla="*/ 2243656 h 2344739"/>
              <a:gd name="connsiteX141" fmla="*/ 5065790 w 12192001"/>
              <a:gd name="connsiteY141" fmla="*/ 2250227 h 2344739"/>
              <a:gd name="connsiteX142" fmla="*/ 5011514 w 12192001"/>
              <a:gd name="connsiteY142" fmla="*/ 2233846 h 2344739"/>
              <a:gd name="connsiteX143" fmla="*/ 4840441 w 12192001"/>
              <a:gd name="connsiteY143" fmla="*/ 2209829 h 2344739"/>
              <a:gd name="connsiteX144" fmla="*/ 4762447 w 12192001"/>
              <a:gd name="connsiteY144" fmla="*/ 2182061 h 2344739"/>
              <a:gd name="connsiteX145" fmla="*/ 4723186 w 12192001"/>
              <a:gd name="connsiteY145" fmla="*/ 2173047 h 2344739"/>
              <a:gd name="connsiteX146" fmla="*/ 4721176 w 12192001"/>
              <a:gd name="connsiteY146" fmla="*/ 2172298 h 2344739"/>
              <a:gd name="connsiteX147" fmla="*/ 4722111 w 12192001"/>
              <a:gd name="connsiteY147" fmla="*/ 2172087 h 2344739"/>
              <a:gd name="connsiteX148" fmla="*/ 4717202 w 12192001"/>
              <a:gd name="connsiteY148" fmla="*/ 2170817 h 2344739"/>
              <a:gd name="connsiteX149" fmla="*/ 4721176 w 12192001"/>
              <a:gd name="connsiteY149" fmla="*/ 2172298 h 2344739"/>
              <a:gd name="connsiteX150" fmla="*/ 4715526 w 12192001"/>
              <a:gd name="connsiteY150" fmla="*/ 2173573 h 2344739"/>
              <a:gd name="connsiteX151" fmla="*/ 4515814 w 12192001"/>
              <a:gd name="connsiteY151" fmla="*/ 2163671 h 2344739"/>
              <a:gd name="connsiteX152" fmla="*/ 4428543 w 12192001"/>
              <a:gd name="connsiteY152" fmla="*/ 2153020 h 2344739"/>
              <a:gd name="connsiteX153" fmla="*/ 4362875 w 12192001"/>
              <a:gd name="connsiteY153" fmla="*/ 2151674 h 2344739"/>
              <a:gd name="connsiteX154" fmla="*/ 4316966 w 12192001"/>
              <a:gd name="connsiteY154" fmla="*/ 2158289 h 2344739"/>
              <a:gd name="connsiteX155" fmla="*/ 4315110 w 12192001"/>
              <a:gd name="connsiteY155" fmla="*/ 2156948 h 2344739"/>
              <a:gd name="connsiteX156" fmla="*/ 4295144 w 12192001"/>
              <a:gd name="connsiteY156" fmla="*/ 2155069 h 2344739"/>
              <a:gd name="connsiteX157" fmla="*/ 4290064 w 12192001"/>
              <a:gd name="connsiteY157" fmla="*/ 2157986 h 2344739"/>
              <a:gd name="connsiteX158" fmla="*/ 4276142 w 12192001"/>
              <a:gd name="connsiteY158" fmla="*/ 2157740 h 2344739"/>
              <a:gd name="connsiteX159" fmla="*/ 4248117 w 12192001"/>
              <a:gd name="connsiteY159" fmla="*/ 2160064 h 2344739"/>
              <a:gd name="connsiteX160" fmla="*/ 4202051 w 12192001"/>
              <a:gd name="connsiteY160" fmla="*/ 2157269 h 2344739"/>
              <a:gd name="connsiteX161" fmla="*/ 4201745 w 12192001"/>
              <a:gd name="connsiteY161" fmla="*/ 2156010 h 2344739"/>
              <a:gd name="connsiteX162" fmla="*/ 4191248 w 12192001"/>
              <a:gd name="connsiteY162" fmla="*/ 2150376 h 2344739"/>
              <a:gd name="connsiteX163" fmla="*/ 4142745 w 12192001"/>
              <a:gd name="connsiteY163" fmla="*/ 2134511 h 2344739"/>
              <a:gd name="connsiteX164" fmla="*/ 4083097 w 12192001"/>
              <a:gd name="connsiteY164" fmla="*/ 2107978 h 2344739"/>
              <a:gd name="connsiteX165" fmla="*/ 4074546 w 12192001"/>
              <a:gd name="connsiteY165" fmla="*/ 2107143 h 2344739"/>
              <a:gd name="connsiteX166" fmla="*/ 4074427 w 12192001"/>
              <a:gd name="connsiteY166" fmla="*/ 2106844 h 2344739"/>
              <a:gd name="connsiteX167" fmla="*/ 4065510 w 12192001"/>
              <a:gd name="connsiteY167" fmla="*/ 2105400 h 2344739"/>
              <a:gd name="connsiteX168" fmla="*/ 4058954 w 12192001"/>
              <a:gd name="connsiteY168" fmla="*/ 2105618 h 2344739"/>
              <a:gd name="connsiteX169" fmla="*/ 4042364 w 12192001"/>
              <a:gd name="connsiteY169" fmla="*/ 2103997 h 2344739"/>
              <a:gd name="connsiteX170" fmla="*/ 4036997 w 12192001"/>
              <a:gd name="connsiteY170" fmla="*/ 2101563 h 2344739"/>
              <a:gd name="connsiteX171" fmla="*/ 4035363 w 12192001"/>
              <a:gd name="connsiteY171" fmla="*/ 2097896 h 2344739"/>
              <a:gd name="connsiteX172" fmla="*/ 4033778 w 12192001"/>
              <a:gd name="connsiteY172" fmla="*/ 2098131 h 2344739"/>
              <a:gd name="connsiteX173" fmla="*/ 4004538 w 12192001"/>
              <a:gd name="connsiteY173" fmla="*/ 2085563 h 2344739"/>
              <a:gd name="connsiteX174" fmla="*/ 3936846 w 12192001"/>
              <a:gd name="connsiteY174" fmla="*/ 2068106 h 2344739"/>
              <a:gd name="connsiteX175" fmla="*/ 3897275 w 12192001"/>
              <a:gd name="connsiteY175" fmla="*/ 2062451 h 2344739"/>
              <a:gd name="connsiteX176" fmla="*/ 3789760 w 12192001"/>
              <a:gd name="connsiteY176" fmla="*/ 2042213 h 2344739"/>
              <a:gd name="connsiteX177" fmla="*/ 3682513 w 12192001"/>
              <a:gd name="connsiteY177" fmla="*/ 2018290 h 2344739"/>
              <a:gd name="connsiteX178" fmla="*/ 3610035 w 12192001"/>
              <a:gd name="connsiteY178" fmla="*/ 1986019 h 2344739"/>
              <a:gd name="connsiteX179" fmla="*/ 3603855 w 12192001"/>
              <a:gd name="connsiteY179" fmla="*/ 1987381 h 2344739"/>
              <a:gd name="connsiteX180" fmla="*/ 3594736 w 12192001"/>
              <a:gd name="connsiteY180" fmla="*/ 1987545 h 2344739"/>
              <a:gd name="connsiteX181" fmla="*/ 3594501 w 12192001"/>
              <a:gd name="connsiteY181" fmla="*/ 1987276 h 2344739"/>
              <a:gd name="connsiteX182" fmla="*/ 3585978 w 12192001"/>
              <a:gd name="connsiteY182" fmla="*/ 1987966 h 2344739"/>
              <a:gd name="connsiteX183" fmla="*/ 3536135 w 12192001"/>
              <a:gd name="connsiteY183" fmla="*/ 1978267 h 2344739"/>
              <a:gd name="connsiteX184" fmla="*/ 3473223 w 12192001"/>
              <a:gd name="connsiteY184" fmla="*/ 1974606 h 2344739"/>
              <a:gd name="connsiteX185" fmla="*/ 3400728 w 12192001"/>
              <a:gd name="connsiteY185" fmla="*/ 1962558 h 2344739"/>
              <a:gd name="connsiteX186" fmla="*/ 3363888 w 12192001"/>
              <a:gd name="connsiteY186" fmla="*/ 1979510 h 2344739"/>
              <a:gd name="connsiteX187" fmla="*/ 3344026 w 12192001"/>
              <a:gd name="connsiteY187" fmla="*/ 1981192 h 2344739"/>
              <a:gd name="connsiteX188" fmla="*/ 3341698 w 12192001"/>
              <a:gd name="connsiteY188" fmla="*/ 1980217 h 2344739"/>
              <a:gd name="connsiteX189" fmla="*/ 3262356 w 12192001"/>
              <a:gd name="connsiteY189" fmla="*/ 1986094 h 2344739"/>
              <a:gd name="connsiteX190" fmla="*/ 3142556 w 12192001"/>
              <a:gd name="connsiteY190" fmla="*/ 1993869 h 2344739"/>
              <a:gd name="connsiteX191" fmla="*/ 3030291 w 12192001"/>
              <a:gd name="connsiteY191" fmla="*/ 1996512 h 2344739"/>
              <a:gd name="connsiteX192" fmla="*/ 2781569 w 12192001"/>
              <a:gd name="connsiteY192" fmla="*/ 2018333 h 2344739"/>
              <a:gd name="connsiteX193" fmla="*/ 2646527 w 12192001"/>
              <a:gd name="connsiteY193" fmla="*/ 2028869 h 2344739"/>
              <a:gd name="connsiteX194" fmla="*/ 2568028 w 12192001"/>
              <a:gd name="connsiteY194" fmla="*/ 2002628 h 2344739"/>
              <a:gd name="connsiteX195" fmla="*/ 2443255 w 12192001"/>
              <a:gd name="connsiteY195" fmla="*/ 2016529 h 2344739"/>
              <a:gd name="connsiteX196" fmla="*/ 2315112 w 12192001"/>
              <a:gd name="connsiteY196" fmla="*/ 2024996 h 2344739"/>
              <a:gd name="connsiteX197" fmla="*/ 2208578 w 12192001"/>
              <a:gd name="connsiteY197" fmla="*/ 2019763 h 2344739"/>
              <a:gd name="connsiteX198" fmla="*/ 2094665 w 12192001"/>
              <a:gd name="connsiteY198" fmla="*/ 2003052 h 2344739"/>
              <a:gd name="connsiteX199" fmla="*/ 1997356 w 12192001"/>
              <a:gd name="connsiteY199" fmla="*/ 1995032 h 2344739"/>
              <a:gd name="connsiteX200" fmla="*/ 1928172 w 12192001"/>
              <a:gd name="connsiteY200" fmla="*/ 2016977 h 2344739"/>
              <a:gd name="connsiteX201" fmla="*/ 1921650 w 12192001"/>
              <a:gd name="connsiteY201" fmla="*/ 2012146 h 2344739"/>
              <a:gd name="connsiteX202" fmla="*/ 1873080 w 12192001"/>
              <a:gd name="connsiteY202" fmla="*/ 2013741 h 2344739"/>
              <a:gd name="connsiteX203" fmla="*/ 1786655 w 12192001"/>
              <a:gd name="connsiteY203" fmla="*/ 2041363 h 2344739"/>
              <a:gd name="connsiteX204" fmla="*/ 1738204 w 12192001"/>
              <a:gd name="connsiteY204" fmla="*/ 2036312 h 2344739"/>
              <a:gd name="connsiteX205" fmla="*/ 1675071 w 12192001"/>
              <a:gd name="connsiteY205" fmla="*/ 2019963 h 2344739"/>
              <a:gd name="connsiteX206" fmla="*/ 1608669 w 12192001"/>
              <a:gd name="connsiteY206" fmla="*/ 2013066 h 2344739"/>
              <a:gd name="connsiteX207" fmla="*/ 1496110 w 12192001"/>
              <a:gd name="connsiteY207" fmla="*/ 1987476 h 2344739"/>
              <a:gd name="connsiteX208" fmla="*/ 1149979 w 12192001"/>
              <a:gd name="connsiteY208" fmla="*/ 1938041 h 2344739"/>
              <a:gd name="connsiteX209" fmla="*/ 858269 w 12192001"/>
              <a:gd name="connsiteY209" fmla="*/ 1928608 h 2344739"/>
              <a:gd name="connsiteX210" fmla="*/ 837540 w 12192001"/>
              <a:gd name="connsiteY210" fmla="*/ 1929821 h 2344739"/>
              <a:gd name="connsiteX211" fmla="*/ 816809 w 12192001"/>
              <a:gd name="connsiteY211" fmla="*/ 1927857 h 2344739"/>
              <a:gd name="connsiteX212" fmla="*/ 811506 w 12192001"/>
              <a:gd name="connsiteY212" fmla="*/ 1930751 h 2344739"/>
              <a:gd name="connsiteX213" fmla="*/ 797041 w 12192001"/>
              <a:gd name="connsiteY213" fmla="*/ 1930446 h 2344739"/>
              <a:gd name="connsiteX214" fmla="*/ 767901 w 12192001"/>
              <a:gd name="connsiteY214" fmla="*/ 1932653 h 2344739"/>
              <a:gd name="connsiteX215" fmla="*/ 763053 w 12192001"/>
              <a:gd name="connsiteY215" fmla="*/ 1930432 h 2344739"/>
              <a:gd name="connsiteX216" fmla="*/ 720047 w 12192001"/>
              <a:gd name="connsiteY216" fmla="*/ 1929661 h 2344739"/>
              <a:gd name="connsiteX217" fmla="*/ 719742 w 12192001"/>
              <a:gd name="connsiteY217" fmla="*/ 1928399 h 2344739"/>
              <a:gd name="connsiteX218" fmla="*/ 708875 w 12192001"/>
              <a:gd name="connsiteY218" fmla="*/ 1922722 h 2344739"/>
              <a:gd name="connsiteX219" fmla="*/ 596792 w 12192001"/>
              <a:gd name="connsiteY219" fmla="*/ 1879864 h 2344739"/>
              <a:gd name="connsiteX220" fmla="*/ 578535 w 12192001"/>
              <a:gd name="connsiteY220" fmla="*/ 1877212 h 2344739"/>
              <a:gd name="connsiteX221" fmla="*/ 571717 w 12192001"/>
              <a:gd name="connsiteY221" fmla="*/ 1877401 h 2344739"/>
              <a:gd name="connsiteX222" fmla="*/ 445099 w 12192001"/>
              <a:gd name="connsiteY222" fmla="*/ 1839371 h 2344739"/>
              <a:gd name="connsiteX223" fmla="*/ 404015 w 12192001"/>
              <a:gd name="connsiteY223" fmla="*/ 1833548 h 2344739"/>
              <a:gd name="connsiteX224" fmla="*/ 292435 w 12192001"/>
              <a:gd name="connsiteY224" fmla="*/ 1812852 h 2344739"/>
              <a:gd name="connsiteX225" fmla="*/ 118381 w 12192001"/>
              <a:gd name="connsiteY225" fmla="*/ 1761047 h 2344739"/>
              <a:gd name="connsiteX226" fmla="*/ 15526 w 12192001"/>
              <a:gd name="connsiteY226" fmla="*/ 1758191 h 2344739"/>
              <a:gd name="connsiteX227" fmla="*/ 2 w 12192001"/>
              <a:gd name="connsiteY227" fmla="*/ 1752722 h 2344739"/>
              <a:gd name="connsiteX228" fmla="*/ 1 w 12192001"/>
              <a:gd name="connsiteY228" fmla="*/ 762497 h 2344739"/>
              <a:gd name="connsiteX229" fmla="*/ 0 w 12192001"/>
              <a:gd name="connsiteY229" fmla="*/ 762497 h 2344739"/>
              <a:gd name="connsiteX230" fmla="*/ 0 w 12192001"/>
              <a:gd name="connsiteY230" fmla="*/ 222213 h 2344739"/>
              <a:gd name="connsiteX231" fmla="*/ 0 w 12192001"/>
              <a:gd name="connsiteY231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218559 w 12192001"/>
              <a:gd name="connsiteY111" fmla="*/ 2156680 h 2344739"/>
              <a:gd name="connsiteX112" fmla="*/ 7201101 w 12192001"/>
              <a:gd name="connsiteY112" fmla="*/ 2161230 h 2344739"/>
              <a:gd name="connsiteX113" fmla="*/ 7197004 w 12192001"/>
              <a:gd name="connsiteY113" fmla="*/ 2166588 h 2344739"/>
              <a:gd name="connsiteX114" fmla="*/ 7170808 w 12192001"/>
              <a:gd name="connsiteY114" fmla="*/ 2171236 h 2344739"/>
              <a:gd name="connsiteX115" fmla="*/ 7096988 w 12192001"/>
              <a:gd name="connsiteY115" fmla="*/ 2183464 h 2344739"/>
              <a:gd name="connsiteX116" fmla="*/ 7018496 w 12192001"/>
              <a:gd name="connsiteY116" fmla="*/ 2183090 h 2344739"/>
              <a:gd name="connsiteX117" fmla="*/ 6904146 w 12192001"/>
              <a:gd name="connsiteY117" fmla="*/ 2212596 h 2344739"/>
              <a:gd name="connsiteX118" fmla="*/ 6708222 w 12192001"/>
              <a:gd name="connsiteY118" fmla="*/ 2240551 h 2344739"/>
              <a:gd name="connsiteX119" fmla="*/ 6549454 w 12192001"/>
              <a:gd name="connsiteY119" fmla="*/ 2269327 h 2344739"/>
              <a:gd name="connsiteX120" fmla="*/ 6317560 w 12192001"/>
              <a:gd name="connsiteY120" fmla="*/ 2316127 h 2344739"/>
              <a:gd name="connsiteX121" fmla="*/ 6168674 w 12192001"/>
              <a:gd name="connsiteY121" fmla="*/ 2318214 h 2344739"/>
              <a:gd name="connsiteX122" fmla="*/ 6073848 w 12192001"/>
              <a:gd name="connsiteY122" fmla="*/ 2338676 h 2344739"/>
              <a:gd name="connsiteX123" fmla="*/ 6068529 w 12192001"/>
              <a:gd name="connsiteY123" fmla="*/ 2337139 h 2344739"/>
              <a:gd name="connsiteX124" fmla="*/ 6048638 w 12192001"/>
              <a:gd name="connsiteY124" fmla="*/ 2337822 h 2344739"/>
              <a:gd name="connsiteX125" fmla="*/ 6041285 w 12192001"/>
              <a:gd name="connsiteY125" fmla="*/ 2329473 h 2344739"/>
              <a:gd name="connsiteX126" fmla="*/ 6010090 w 12192001"/>
              <a:gd name="connsiteY126" fmla="*/ 2324380 h 2344739"/>
              <a:gd name="connsiteX127" fmla="*/ 5957375 w 12192001"/>
              <a:gd name="connsiteY127" fmla="*/ 2328024 h 2344739"/>
              <a:gd name="connsiteX128" fmla="*/ 5758919 w 12192001"/>
              <a:gd name="connsiteY128" fmla="*/ 2343716 h 2344739"/>
              <a:gd name="connsiteX129" fmla="*/ 5626960 w 12192001"/>
              <a:gd name="connsiteY129" fmla="*/ 2344739 h 2344739"/>
              <a:gd name="connsiteX130" fmla="*/ 5470906 w 12192001"/>
              <a:gd name="connsiteY130" fmla="*/ 2330719 h 2344739"/>
              <a:gd name="connsiteX131" fmla="*/ 5432761 w 12192001"/>
              <a:gd name="connsiteY131" fmla="*/ 2319466 h 2344739"/>
              <a:gd name="connsiteX132" fmla="*/ 5381669 w 12192001"/>
              <a:gd name="connsiteY132" fmla="*/ 2301764 h 2344739"/>
              <a:gd name="connsiteX133" fmla="*/ 5261764 w 12192001"/>
              <a:gd name="connsiteY133" fmla="*/ 2281347 h 2344739"/>
              <a:gd name="connsiteX134" fmla="*/ 5222961 w 12192001"/>
              <a:gd name="connsiteY134" fmla="*/ 2270223 h 2344739"/>
              <a:gd name="connsiteX135" fmla="*/ 5174660 w 12192001"/>
              <a:gd name="connsiteY135" fmla="*/ 2267233 h 2344739"/>
              <a:gd name="connsiteX136" fmla="*/ 5156554 w 12192001"/>
              <a:gd name="connsiteY136" fmla="*/ 2260010 h 2344739"/>
              <a:gd name="connsiteX137" fmla="*/ 5142599 w 12192001"/>
              <a:gd name="connsiteY137" fmla="*/ 2256610 h 2344739"/>
              <a:gd name="connsiteX138" fmla="*/ 5139596 w 12192001"/>
              <a:gd name="connsiteY138" fmla="*/ 2254509 h 2344739"/>
              <a:gd name="connsiteX139" fmla="*/ 5121659 w 12192001"/>
              <a:gd name="connsiteY139" fmla="*/ 2243656 h 2344739"/>
              <a:gd name="connsiteX140" fmla="*/ 5065790 w 12192001"/>
              <a:gd name="connsiteY140" fmla="*/ 2250227 h 2344739"/>
              <a:gd name="connsiteX141" fmla="*/ 5011514 w 12192001"/>
              <a:gd name="connsiteY141" fmla="*/ 2233846 h 2344739"/>
              <a:gd name="connsiteX142" fmla="*/ 4840441 w 12192001"/>
              <a:gd name="connsiteY142" fmla="*/ 2209829 h 2344739"/>
              <a:gd name="connsiteX143" fmla="*/ 4762447 w 12192001"/>
              <a:gd name="connsiteY143" fmla="*/ 2182061 h 2344739"/>
              <a:gd name="connsiteX144" fmla="*/ 4723186 w 12192001"/>
              <a:gd name="connsiteY144" fmla="*/ 2173047 h 2344739"/>
              <a:gd name="connsiteX145" fmla="*/ 4721176 w 12192001"/>
              <a:gd name="connsiteY145" fmla="*/ 2172298 h 2344739"/>
              <a:gd name="connsiteX146" fmla="*/ 4722111 w 12192001"/>
              <a:gd name="connsiteY146" fmla="*/ 2172087 h 2344739"/>
              <a:gd name="connsiteX147" fmla="*/ 4717202 w 12192001"/>
              <a:gd name="connsiteY147" fmla="*/ 2170817 h 2344739"/>
              <a:gd name="connsiteX148" fmla="*/ 4721176 w 12192001"/>
              <a:gd name="connsiteY148" fmla="*/ 2172298 h 2344739"/>
              <a:gd name="connsiteX149" fmla="*/ 4715526 w 12192001"/>
              <a:gd name="connsiteY149" fmla="*/ 2173573 h 2344739"/>
              <a:gd name="connsiteX150" fmla="*/ 4515814 w 12192001"/>
              <a:gd name="connsiteY150" fmla="*/ 2163671 h 2344739"/>
              <a:gd name="connsiteX151" fmla="*/ 4428543 w 12192001"/>
              <a:gd name="connsiteY151" fmla="*/ 2153020 h 2344739"/>
              <a:gd name="connsiteX152" fmla="*/ 4362875 w 12192001"/>
              <a:gd name="connsiteY152" fmla="*/ 2151674 h 2344739"/>
              <a:gd name="connsiteX153" fmla="*/ 4316966 w 12192001"/>
              <a:gd name="connsiteY153" fmla="*/ 2158289 h 2344739"/>
              <a:gd name="connsiteX154" fmla="*/ 4315110 w 12192001"/>
              <a:gd name="connsiteY154" fmla="*/ 2156948 h 2344739"/>
              <a:gd name="connsiteX155" fmla="*/ 4295144 w 12192001"/>
              <a:gd name="connsiteY155" fmla="*/ 2155069 h 2344739"/>
              <a:gd name="connsiteX156" fmla="*/ 4290064 w 12192001"/>
              <a:gd name="connsiteY156" fmla="*/ 2157986 h 2344739"/>
              <a:gd name="connsiteX157" fmla="*/ 4276142 w 12192001"/>
              <a:gd name="connsiteY157" fmla="*/ 2157740 h 2344739"/>
              <a:gd name="connsiteX158" fmla="*/ 4248117 w 12192001"/>
              <a:gd name="connsiteY158" fmla="*/ 2160064 h 2344739"/>
              <a:gd name="connsiteX159" fmla="*/ 4202051 w 12192001"/>
              <a:gd name="connsiteY159" fmla="*/ 2157269 h 2344739"/>
              <a:gd name="connsiteX160" fmla="*/ 4201745 w 12192001"/>
              <a:gd name="connsiteY160" fmla="*/ 2156010 h 2344739"/>
              <a:gd name="connsiteX161" fmla="*/ 4191248 w 12192001"/>
              <a:gd name="connsiteY161" fmla="*/ 2150376 h 2344739"/>
              <a:gd name="connsiteX162" fmla="*/ 4142745 w 12192001"/>
              <a:gd name="connsiteY162" fmla="*/ 2134511 h 2344739"/>
              <a:gd name="connsiteX163" fmla="*/ 4083097 w 12192001"/>
              <a:gd name="connsiteY163" fmla="*/ 2107978 h 2344739"/>
              <a:gd name="connsiteX164" fmla="*/ 4074546 w 12192001"/>
              <a:gd name="connsiteY164" fmla="*/ 2107143 h 2344739"/>
              <a:gd name="connsiteX165" fmla="*/ 4074427 w 12192001"/>
              <a:gd name="connsiteY165" fmla="*/ 2106844 h 2344739"/>
              <a:gd name="connsiteX166" fmla="*/ 4065510 w 12192001"/>
              <a:gd name="connsiteY166" fmla="*/ 2105400 h 2344739"/>
              <a:gd name="connsiteX167" fmla="*/ 4058954 w 12192001"/>
              <a:gd name="connsiteY167" fmla="*/ 2105618 h 2344739"/>
              <a:gd name="connsiteX168" fmla="*/ 4042364 w 12192001"/>
              <a:gd name="connsiteY168" fmla="*/ 2103997 h 2344739"/>
              <a:gd name="connsiteX169" fmla="*/ 4036997 w 12192001"/>
              <a:gd name="connsiteY169" fmla="*/ 2101563 h 2344739"/>
              <a:gd name="connsiteX170" fmla="*/ 4035363 w 12192001"/>
              <a:gd name="connsiteY170" fmla="*/ 2097896 h 2344739"/>
              <a:gd name="connsiteX171" fmla="*/ 4033778 w 12192001"/>
              <a:gd name="connsiteY171" fmla="*/ 2098131 h 2344739"/>
              <a:gd name="connsiteX172" fmla="*/ 4004538 w 12192001"/>
              <a:gd name="connsiteY172" fmla="*/ 2085563 h 2344739"/>
              <a:gd name="connsiteX173" fmla="*/ 3936846 w 12192001"/>
              <a:gd name="connsiteY173" fmla="*/ 2068106 h 2344739"/>
              <a:gd name="connsiteX174" fmla="*/ 3897275 w 12192001"/>
              <a:gd name="connsiteY174" fmla="*/ 2062451 h 2344739"/>
              <a:gd name="connsiteX175" fmla="*/ 3789760 w 12192001"/>
              <a:gd name="connsiteY175" fmla="*/ 2042213 h 2344739"/>
              <a:gd name="connsiteX176" fmla="*/ 3682513 w 12192001"/>
              <a:gd name="connsiteY176" fmla="*/ 2018290 h 2344739"/>
              <a:gd name="connsiteX177" fmla="*/ 3610035 w 12192001"/>
              <a:gd name="connsiteY177" fmla="*/ 1986019 h 2344739"/>
              <a:gd name="connsiteX178" fmla="*/ 3603855 w 12192001"/>
              <a:gd name="connsiteY178" fmla="*/ 1987381 h 2344739"/>
              <a:gd name="connsiteX179" fmla="*/ 3594736 w 12192001"/>
              <a:gd name="connsiteY179" fmla="*/ 1987545 h 2344739"/>
              <a:gd name="connsiteX180" fmla="*/ 3594501 w 12192001"/>
              <a:gd name="connsiteY180" fmla="*/ 1987276 h 2344739"/>
              <a:gd name="connsiteX181" fmla="*/ 3585978 w 12192001"/>
              <a:gd name="connsiteY181" fmla="*/ 1987966 h 2344739"/>
              <a:gd name="connsiteX182" fmla="*/ 3536135 w 12192001"/>
              <a:gd name="connsiteY182" fmla="*/ 1978267 h 2344739"/>
              <a:gd name="connsiteX183" fmla="*/ 3473223 w 12192001"/>
              <a:gd name="connsiteY183" fmla="*/ 1974606 h 2344739"/>
              <a:gd name="connsiteX184" fmla="*/ 3400728 w 12192001"/>
              <a:gd name="connsiteY184" fmla="*/ 1962558 h 2344739"/>
              <a:gd name="connsiteX185" fmla="*/ 3363888 w 12192001"/>
              <a:gd name="connsiteY185" fmla="*/ 1979510 h 2344739"/>
              <a:gd name="connsiteX186" fmla="*/ 3344026 w 12192001"/>
              <a:gd name="connsiteY186" fmla="*/ 1981192 h 2344739"/>
              <a:gd name="connsiteX187" fmla="*/ 3341698 w 12192001"/>
              <a:gd name="connsiteY187" fmla="*/ 1980217 h 2344739"/>
              <a:gd name="connsiteX188" fmla="*/ 3262356 w 12192001"/>
              <a:gd name="connsiteY188" fmla="*/ 1986094 h 2344739"/>
              <a:gd name="connsiteX189" fmla="*/ 3142556 w 12192001"/>
              <a:gd name="connsiteY189" fmla="*/ 1993869 h 2344739"/>
              <a:gd name="connsiteX190" fmla="*/ 3030291 w 12192001"/>
              <a:gd name="connsiteY190" fmla="*/ 1996512 h 2344739"/>
              <a:gd name="connsiteX191" fmla="*/ 2781569 w 12192001"/>
              <a:gd name="connsiteY191" fmla="*/ 2018333 h 2344739"/>
              <a:gd name="connsiteX192" fmla="*/ 2646527 w 12192001"/>
              <a:gd name="connsiteY192" fmla="*/ 2028869 h 2344739"/>
              <a:gd name="connsiteX193" fmla="*/ 2568028 w 12192001"/>
              <a:gd name="connsiteY193" fmla="*/ 2002628 h 2344739"/>
              <a:gd name="connsiteX194" fmla="*/ 2443255 w 12192001"/>
              <a:gd name="connsiteY194" fmla="*/ 2016529 h 2344739"/>
              <a:gd name="connsiteX195" fmla="*/ 2315112 w 12192001"/>
              <a:gd name="connsiteY195" fmla="*/ 2024996 h 2344739"/>
              <a:gd name="connsiteX196" fmla="*/ 2208578 w 12192001"/>
              <a:gd name="connsiteY196" fmla="*/ 2019763 h 2344739"/>
              <a:gd name="connsiteX197" fmla="*/ 2094665 w 12192001"/>
              <a:gd name="connsiteY197" fmla="*/ 2003052 h 2344739"/>
              <a:gd name="connsiteX198" fmla="*/ 1997356 w 12192001"/>
              <a:gd name="connsiteY198" fmla="*/ 1995032 h 2344739"/>
              <a:gd name="connsiteX199" fmla="*/ 1928172 w 12192001"/>
              <a:gd name="connsiteY199" fmla="*/ 2016977 h 2344739"/>
              <a:gd name="connsiteX200" fmla="*/ 1921650 w 12192001"/>
              <a:gd name="connsiteY200" fmla="*/ 2012146 h 2344739"/>
              <a:gd name="connsiteX201" fmla="*/ 1873080 w 12192001"/>
              <a:gd name="connsiteY201" fmla="*/ 2013741 h 2344739"/>
              <a:gd name="connsiteX202" fmla="*/ 1786655 w 12192001"/>
              <a:gd name="connsiteY202" fmla="*/ 2041363 h 2344739"/>
              <a:gd name="connsiteX203" fmla="*/ 1738204 w 12192001"/>
              <a:gd name="connsiteY203" fmla="*/ 2036312 h 2344739"/>
              <a:gd name="connsiteX204" fmla="*/ 1675071 w 12192001"/>
              <a:gd name="connsiteY204" fmla="*/ 2019963 h 2344739"/>
              <a:gd name="connsiteX205" fmla="*/ 1608669 w 12192001"/>
              <a:gd name="connsiteY205" fmla="*/ 2013066 h 2344739"/>
              <a:gd name="connsiteX206" fmla="*/ 1496110 w 12192001"/>
              <a:gd name="connsiteY206" fmla="*/ 1987476 h 2344739"/>
              <a:gd name="connsiteX207" fmla="*/ 1149979 w 12192001"/>
              <a:gd name="connsiteY207" fmla="*/ 1938041 h 2344739"/>
              <a:gd name="connsiteX208" fmla="*/ 858269 w 12192001"/>
              <a:gd name="connsiteY208" fmla="*/ 1928608 h 2344739"/>
              <a:gd name="connsiteX209" fmla="*/ 837540 w 12192001"/>
              <a:gd name="connsiteY209" fmla="*/ 1929821 h 2344739"/>
              <a:gd name="connsiteX210" fmla="*/ 816809 w 12192001"/>
              <a:gd name="connsiteY210" fmla="*/ 1927857 h 2344739"/>
              <a:gd name="connsiteX211" fmla="*/ 811506 w 12192001"/>
              <a:gd name="connsiteY211" fmla="*/ 1930751 h 2344739"/>
              <a:gd name="connsiteX212" fmla="*/ 797041 w 12192001"/>
              <a:gd name="connsiteY212" fmla="*/ 1930446 h 2344739"/>
              <a:gd name="connsiteX213" fmla="*/ 767901 w 12192001"/>
              <a:gd name="connsiteY213" fmla="*/ 1932653 h 2344739"/>
              <a:gd name="connsiteX214" fmla="*/ 763053 w 12192001"/>
              <a:gd name="connsiteY214" fmla="*/ 1930432 h 2344739"/>
              <a:gd name="connsiteX215" fmla="*/ 720047 w 12192001"/>
              <a:gd name="connsiteY215" fmla="*/ 1929661 h 2344739"/>
              <a:gd name="connsiteX216" fmla="*/ 719742 w 12192001"/>
              <a:gd name="connsiteY216" fmla="*/ 1928399 h 2344739"/>
              <a:gd name="connsiteX217" fmla="*/ 708875 w 12192001"/>
              <a:gd name="connsiteY217" fmla="*/ 1922722 h 2344739"/>
              <a:gd name="connsiteX218" fmla="*/ 596792 w 12192001"/>
              <a:gd name="connsiteY218" fmla="*/ 1879864 h 2344739"/>
              <a:gd name="connsiteX219" fmla="*/ 578535 w 12192001"/>
              <a:gd name="connsiteY219" fmla="*/ 1877212 h 2344739"/>
              <a:gd name="connsiteX220" fmla="*/ 571717 w 12192001"/>
              <a:gd name="connsiteY220" fmla="*/ 1877401 h 2344739"/>
              <a:gd name="connsiteX221" fmla="*/ 445099 w 12192001"/>
              <a:gd name="connsiteY221" fmla="*/ 1839371 h 2344739"/>
              <a:gd name="connsiteX222" fmla="*/ 404015 w 12192001"/>
              <a:gd name="connsiteY222" fmla="*/ 1833548 h 2344739"/>
              <a:gd name="connsiteX223" fmla="*/ 292435 w 12192001"/>
              <a:gd name="connsiteY223" fmla="*/ 1812852 h 2344739"/>
              <a:gd name="connsiteX224" fmla="*/ 118381 w 12192001"/>
              <a:gd name="connsiteY224" fmla="*/ 1761047 h 2344739"/>
              <a:gd name="connsiteX225" fmla="*/ 15526 w 12192001"/>
              <a:gd name="connsiteY225" fmla="*/ 1758191 h 2344739"/>
              <a:gd name="connsiteX226" fmla="*/ 2 w 12192001"/>
              <a:gd name="connsiteY226" fmla="*/ 1752722 h 2344739"/>
              <a:gd name="connsiteX227" fmla="*/ 1 w 12192001"/>
              <a:gd name="connsiteY227" fmla="*/ 762497 h 2344739"/>
              <a:gd name="connsiteX228" fmla="*/ 0 w 12192001"/>
              <a:gd name="connsiteY228" fmla="*/ 762497 h 2344739"/>
              <a:gd name="connsiteX229" fmla="*/ 0 w 12192001"/>
              <a:gd name="connsiteY229" fmla="*/ 222213 h 2344739"/>
              <a:gd name="connsiteX230" fmla="*/ 0 w 12192001"/>
              <a:gd name="connsiteY230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20047 w 12192001"/>
              <a:gd name="connsiteY213" fmla="*/ 1929661 h 2344739"/>
              <a:gd name="connsiteX214" fmla="*/ 719742 w 12192001"/>
              <a:gd name="connsiteY214" fmla="*/ 1928399 h 2344739"/>
              <a:gd name="connsiteX215" fmla="*/ 708875 w 12192001"/>
              <a:gd name="connsiteY215" fmla="*/ 1922722 h 2344739"/>
              <a:gd name="connsiteX216" fmla="*/ 596792 w 12192001"/>
              <a:gd name="connsiteY216" fmla="*/ 1879864 h 2344739"/>
              <a:gd name="connsiteX217" fmla="*/ 578535 w 12192001"/>
              <a:gd name="connsiteY217" fmla="*/ 1877212 h 2344739"/>
              <a:gd name="connsiteX218" fmla="*/ 571717 w 12192001"/>
              <a:gd name="connsiteY218" fmla="*/ 1877401 h 2344739"/>
              <a:gd name="connsiteX219" fmla="*/ 445099 w 12192001"/>
              <a:gd name="connsiteY219" fmla="*/ 1839371 h 2344739"/>
              <a:gd name="connsiteX220" fmla="*/ 404015 w 12192001"/>
              <a:gd name="connsiteY220" fmla="*/ 1833548 h 2344739"/>
              <a:gd name="connsiteX221" fmla="*/ 292435 w 12192001"/>
              <a:gd name="connsiteY221" fmla="*/ 1812852 h 2344739"/>
              <a:gd name="connsiteX222" fmla="*/ 118381 w 12192001"/>
              <a:gd name="connsiteY222" fmla="*/ 1761047 h 2344739"/>
              <a:gd name="connsiteX223" fmla="*/ 15526 w 12192001"/>
              <a:gd name="connsiteY223" fmla="*/ 1758191 h 2344739"/>
              <a:gd name="connsiteX224" fmla="*/ 2 w 12192001"/>
              <a:gd name="connsiteY224" fmla="*/ 1752722 h 2344739"/>
              <a:gd name="connsiteX225" fmla="*/ 1 w 12192001"/>
              <a:gd name="connsiteY225" fmla="*/ 762497 h 2344739"/>
              <a:gd name="connsiteX226" fmla="*/ 0 w 12192001"/>
              <a:gd name="connsiteY226" fmla="*/ 762497 h 2344739"/>
              <a:gd name="connsiteX227" fmla="*/ 0 w 12192001"/>
              <a:gd name="connsiteY227" fmla="*/ 222213 h 2344739"/>
              <a:gd name="connsiteX228" fmla="*/ 0 w 12192001"/>
              <a:gd name="connsiteY228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67901 w 12192001"/>
              <a:gd name="connsiteY211" fmla="*/ 1932653 h 2344739"/>
              <a:gd name="connsiteX212" fmla="*/ 720047 w 12192001"/>
              <a:gd name="connsiteY212" fmla="*/ 1929661 h 2344739"/>
              <a:gd name="connsiteX213" fmla="*/ 719742 w 12192001"/>
              <a:gd name="connsiteY213" fmla="*/ 1928399 h 2344739"/>
              <a:gd name="connsiteX214" fmla="*/ 708875 w 12192001"/>
              <a:gd name="connsiteY214" fmla="*/ 1922722 h 2344739"/>
              <a:gd name="connsiteX215" fmla="*/ 596792 w 12192001"/>
              <a:gd name="connsiteY215" fmla="*/ 1879864 h 2344739"/>
              <a:gd name="connsiteX216" fmla="*/ 578535 w 12192001"/>
              <a:gd name="connsiteY216" fmla="*/ 1877212 h 2344739"/>
              <a:gd name="connsiteX217" fmla="*/ 571717 w 12192001"/>
              <a:gd name="connsiteY217" fmla="*/ 1877401 h 2344739"/>
              <a:gd name="connsiteX218" fmla="*/ 445099 w 12192001"/>
              <a:gd name="connsiteY218" fmla="*/ 1839371 h 2344739"/>
              <a:gd name="connsiteX219" fmla="*/ 404015 w 12192001"/>
              <a:gd name="connsiteY219" fmla="*/ 1833548 h 2344739"/>
              <a:gd name="connsiteX220" fmla="*/ 292435 w 12192001"/>
              <a:gd name="connsiteY220" fmla="*/ 1812852 h 2344739"/>
              <a:gd name="connsiteX221" fmla="*/ 118381 w 12192001"/>
              <a:gd name="connsiteY221" fmla="*/ 1761047 h 2344739"/>
              <a:gd name="connsiteX222" fmla="*/ 15526 w 12192001"/>
              <a:gd name="connsiteY222" fmla="*/ 1758191 h 2344739"/>
              <a:gd name="connsiteX223" fmla="*/ 2 w 12192001"/>
              <a:gd name="connsiteY223" fmla="*/ 1752722 h 2344739"/>
              <a:gd name="connsiteX224" fmla="*/ 1 w 12192001"/>
              <a:gd name="connsiteY224" fmla="*/ 762497 h 2344739"/>
              <a:gd name="connsiteX225" fmla="*/ 0 w 12192001"/>
              <a:gd name="connsiteY225" fmla="*/ 762497 h 2344739"/>
              <a:gd name="connsiteX226" fmla="*/ 0 w 12192001"/>
              <a:gd name="connsiteY226" fmla="*/ 222213 h 2344739"/>
              <a:gd name="connsiteX227" fmla="*/ 0 w 12192001"/>
              <a:gd name="connsiteY227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762497 h 2344739"/>
              <a:gd name="connsiteX225" fmla="*/ 0 w 12192001"/>
              <a:gd name="connsiteY225" fmla="*/ 222213 h 2344739"/>
              <a:gd name="connsiteX226" fmla="*/ 0 w 12192001"/>
              <a:gd name="connsiteY22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222213 h 2344739"/>
              <a:gd name="connsiteX225" fmla="*/ 0 w 12192001"/>
              <a:gd name="connsiteY225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53521 w 12193149"/>
              <a:gd name="connsiteY90" fmla="*/ 1957169 h 2344739"/>
              <a:gd name="connsiteX91" fmla="*/ 8321252 w 12193149"/>
              <a:gd name="connsiteY91" fmla="*/ 1974587 h 2344739"/>
              <a:gd name="connsiteX92" fmla="*/ 8315581 w 12193149"/>
              <a:gd name="connsiteY92" fmla="*/ 1974913 h 2344739"/>
              <a:gd name="connsiteX93" fmla="*/ 8296322 w 12193149"/>
              <a:gd name="connsiteY93" fmla="*/ 1988808 h 2344739"/>
              <a:gd name="connsiteX94" fmla="*/ 8285424 w 12193149"/>
              <a:gd name="connsiteY94" fmla="*/ 1994631 h 2344739"/>
              <a:gd name="connsiteX95" fmla="*/ 8284298 w 12193149"/>
              <a:gd name="connsiteY95" fmla="*/ 1999074 h 2344739"/>
              <a:gd name="connsiteX96" fmla="*/ 8267224 w 12193149"/>
              <a:gd name="connsiteY96" fmla="*/ 2006249 h 2344739"/>
              <a:gd name="connsiteX97" fmla="*/ 8264525 w 12193149"/>
              <a:gd name="connsiteY97" fmla="*/ 2006019 h 2344739"/>
              <a:gd name="connsiteX98" fmla="*/ 8253181 w 12193149"/>
              <a:gd name="connsiteY98" fmla="*/ 2015862 h 2344739"/>
              <a:gd name="connsiteX99" fmla="*/ 8246982 w 12193149"/>
              <a:gd name="connsiteY99" fmla="*/ 2028854 h 2344739"/>
              <a:gd name="connsiteX100" fmla="*/ 8091420 w 12193149"/>
              <a:gd name="connsiteY100" fmla="*/ 2075015 h 2344739"/>
              <a:gd name="connsiteX101" fmla="*/ 7906555 w 12193149"/>
              <a:gd name="connsiteY101" fmla="*/ 2116988 h 2344739"/>
              <a:gd name="connsiteX102" fmla="*/ 7719893 w 12193149"/>
              <a:gd name="connsiteY102" fmla="*/ 2142703 h 2344739"/>
              <a:gd name="connsiteX103" fmla="*/ 7615495 w 12193149"/>
              <a:gd name="connsiteY103" fmla="*/ 2139232 h 2344739"/>
              <a:gd name="connsiteX104" fmla="*/ 7528691 w 12193149"/>
              <a:gd name="connsiteY104" fmla="*/ 2145060 h 2344739"/>
              <a:gd name="connsiteX105" fmla="*/ 7520719 w 12193149"/>
              <a:gd name="connsiteY105" fmla="*/ 2147613 h 2344739"/>
              <a:gd name="connsiteX106" fmla="*/ 7508559 w 12193149"/>
              <a:gd name="connsiteY106" fmla="*/ 2148948 h 2344739"/>
              <a:gd name="connsiteX107" fmla="*/ 7508188 w 12193149"/>
              <a:gd name="connsiteY107" fmla="*/ 2148621 h 2344739"/>
              <a:gd name="connsiteX108" fmla="*/ 7496943 w 12193149"/>
              <a:gd name="connsiteY108" fmla="*/ 2150573 h 2344739"/>
              <a:gd name="connsiteX109" fmla="*/ 7406539 w 12193149"/>
              <a:gd name="connsiteY109" fmla="*/ 2142468 h 2344739"/>
              <a:gd name="connsiteX110" fmla="*/ 7219707 w 12193149"/>
              <a:gd name="connsiteY110" fmla="*/ 2156680 h 2344739"/>
              <a:gd name="connsiteX111" fmla="*/ 7202249 w 12193149"/>
              <a:gd name="connsiteY111" fmla="*/ 2161230 h 2344739"/>
              <a:gd name="connsiteX112" fmla="*/ 7198152 w 12193149"/>
              <a:gd name="connsiteY112" fmla="*/ 2166588 h 2344739"/>
              <a:gd name="connsiteX113" fmla="*/ 7171956 w 12193149"/>
              <a:gd name="connsiteY113" fmla="*/ 2171236 h 2344739"/>
              <a:gd name="connsiteX114" fmla="*/ 7098136 w 12193149"/>
              <a:gd name="connsiteY114" fmla="*/ 2183464 h 2344739"/>
              <a:gd name="connsiteX115" fmla="*/ 7019644 w 12193149"/>
              <a:gd name="connsiteY115" fmla="*/ 2183090 h 2344739"/>
              <a:gd name="connsiteX116" fmla="*/ 6905294 w 12193149"/>
              <a:gd name="connsiteY116" fmla="*/ 2212596 h 2344739"/>
              <a:gd name="connsiteX117" fmla="*/ 6709370 w 12193149"/>
              <a:gd name="connsiteY117" fmla="*/ 2240551 h 2344739"/>
              <a:gd name="connsiteX118" fmla="*/ 6550602 w 12193149"/>
              <a:gd name="connsiteY118" fmla="*/ 2269327 h 2344739"/>
              <a:gd name="connsiteX119" fmla="*/ 6318708 w 12193149"/>
              <a:gd name="connsiteY119" fmla="*/ 2316127 h 2344739"/>
              <a:gd name="connsiteX120" fmla="*/ 6169822 w 12193149"/>
              <a:gd name="connsiteY120" fmla="*/ 2318214 h 2344739"/>
              <a:gd name="connsiteX121" fmla="*/ 6074996 w 12193149"/>
              <a:gd name="connsiteY121" fmla="*/ 2338676 h 2344739"/>
              <a:gd name="connsiteX122" fmla="*/ 6069677 w 12193149"/>
              <a:gd name="connsiteY122" fmla="*/ 2337139 h 2344739"/>
              <a:gd name="connsiteX123" fmla="*/ 6049786 w 12193149"/>
              <a:gd name="connsiteY123" fmla="*/ 2337822 h 2344739"/>
              <a:gd name="connsiteX124" fmla="*/ 6042433 w 12193149"/>
              <a:gd name="connsiteY124" fmla="*/ 2329473 h 2344739"/>
              <a:gd name="connsiteX125" fmla="*/ 6011238 w 12193149"/>
              <a:gd name="connsiteY125" fmla="*/ 2324380 h 2344739"/>
              <a:gd name="connsiteX126" fmla="*/ 5958523 w 12193149"/>
              <a:gd name="connsiteY126" fmla="*/ 2328024 h 2344739"/>
              <a:gd name="connsiteX127" fmla="*/ 5760067 w 12193149"/>
              <a:gd name="connsiteY127" fmla="*/ 2343716 h 2344739"/>
              <a:gd name="connsiteX128" fmla="*/ 5628108 w 12193149"/>
              <a:gd name="connsiteY128" fmla="*/ 2344739 h 2344739"/>
              <a:gd name="connsiteX129" fmla="*/ 5472054 w 12193149"/>
              <a:gd name="connsiteY129" fmla="*/ 2330719 h 2344739"/>
              <a:gd name="connsiteX130" fmla="*/ 5433909 w 12193149"/>
              <a:gd name="connsiteY130" fmla="*/ 2319466 h 2344739"/>
              <a:gd name="connsiteX131" fmla="*/ 5382817 w 12193149"/>
              <a:gd name="connsiteY131" fmla="*/ 2301764 h 2344739"/>
              <a:gd name="connsiteX132" fmla="*/ 5262912 w 12193149"/>
              <a:gd name="connsiteY132" fmla="*/ 2281347 h 2344739"/>
              <a:gd name="connsiteX133" fmla="*/ 5224109 w 12193149"/>
              <a:gd name="connsiteY133" fmla="*/ 2270223 h 2344739"/>
              <a:gd name="connsiteX134" fmla="*/ 5175808 w 12193149"/>
              <a:gd name="connsiteY134" fmla="*/ 2267233 h 2344739"/>
              <a:gd name="connsiteX135" fmla="*/ 5157702 w 12193149"/>
              <a:gd name="connsiteY135" fmla="*/ 2260010 h 2344739"/>
              <a:gd name="connsiteX136" fmla="*/ 5143747 w 12193149"/>
              <a:gd name="connsiteY136" fmla="*/ 2256610 h 2344739"/>
              <a:gd name="connsiteX137" fmla="*/ 5140744 w 12193149"/>
              <a:gd name="connsiteY137" fmla="*/ 2254509 h 2344739"/>
              <a:gd name="connsiteX138" fmla="*/ 5122807 w 12193149"/>
              <a:gd name="connsiteY138" fmla="*/ 2243656 h 2344739"/>
              <a:gd name="connsiteX139" fmla="*/ 5066938 w 12193149"/>
              <a:gd name="connsiteY139" fmla="*/ 2250227 h 2344739"/>
              <a:gd name="connsiteX140" fmla="*/ 5012662 w 12193149"/>
              <a:gd name="connsiteY140" fmla="*/ 2233846 h 2344739"/>
              <a:gd name="connsiteX141" fmla="*/ 4841589 w 12193149"/>
              <a:gd name="connsiteY141" fmla="*/ 2209829 h 2344739"/>
              <a:gd name="connsiteX142" fmla="*/ 4763595 w 12193149"/>
              <a:gd name="connsiteY142" fmla="*/ 2182061 h 2344739"/>
              <a:gd name="connsiteX143" fmla="*/ 4724334 w 12193149"/>
              <a:gd name="connsiteY143" fmla="*/ 2173047 h 2344739"/>
              <a:gd name="connsiteX144" fmla="*/ 4722324 w 12193149"/>
              <a:gd name="connsiteY144" fmla="*/ 2172298 h 2344739"/>
              <a:gd name="connsiteX145" fmla="*/ 4723259 w 12193149"/>
              <a:gd name="connsiteY145" fmla="*/ 2172087 h 2344739"/>
              <a:gd name="connsiteX146" fmla="*/ 4718350 w 12193149"/>
              <a:gd name="connsiteY146" fmla="*/ 2170817 h 2344739"/>
              <a:gd name="connsiteX147" fmla="*/ 4722324 w 12193149"/>
              <a:gd name="connsiteY147" fmla="*/ 2172298 h 2344739"/>
              <a:gd name="connsiteX148" fmla="*/ 4716674 w 12193149"/>
              <a:gd name="connsiteY148" fmla="*/ 2173573 h 2344739"/>
              <a:gd name="connsiteX149" fmla="*/ 4516962 w 12193149"/>
              <a:gd name="connsiteY149" fmla="*/ 2163671 h 2344739"/>
              <a:gd name="connsiteX150" fmla="*/ 4429691 w 12193149"/>
              <a:gd name="connsiteY150" fmla="*/ 2153020 h 2344739"/>
              <a:gd name="connsiteX151" fmla="*/ 4364023 w 12193149"/>
              <a:gd name="connsiteY151" fmla="*/ 2151674 h 2344739"/>
              <a:gd name="connsiteX152" fmla="*/ 4318114 w 12193149"/>
              <a:gd name="connsiteY152" fmla="*/ 2158289 h 2344739"/>
              <a:gd name="connsiteX153" fmla="*/ 4316258 w 12193149"/>
              <a:gd name="connsiteY153" fmla="*/ 2156948 h 2344739"/>
              <a:gd name="connsiteX154" fmla="*/ 4296292 w 12193149"/>
              <a:gd name="connsiteY154" fmla="*/ 2155069 h 2344739"/>
              <a:gd name="connsiteX155" fmla="*/ 4291212 w 12193149"/>
              <a:gd name="connsiteY155" fmla="*/ 2157986 h 2344739"/>
              <a:gd name="connsiteX156" fmla="*/ 4277290 w 12193149"/>
              <a:gd name="connsiteY156" fmla="*/ 2157740 h 2344739"/>
              <a:gd name="connsiteX157" fmla="*/ 4249265 w 12193149"/>
              <a:gd name="connsiteY157" fmla="*/ 2160064 h 2344739"/>
              <a:gd name="connsiteX158" fmla="*/ 4203199 w 12193149"/>
              <a:gd name="connsiteY158" fmla="*/ 2157269 h 2344739"/>
              <a:gd name="connsiteX159" fmla="*/ 4202893 w 12193149"/>
              <a:gd name="connsiteY159" fmla="*/ 2156010 h 2344739"/>
              <a:gd name="connsiteX160" fmla="*/ 4192396 w 12193149"/>
              <a:gd name="connsiteY160" fmla="*/ 2150376 h 2344739"/>
              <a:gd name="connsiteX161" fmla="*/ 4143893 w 12193149"/>
              <a:gd name="connsiteY161" fmla="*/ 2134511 h 2344739"/>
              <a:gd name="connsiteX162" fmla="*/ 4084245 w 12193149"/>
              <a:gd name="connsiteY162" fmla="*/ 2107978 h 2344739"/>
              <a:gd name="connsiteX163" fmla="*/ 4075694 w 12193149"/>
              <a:gd name="connsiteY163" fmla="*/ 2107143 h 2344739"/>
              <a:gd name="connsiteX164" fmla="*/ 4075575 w 12193149"/>
              <a:gd name="connsiteY164" fmla="*/ 2106844 h 2344739"/>
              <a:gd name="connsiteX165" fmla="*/ 4066658 w 12193149"/>
              <a:gd name="connsiteY165" fmla="*/ 2105400 h 2344739"/>
              <a:gd name="connsiteX166" fmla="*/ 4060102 w 12193149"/>
              <a:gd name="connsiteY166" fmla="*/ 2105618 h 2344739"/>
              <a:gd name="connsiteX167" fmla="*/ 4043512 w 12193149"/>
              <a:gd name="connsiteY167" fmla="*/ 2103997 h 2344739"/>
              <a:gd name="connsiteX168" fmla="*/ 4038145 w 12193149"/>
              <a:gd name="connsiteY168" fmla="*/ 2101563 h 2344739"/>
              <a:gd name="connsiteX169" fmla="*/ 4036511 w 12193149"/>
              <a:gd name="connsiteY169" fmla="*/ 2097896 h 2344739"/>
              <a:gd name="connsiteX170" fmla="*/ 4034926 w 12193149"/>
              <a:gd name="connsiteY170" fmla="*/ 2098131 h 2344739"/>
              <a:gd name="connsiteX171" fmla="*/ 4005686 w 12193149"/>
              <a:gd name="connsiteY171" fmla="*/ 2085563 h 2344739"/>
              <a:gd name="connsiteX172" fmla="*/ 3937994 w 12193149"/>
              <a:gd name="connsiteY172" fmla="*/ 2068106 h 2344739"/>
              <a:gd name="connsiteX173" fmla="*/ 3898423 w 12193149"/>
              <a:gd name="connsiteY173" fmla="*/ 2062451 h 2344739"/>
              <a:gd name="connsiteX174" fmla="*/ 3790908 w 12193149"/>
              <a:gd name="connsiteY174" fmla="*/ 2042213 h 2344739"/>
              <a:gd name="connsiteX175" fmla="*/ 3683661 w 12193149"/>
              <a:gd name="connsiteY175" fmla="*/ 2018290 h 2344739"/>
              <a:gd name="connsiteX176" fmla="*/ 3611183 w 12193149"/>
              <a:gd name="connsiteY176" fmla="*/ 1986019 h 2344739"/>
              <a:gd name="connsiteX177" fmla="*/ 3605003 w 12193149"/>
              <a:gd name="connsiteY177" fmla="*/ 1987381 h 2344739"/>
              <a:gd name="connsiteX178" fmla="*/ 3595884 w 12193149"/>
              <a:gd name="connsiteY178" fmla="*/ 1987545 h 2344739"/>
              <a:gd name="connsiteX179" fmla="*/ 3595649 w 12193149"/>
              <a:gd name="connsiteY179" fmla="*/ 1987276 h 2344739"/>
              <a:gd name="connsiteX180" fmla="*/ 3587126 w 12193149"/>
              <a:gd name="connsiteY180" fmla="*/ 1987966 h 2344739"/>
              <a:gd name="connsiteX181" fmla="*/ 3537283 w 12193149"/>
              <a:gd name="connsiteY181" fmla="*/ 1978267 h 2344739"/>
              <a:gd name="connsiteX182" fmla="*/ 3474371 w 12193149"/>
              <a:gd name="connsiteY182" fmla="*/ 1974606 h 2344739"/>
              <a:gd name="connsiteX183" fmla="*/ 3401876 w 12193149"/>
              <a:gd name="connsiteY183" fmla="*/ 1962558 h 2344739"/>
              <a:gd name="connsiteX184" fmla="*/ 3365036 w 12193149"/>
              <a:gd name="connsiteY184" fmla="*/ 1979510 h 2344739"/>
              <a:gd name="connsiteX185" fmla="*/ 3345174 w 12193149"/>
              <a:gd name="connsiteY185" fmla="*/ 1981192 h 2344739"/>
              <a:gd name="connsiteX186" fmla="*/ 3342846 w 12193149"/>
              <a:gd name="connsiteY186" fmla="*/ 1980217 h 2344739"/>
              <a:gd name="connsiteX187" fmla="*/ 3263504 w 12193149"/>
              <a:gd name="connsiteY187" fmla="*/ 1986094 h 2344739"/>
              <a:gd name="connsiteX188" fmla="*/ 3143704 w 12193149"/>
              <a:gd name="connsiteY188" fmla="*/ 1993869 h 2344739"/>
              <a:gd name="connsiteX189" fmla="*/ 3031439 w 12193149"/>
              <a:gd name="connsiteY189" fmla="*/ 1996512 h 2344739"/>
              <a:gd name="connsiteX190" fmla="*/ 2782717 w 12193149"/>
              <a:gd name="connsiteY190" fmla="*/ 2018333 h 2344739"/>
              <a:gd name="connsiteX191" fmla="*/ 2647675 w 12193149"/>
              <a:gd name="connsiteY191" fmla="*/ 2028869 h 2344739"/>
              <a:gd name="connsiteX192" fmla="*/ 2569176 w 12193149"/>
              <a:gd name="connsiteY192" fmla="*/ 2002628 h 2344739"/>
              <a:gd name="connsiteX193" fmla="*/ 2444403 w 12193149"/>
              <a:gd name="connsiteY193" fmla="*/ 2016529 h 2344739"/>
              <a:gd name="connsiteX194" fmla="*/ 2316260 w 12193149"/>
              <a:gd name="connsiteY194" fmla="*/ 2024996 h 2344739"/>
              <a:gd name="connsiteX195" fmla="*/ 2209726 w 12193149"/>
              <a:gd name="connsiteY195" fmla="*/ 2019763 h 2344739"/>
              <a:gd name="connsiteX196" fmla="*/ 2095813 w 12193149"/>
              <a:gd name="connsiteY196" fmla="*/ 2003052 h 2344739"/>
              <a:gd name="connsiteX197" fmla="*/ 1998504 w 12193149"/>
              <a:gd name="connsiteY197" fmla="*/ 1995032 h 2344739"/>
              <a:gd name="connsiteX198" fmla="*/ 1929320 w 12193149"/>
              <a:gd name="connsiteY198" fmla="*/ 2016977 h 2344739"/>
              <a:gd name="connsiteX199" fmla="*/ 1922798 w 12193149"/>
              <a:gd name="connsiteY199" fmla="*/ 2012146 h 2344739"/>
              <a:gd name="connsiteX200" fmla="*/ 1874228 w 12193149"/>
              <a:gd name="connsiteY200" fmla="*/ 2013741 h 2344739"/>
              <a:gd name="connsiteX201" fmla="*/ 1787803 w 12193149"/>
              <a:gd name="connsiteY201" fmla="*/ 2041363 h 2344739"/>
              <a:gd name="connsiteX202" fmla="*/ 1739352 w 12193149"/>
              <a:gd name="connsiteY202" fmla="*/ 2036312 h 2344739"/>
              <a:gd name="connsiteX203" fmla="*/ 1676219 w 12193149"/>
              <a:gd name="connsiteY203" fmla="*/ 2019963 h 2344739"/>
              <a:gd name="connsiteX204" fmla="*/ 1609817 w 12193149"/>
              <a:gd name="connsiteY204" fmla="*/ 2013066 h 2344739"/>
              <a:gd name="connsiteX205" fmla="*/ 1497258 w 12193149"/>
              <a:gd name="connsiteY205" fmla="*/ 1987476 h 2344739"/>
              <a:gd name="connsiteX206" fmla="*/ 1151127 w 12193149"/>
              <a:gd name="connsiteY206" fmla="*/ 1938041 h 2344739"/>
              <a:gd name="connsiteX207" fmla="*/ 859417 w 12193149"/>
              <a:gd name="connsiteY207" fmla="*/ 1928608 h 2344739"/>
              <a:gd name="connsiteX208" fmla="*/ 838688 w 12193149"/>
              <a:gd name="connsiteY208" fmla="*/ 1929821 h 2344739"/>
              <a:gd name="connsiteX209" fmla="*/ 817957 w 12193149"/>
              <a:gd name="connsiteY209" fmla="*/ 1927857 h 2344739"/>
              <a:gd name="connsiteX210" fmla="*/ 812654 w 12193149"/>
              <a:gd name="connsiteY210" fmla="*/ 1930751 h 2344739"/>
              <a:gd name="connsiteX211" fmla="*/ 721195 w 12193149"/>
              <a:gd name="connsiteY211" fmla="*/ 1929661 h 2344739"/>
              <a:gd name="connsiteX212" fmla="*/ 720890 w 12193149"/>
              <a:gd name="connsiteY212" fmla="*/ 1928399 h 2344739"/>
              <a:gd name="connsiteX213" fmla="*/ 710023 w 12193149"/>
              <a:gd name="connsiteY213" fmla="*/ 1922722 h 2344739"/>
              <a:gd name="connsiteX214" fmla="*/ 597940 w 12193149"/>
              <a:gd name="connsiteY214" fmla="*/ 1879864 h 2344739"/>
              <a:gd name="connsiteX215" fmla="*/ 579683 w 12193149"/>
              <a:gd name="connsiteY215" fmla="*/ 1877212 h 2344739"/>
              <a:gd name="connsiteX216" fmla="*/ 572865 w 12193149"/>
              <a:gd name="connsiteY216" fmla="*/ 1877401 h 2344739"/>
              <a:gd name="connsiteX217" fmla="*/ 446247 w 12193149"/>
              <a:gd name="connsiteY217" fmla="*/ 1839371 h 2344739"/>
              <a:gd name="connsiteX218" fmla="*/ 405163 w 12193149"/>
              <a:gd name="connsiteY218" fmla="*/ 1833548 h 2344739"/>
              <a:gd name="connsiteX219" fmla="*/ 293583 w 12193149"/>
              <a:gd name="connsiteY219" fmla="*/ 1812852 h 2344739"/>
              <a:gd name="connsiteX220" fmla="*/ 119529 w 12193149"/>
              <a:gd name="connsiteY220" fmla="*/ 1761047 h 2344739"/>
              <a:gd name="connsiteX221" fmla="*/ 16674 w 12193149"/>
              <a:gd name="connsiteY221" fmla="*/ 1758191 h 2344739"/>
              <a:gd name="connsiteX222" fmla="*/ 1150 w 12193149"/>
              <a:gd name="connsiteY222" fmla="*/ 1752722 h 2344739"/>
              <a:gd name="connsiteX223" fmla="*/ 1148 w 12193149"/>
              <a:gd name="connsiteY223" fmla="*/ 222213 h 2344739"/>
              <a:gd name="connsiteX224" fmla="*/ 1148 w 12193149"/>
              <a:gd name="connsiteY224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21252 w 12193149"/>
              <a:gd name="connsiteY90" fmla="*/ 1974587 h 2344739"/>
              <a:gd name="connsiteX91" fmla="*/ 8315581 w 12193149"/>
              <a:gd name="connsiteY91" fmla="*/ 1974913 h 2344739"/>
              <a:gd name="connsiteX92" fmla="*/ 8296322 w 12193149"/>
              <a:gd name="connsiteY92" fmla="*/ 1988808 h 2344739"/>
              <a:gd name="connsiteX93" fmla="*/ 8285424 w 12193149"/>
              <a:gd name="connsiteY93" fmla="*/ 1994631 h 2344739"/>
              <a:gd name="connsiteX94" fmla="*/ 8284298 w 12193149"/>
              <a:gd name="connsiteY94" fmla="*/ 1999074 h 2344739"/>
              <a:gd name="connsiteX95" fmla="*/ 8267224 w 12193149"/>
              <a:gd name="connsiteY95" fmla="*/ 2006249 h 2344739"/>
              <a:gd name="connsiteX96" fmla="*/ 8264525 w 12193149"/>
              <a:gd name="connsiteY96" fmla="*/ 2006019 h 2344739"/>
              <a:gd name="connsiteX97" fmla="*/ 8253181 w 12193149"/>
              <a:gd name="connsiteY97" fmla="*/ 2015862 h 2344739"/>
              <a:gd name="connsiteX98" fmla="*/ 8246982 w 12193149"/>
              <a:gd name="connsiteY98" fmla="*/ 2028854 h 2344739"/>
              <a:gd name="connsiteX99" fmla="*/ 8091420 w 12193149"/>
              <a:gd name="connsiteY99" fmla="*/ 2075015 h 2344739"/>
              <a:gd name="connsiteX100" fmla="*/ 7906555 w 12193149"/>
              <a:gd name="connsiteY100" fmla="*/ 2116988 h 2344739"/>
              <a:gd name="connsiteX101" fmla="*/ 7719893 w 12193149"/>
              <a:gd name="connsiteY101" fmla="*/ 2142703 h 2344739"/>
              <a:gd name="connsiteX102" fmla="*/ 7615495 w 12193149"/>
              <a:gd name="connsiteY102" fmla="*/ 2139232 h 2344739"/>
              <a:gd name="connsiteX103" fmla="*/ 7528691 w 12193149"/>
              <a:gd name="connsiteY103" fmla="*/ 2145060 h 2344739"/>
              <a:gd name="connsiteX104" fmla="*/ 7520719 w 12193149"/>
              <a:gd name="connsiteY104" fmla="*/ 2147613 h 2344739"/>
              <a:gd name="connsiteX105" fmla="*/ 7508559 w 12193149"/>
              <a:gd name="connsiteY105" fmla="*/ 2148948 h 2344739"/>
              <a:gd name="connsiteX106" fmla="*/ 7508188 w 12193149"/>
              <a:gd name="connsiteY106" fmla="*/ 2148621 h 2344739"/>
              <a:gd name="connsiteX107" fmla="*/ 7496943 w 12193149"/>
              <a:gd name="connsiteY107" fmla="*/ 2150573 h 2344739"/>
              <a:gd name="connsiteX108" fmla="*/ 7406539 w 12193149"/>
              <a:gd name="connsiteY108" fmla="*/ 2142468 h 2344739"/>
              <a:gd name="connsiteX109" fmla="*/ 7219707 w 12193149"/>
              <a:gd name="connsiteY109" fmla="*/ 2156680 h 2344739"/>
              <a:gd name="connsiteX110" fmla="*/ 7202249 w 12193149"/>
              <a:gd name="connsiteY110" fmla="*/ 2161230 h 2344739"/>
              <a:gd name="connsiteX111" fmla="*/ 7198152 w 12193149"/>
              <a:gd name="connsiteY111" fmla="*/ 2166588 h 2344739"/>
              <a:gd name="connsiteX112" fmla="*/ 7171956 w 12193149"/>
              <a:gd name="connsiteY112" fmla="*/ 2171236 h 2344739"/>
              <a:gd name="connsiteX113" fmla="*/ 7098136 w 12193149"/>
              <a:gd name="connsiteY113" fmla="*/ 2183464 h 2344739"/>
              <a:gd name="connsiteX114" fmla="*/ 7019644 w 12193149"/>
              <a:gd name="connsiteY114" fmla="*/ 2183090 h 2344739"/>
              <a:gd name="connsiteX115" fmla="*/ 6905294 w 12193149"/>
              <a:gd name="connsiteY115" fmla="*/ 2212596 h 2344739"/>
              <a:gd name="connsiteX116" fmla="*/ 6709370 w 12193149"/>
              <a:gd name="connsiteY116" fmla="*/ 2240551 h 2344739"/>
              <a:gd name="connsiteX117" fmla="*/ 6550602 w 12193149"/>
              <a:gd name="connsiteY117" fmla="*/ 2269327 h 2344739"/>
              <a:gd name="connsiteX118" fmla="*/ 6318708 w 12193149"/>
              <a:gd name="connsiteY118" fmla="*/ 2316127 h 2344739"/>
              <a:gd name="connsiteX119" fmla="*/ 6169822 w 12193149"/>
              <a:gd name="connsiteY119" fmla="*/ 2318214 h 2344739"/>
              <a:gd name="connsiteX120" fmla="*/ 6074996 w 12193149"/>
              <a:gd name="connsiteY120" fmla="*/ 2338676 h 2344739"/>
              <a:gd name="connsiteX121" fmla="*/ 6069677 w 12193149"/>
              <a:gd name="connsiteY121" fmla="*/ 2337139 h 2344739"/>
              <a:gd name="connsiteX122" fmla="*/ 6049786 w 12193149"/>
              <a:gd name="connsiteY122" fmla="*/ 2337822 h 2344739"/>
              <a:gd name="connsiteX123" fmla="*/ 6042433 w 12193149"/>
              <a:gd name="connsiteY123" fmla="*/ 2329473 h 2344739"/>
              <a:gd name="connsiteX124" fmla="*/ 6011238 w 12193149"/>
              <a:gd name="connsiteY124" fmla="*/ 2324380 h 2344739"/>
              <a:gd name="connsiteX125" fmla="*/ 5958523 w 12193149"/>
              <a:gd name="connsiteY125" fmla="*/ 2328024 h 2344739"/>
              <a:gd name="connsiteX126" fmla="*/ 5760067 w 12193149"/>
              <a:gd name="connsiteY126" fmla="*/ 2343716 h 2344739"/>
              <a:gd name="connsiteX127" fmla="*/ 5628108 w 12193149"/>
              <a:gd name="connsiteY127" fmla="*/ 2344739 h 2344739"/>
              <a:gd name="connsiteX128" fmla="*/ 5472054 w 12193149"/>
              <a:gd name="connsiteY128" fmla="*/ 2330719 h 2344739"/>
              <a:gd name="connsiteX129" fmla="*/ 5433909 w 12193149"/>
              <a:gd name="connsiteY129" fmla="*/ 2319466 h 2344739"/>
              <a:gd name="connsiteX130" fmla="*/ 5382817 w 12193149"/>
              <a:gd name="connsiteY130" fmla="*/ 2301764 h 2344739"/>
              <a:gd name="connsiteX131" fmla="*/ 5262912 w 12193149"/>
              <a:gd name="connsiteY131" fmla="*/ 2281347 h 2344739"/>
              <a:gd name="connsiteX132" fmla="*/ 5224109 w 12193149"/>
              <a:gd name="connsiteY132" fmla="*/ 2270223 h 2344739"/>
              <a:gd name="connsiteX133" fmla="*/ 5175808 w 12193149"/>
              <a:gd name="connsiteY133" fmla="*/ 2267233 h 2344739"/>
              <a:gd name="connsiteX134" fmla="*/ 5157702 w 12193149"/>
              <a:gd name="connsiteY134" fmla="*/ 2260010 h 2344739"/>
              <a:gd name="connsiteX135" fmla="*/ 5143747 w 12193149"/>
              <a:gd name="connsiteY135" fmla="*/ 2256610 h 2344739"/>
              <a:gd name="connsiteX136" fmla="*/ 5140744 w 12193149"/>
              <a:gd name="connsiteY136" fmla="*/ 2254509 h 2344739"/>
              <a:gd name="connsiteX137" fmla="*/ 5122807 w 12193149"/>
              <a:gd name="connsiteY137" fmla="*/ 2243656 h 2344739"/>
              <a:gd name="connsiteX138" fmla="*/ 5066938 w 12193149"/>
              <a:gd name="connsiteY138" fmla="*/ 2250227 h 2344739"/>
              <a:gd name="connsiteX139" fmla="*/ 5012662 w 12193149"/>
              <a:gd name="connsiteY139" fmla="*/ 2233846 h 2344739"/>
              <a:gd name="connsiteX140" fmla="*/ 4841589 w 12193149"/>
              <a:gd name="connsiteY140" fmla="*/ 2209829 h 2344739"/>
              <a:gd name="connsiteX141" fmla="*/ 4763595 w 12193149"/>
              <a:gd name="connsiteY141" fmla="*/ 2182061 h 2344739"/>
              <a:gd name="connsiteX142" fmla="*/ 4724334 w 12193149"/>
              <a:gd name="connsiteY142" fmla="*/ 2173047 h 2344739"/>
              <a:gd name="connsiteX143" fmla="*/ 4722324 w 12193149"/>
              <a:gd name="connsiteY143" fmla="*/ 2172298 h 2344739"/>
              <a:gd name="connsiteX144" fmla="*/ 4723259 w 12193149"/>
              <a:gd name="connsiteY144" fmla="*/ 2172087 h 2344739"/>
              <a:gd name="connsiteX145" fmla="*/ 4718350 w 12193149"/>
              <a:gd name="connsiteY145" fmla="*/ 2170817 h 2344739"/>
              <a:gd name="connsiteX146" fmla="*/ 4722324 w 12193149"/>
              <a:gd name="connsiteY146" fmla="*/ 2172298 h 2344739"/>
              <a:gd name="connsiteX147" fmla="*/ 4716674 w 12193149"/>
              <a:gd name="connsiteY147" fmla="*/ 2173573 h 2344739"/>
              <a:gd name="connsiteX148" fmla="*/ 4516962 w 12193149"/>
              <a:gd name="connsiteY148" fmla="*/ 2163671 h 2344739"/>
              <a:gd name="connsiteX149" fmla="*/ 4429691 w 12193149"/>
              <a:gd name="connsiteY149" fmla="*/ 2153020 h 2344739"/>
              <a:gd name="connsiteX150" fmla="*/ 4364023 w 12193149"/>
              <a:gd name="connsiteY150" fmla="*/ 2151674 h 2344739"/>
              <a:gd name="connsiteX151" fmla="*/ 4318114 w 12193149"/>
              <a:gd name="connsiteY151" fmla="*/ 2158289 h 2344739"/>
              <a:gd name="connsiteX152" fmla="*/ 4316258 w 12193149"/>
              <a:gd name="connsiteY152" fmla="*/ 2156948 h 2344739"/>
              <a:gd name="connsiteX153" fmla="*/ 4296292 w 12193149"/>
              <a:gd name="connsiteY153" fmla="*/ 2155069 h 2344739"/>
              <a:gd name="connsiteX154" fmla="*/ 4291212 w 12193149"/>
              <a:gd name="connsiteY154" fmla="*/ 2157986 h 2344739"/>
              <a:gd name="connsiteX155" fmla="*/ 4277290 w 12193149"/>
              <a:gd name="connsiteY155" fmla="*/ 2157740 h 2344739"/>
              <a:gd name="connsiteX156" fmla="*/ 4249265 w 12193149"/>
              <a:gd name="connsiteY156" fmla="*/ 2160064 h 2344739"/>
              <a:gd name="connsiteX157" fmla="*/ 4203199 w 12193149"/>
              <a:gd name="connsiteY157" fmla="*/ 2157269 h 2344739"/>
              <a:gd name="connsiteX158" fmla="*/ 4202893 w 12193149"/>
              <a:gd name="connsiteY158" fmla="*/ 2156010 h 2344739"/>
              <a:gd name="connsiteX159" fmla="*/ 4192396 w 12193149"/>
              <a:gd name="connsiteY159" fmla="*/ 2150376 h 2344739"/>
              <a:gd name="connsiteX160" fmla="*/ 4143893 w 12193149"/>
              <a:gd name="connsiteY160" fmla="*/ 2134511 h 2344739"/>
              <a:gd name="connsiteX161" fmla="*/ 4084245 w 12193149"/>
              <a:gd name="connsiteY161" fmla="*/ 2107978 h 2344739"/>
              <a:gd name="connsiteX162" fmla="*/ 4075694 w 12193149"/>
              <a:gd name="connsiteY162" fmla="*/ 2107143 h 2344739"/>
              <a:gd name="connsiteX163" fmla="*/ 4075575 w 12193149"/>
              <a:gd name="connsiteY163" fmla="*/ 2106844 h 2344739"/>
              <a:gd name="connsiteX164" fmla="*/ 4066658 w 12193149"/>
              <a:gd name="connsiteY164" fmla="*/ 2105400 h 2344739"/>
              <a:gd name="connsiteX165" fmla="*/ 4060102 w 12193149"/>
              <a:gd name="connsiteY165" fmla="*/ 2105618 h 2344739"/>
              <a:gd name="connsiteX166" fmla="*/ 4043512 w 12193149"/>
              <a:gd name="connsiteY166" fmla="*/ 2103997 h 2344739"/>
              <a:gd name="connsiteX167" fmla="*/ 4038145 w 12193149"/>
              <a:gd name="connsiteY167" fmla="*/ 2101563 h 2344739"/>
              <a:gd name="connsiteX168" fmla="*/ 4036511 w 12193149"/>
              <a:gd name="connsiteY168" fmla="*/ 2097896 h 2344739"/>
              <a:gd name="connsiteX169" fmla="*/ 4034926 w 12193149"/>
              <a:gd name="connsiteY169" fmla="*/ 2098131 h 2344739"/>
              <a:gd name="connsiteX170" fmla="*/ 4005686 w 12193149"/>
              <a:gd name="connsiteY170" fmla="*/ 2085563 h 2344739"/>
              <a:gd name="connsiteX171" fmla="*/ 3937994 w 12193149"/>
              <a:gd name="connsiteY171" fmla="*/ 2068106 h 2344739"/>
              <a:gd name="connsiteX172" fmla="*/ 3898423 w 12193149"/>
              <a:gd name="connsiteY172" fmla="*/ 2062451 h 2344739"/>
              <a:gd name="connsiteX173" fmla="*/ 3790908 w 12193149"/>
              <a:gd name="connsiteY173" fmla="*/ 2042213 h 2344739"/>
              <a:gd name="connsiteX174" fmla="*/ 3683661 w 12193149"/>
              <a:gd name="connsiteY174" fmla="*/ 2018290 h 2344739"/>
              <a:gd name="connsiteX175" fmla="*/ 3611183 w 12193149"/>
              <a:gd name="connsiteY175" fmla="*/ 1986019 h 2344739"/>
              <a:gd name="connsiteX176" fmla="*/ 3605003 w 12193149"/>
              <a:gd name="connsiteY176" fmla="*/ 1987381 h 2344739"/>
              <a:gd name="connsiteX177" fmla="*/ 3595884 w 12193149"/>
              <a:gd name="connsiteY177" fmla="*/ 1987545 h 2344739"/>
              <a:gd name="connsiteX178" fmla="*/ 3595649 w 12193149"/>
              <a:gd name="connsiteY178" fmla="*/ 1987276 h 2344739"/>
              <a:gd name="connsiteX179" fmla="*/ 3587126 w 12193149"/>
              <a:gd name="connsiteY179" fmla="*/ 1987966 h 2344739"/>
              <a:gd name="connsiteX180" fmla="*/ 3537283 w 12193149"/>
              <a:gd name="connsiteY180" fmla="*/ 1978267 h 2344739"/>
              <a:gd name="connsiteX181" fmla="*/ 3474371 w 12193149"/>
              <a:gd name="connsiteY181" fmla="*/ 1974606 h 2344739"/>
              <a:gd name="connsiteX182" fmla="*/ 3401876 w 12193149"/>
              <a:gd name="connsiteY182" fmla="*/ 1962558 h 2344739"/>
              <a:gd name="connsiteX183" fmla="*/ 3365036 w 12193149"/>
              <a:gd name="connsiteY183" fmla="*/ 1979510 h 2344739"/>
              <a:gd name="connsiteX184" fmla="*/ 3345174 w 12193149"/>
              <a:gd name="connsiteY184" fmla="*/ 1981192 h 2344739"/>
              <a:gd name="connsiteX185" fmla="*/ 3342846 w 12193149"/>
              <a:gd name="connsiteY185" fmla="*/ 1980217 h 2344739"/>
              <a:gd name="connsiteX186" fmla="*/ 3263504 w 12193149"/>
              <a:gd name="connsiteY186" fmla="*/ 1986094 h 2344739"/>
              <a:gd name="connsiteX187" fmla="*/ 3143704 w 12193149"/>
              <a:gd name="connsiteY187" fmla="*/ 1993869 h 2344739"/>
              <a:gd name="connsiteX188" fmla="*/ 3031439 w 12193149"/>
              <a:gd name="connsiteY188" fmla="*/ 1996512 h 2344739"/>
              <a:gd name="connsiteX189" fmla="*/ 2782717 w 12193149"/>
              <a:gd name="connsiteY189" fmla="*/ 2018333 h 2344739"/>
              <a:gd name="connsiteX190" fmla="*/ 2647675 w 12193149"/>
              <a:gd name="connsiteY190" fmla="*/ 2028869 h 2344739"/>
              <a:gd name="connsiteX191" fmla="*/ 2569176 w 12193149"/>
              <a:gd name="connsiteY191" fmla="*/ 2002628 h 2344739"/>
              <a:gd name="connsiteX192" fmla="*/ 2444403 w 12193149"/>
              <a:gd name="connsiteY192" fmla="*/ 2016529 h 2344739"/>
              <a:gd name="connsiteX193" fmla="*/ 2316260 w 12193149"/>
              <a:gd name="connsiteY193" fmla="*/ 2024996 h 2344739"/>
              <a:gd name="connsiteX194" fmla="*/ 2209726 w 12193149"/>
              <a:gd name="connsiteY194" fmla="*/ 2019763 h 2344739"/>
              <a:gd name="connsiteX195" fmla="*/ 2095813 w 12193149"/>
              <a:gd name="connsiteY195" fmla="*/ 2003052 h 2344739"/>
              <a:gd name="connsiteX196" fmla="*/ 1998504 w 12193149"/>
              <a:gd name="connsiteY196" fmla="*/ 1995032 h 2344739"/>
              <a:gd name="connsiteX197" fmla="*/ 1929320 w 12193149"/>
              <a:gd name="connsiteY197" fmla="*/ 2016977 h 2344739"/>
              <a:gd name="connsiteX198" fmla="*/ 1922798 w 12193149"/>
              <a:gd name="connsiteY198" fmla="*/ 2012146 h 2344739"/>
              <a:gd name="connsiteX199" fmla="*/ 1874228 w 12193149"/>
              <a:gd name="connsiteY199" fmla="*/ 2013741 h 2344739"/>
              <a:gd name="connsiteX200" fmla="*/ 1787803 w 12193149"/>
              <a:gd name="connsiteY200" fmla="*/ 2041363 h 2344739"/>
              <a:gd name="connsiteX201" fmla="*/ 1739352 w 12193149"/>
              <a:gd name="connsiteY201" fmla="*/ 2036312 h 2344739"/>
              <a:gd name="connsiteX202" fmla="*/ 1676219 w 12193149"/>
              <a:gd name="connsiteY202" fmla="*/ 2019963 h 2344739"/>
              <a:gd name="connsiteX203" fmla="*/ 1609817 w 12193149"/>
              <a:gd name="connsiteY203" fmla="*/ 2013066 h 2344739"/>
              <a:gd name="connsiteX204" fmla="*/ 1497258 w 12193149"/>
              <a:gd name="connsiteY204" fmla="*/ 1987476 h 2344739"/>
              <a:gd name="connsiteX205" fmla="*/ 1151127 w 12193149"/>
              <a:gd name="connsiteY205" fmla="*/ 1938041 h 2344739"/>
              <a:gd name="connsiteX206" fmla="*/ 859417 w 12193149"/>
              <a:gd name="connsiteY206" fmla="*/ 1928608 h 2344739"/>
              <a:gd name="connsiteX207" fmla="*/ 838688 w 12193149"/>
              <a:gd name="connsiteY207" fmla="*/ 1929821 h 2344739"/>
              <a:gd name="connsiteX208" fmla="*/ 817957 w 12193149"/>
              <a:gd name="connsiteY208" fmla="*/ 1927857 h 2344739"/>
              <a:gd name="connsiteX209" fmla="*/ 812654 w 12193149"/>
              <a:gd name="connsiteY209" fmla="*/ 1930751 h 2344739"/>
              <a:gd name="connsiteX210" fmla="*/ 721195 w 12193149"/>
              <a:gd name="connsiteY210" fmla="*/ 1929661 h 2344739"/>
              <a:gd name="connsiteX211" fmla="*/ 720890 w 12193149"/>
              <a:gd name="connsiteY211" fmla="*/ 1928399 h 2344739"/>
              <a:gd name="connsiteX212" fmla="*/ 710023 w 12193149"/>
              <a:gd name="connsiteY212" fmla="*/ 1922722 h 2344739"/>
              <a:gd name="connsiteX213" fmla="*/ 597940 w 12193149"/>
              <a:gd name="connsiteY213" fmla="*/ 1879864 h 2344739"/>
              <a:gd name="connsiteX214" fmla="*/ 579683 w 12193149"/>
              <a:gd name="connsiteY214" fmla="*/ 1877212 h 2344739"/>
              <a:gd name="connsiteX215" fmla="*/ 572865 w 12193149"/>
              <a:gd name="connsiteY215" fmla="*/ 1877401 h 2344739"/>
              <a:gd name="connsiteX216" fmla="*/ 446247 w 12193149"/>
              <a:gd name="connsiteY216" fmla="*/ 1839371 h 2344739"/>
              <a:gd name="connsiteX217" fmla="*/ 405163 w 12193149"/>
              <a:gd name="connsiteY217" fmla="*/ 1833548 h 2344739"/>
              <a:gd name="connsiteX218" fmla="*/ 293583 w 12193149"/>
              <a:gd name="connsiteY218" fmla="*/ 1812852 h 2344739"/>
              <a:gd name="connsiteX219" fmla="*/ 119529 w 12193149"/>
              <a:gd name="connsiteY219" fmla="*/ 1761047 h 2344739"/>
              <a:gd name="connsiteX220" fmla="*/ 16674 w 12193149"/>
              <a:gd name="connsiteY220" fmla="*/ 1758191 h 2344739"/>
              <a:gd name="connsiteX221" fmla="*/ 1150 w 12193149"/>
              <a:gd name="connsiteY221" fmla="*/ 1752722 h 2344739"/>
              <a:gd name="connsiteX222" fmla="*/ 1148 w 12193149"/>
              <a:gd name="connsiteY222" fmla="*/ 222213 h 2344739"/>
              <a:gd name="connsiteX223" fmla="*/ 1148 w 12193149"/>
              <a:gd name="connsiteY223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14960 w 12193149"/>
              <a:gd name="connsiteY68" fmla="*/ 1919069 h 2344739"/>
              <a:gd name="connsiteX69" fmla="*/ 9054601 w 12193149"/>
              <a:gd name="connsiteY69" fmla="*/ 1910755 h 2344739"/>
              <a:gd name="connsiteX70" fmla="*/ 9006634 w 12193149"/>
              <a:gd name="connsiteY70" fmla="*/ 1914040 h 2344739"/>
              <a:gd name="connsiteX71" fmla="*/ 9006349 w 12193149"/>
              <a:gd name="connsiteY71" fmla="*/ 1913800 h 2344739"/>
              <a:gd name="connsiteX72" fmla="*/ 8997380 w 12193149"/>
              <a:gd name="connsiteY72" fmla="*/ 1915011 h 2344739"/>
              <a:gd name="connsiteX73" fmla="*/ 8991542 w 12193149"/>
              <a:gd name="connsiteY73" fmla="*/ 1917072 h 2344739"/>
              <a:gd name="connsiteX74" fmla="*/ 8975485 w 12193149"/>
              <a:gd name="connsiteY74" fmla="*/ 1920298 h 2344739"/>
              <a:gd name="connsiteX75" fmla="*/ 8969159 w 12193149"/>
              <a:gd name="connsiteY75" fmla="*/ 1919598 h 2344739"/>
              <a:gd name="connsiteX76" fmla="*/ 8964196 w 12193149"/>
              <a:gd name="connsiteY76" fmla="*/ 1917373 h 2344739"/>
              <a:gd name="connsiteX77" fmla="*/ 8930136 w 12193149"/>
              <a:gd name="connsiteY77" fmla="*/ 1914185 h 2344739"/>
              <a:gd name="connsiteX78" fmla="*/ 8753592 w 12193149"/>
              <a:gd name="connsiteY78" fmla="*/ 1933417 h 2344739"/>
              <a:gd name="connsiteX79" fmla="*/ 8708995 w 12193149"/>
              <a:gd name="connsiteY79" fmla="*/ 1935518 h 2344739"/>
              <a:gd name="connsiteX80" fmla="*/ 8597219 w 12193149"/>
              <a:gd name="connsiteY80" fmla="*/ 1944090 h 2344739"/>
              <a:gd name="connsiteX81" fmla="*/ 8526378 w 12193149"/>
              <a:gd name="connsiteY81" fmla="*/ 1929248 h 2344739"/>
              <a:gd name="connsiteX82" fmla="*/ 8512131 w 12193149"/>
              <a:gd name="connsiteY82" fmla="*/ 1935163 h 2344739"/>
              <a:gd name="connsiteX83" fmla="*/ 8507315 w 12193149"/>
              <a:gd name="connsiteY83" fmla="*/ 1938164 h 2344739"/>
              <a:gd name="connsiteX84" fmla="*/ 8499116 w 12193149"/>
              <a:gd name="connsiteY84" fmla="*/ 1940902 h 2344739"/>
              <a:gd name="connsiteX85" fmla="*/ 8498742 w 12193149"/>
              <a:gd name="connsiteY85" fmla="*/ 1940723 h 2344739"/>
              <a:gd name="connsiteX86" fmla="*/ 8491397 w 12193149"/>
              <a:gd name="connsiteY86" fmla="*/ 1943773 h 2344739"/>
              <a:gd name="connsiteX87" fmla="*/ 8368330 w 12193149"/>
              <a:gd name="connsiteY87" fmla="*/ 1957815 h 2344739"/>
              <a:gd name="connsiteX88" fmla="*/ 8354947 w 12193149"/>
              <a:gd name="connsiteY88" fmla="*/ 1958009 h 2344739"/>
              <a:gd name="connsiteX89" fmla="*/ 8321252 w 12193149"/>
              <a:gd name="connsiteY89" fmla="*/ 1974587 h 2344739"/>
              <a:gd name="connsiteX90" fmla="*/ 8315581 w 12193149"/>
              <a:gd name="connsiteY90" fmla="*/ 1974913 h 2344739"/>
              <a:gd name="connsiteX91" fmla="*/ 8296322 w 12193149"/>
              <a:gd name="connsiteY91" fmla="*/ 1988808 h 2344739"/>
              <a:gd name="connsiteX92" fmla="*/ 8285424 w 12193149"/>
              <a:gd name="connsiteY92" fmla="*/ 1994631 h 2344739"/>
              <a:gd name="connsiteX93" fmla="*/ 8284298 w 12193149"/>
              <a:gd name="connsiteY93" fmla="*/ 1999074 h 2344739"/>
              <a:gd name="connsiteX94" fmla="*/ 8267224 w 12193149"/>
              <a:gd name="connsiteY94" fmla="*/ 2006249 h 2344739"/>
              <a:gd name="connsiteX95" fmla="*/ 8264525 w 12193149"/>
              <a:gd name="connsiteY95" fmla="*/ 2006019 h 2344739"/>
              <a:gd name="connsiteX96" fmla="*/ 8253181 w 12193149"/>
              <a:gd name="connsiteY96" fmla="*/ 2015862 h 2344739"/>
              <a:gd name="connsiteX97" fmla="*/ 8246982 w 12193149"/>
              <a:gd name="connsiteY97" fmla="*/ 2028854 h 2344739"/>
              <a:gd name="connsiteX98" fmla="*/ 8091420 w 12193149"/>
              <a:gd name="connsiteY98" fmla="*/ 2075015 h 2344739"/>
              <a:gd name="connsiteX99" fmla="*/ 7906555 w 12193149"/>
              <a:gd name="connsiteY99" fmla="*/ 2116988 h 2344739"/>
              <a:gd name="connsiteX100" fmla="*/ 7719893 w 12193149"/>
              <a:gd name="connsiteY100" fmla="*/ 2142703 h 2344739"/>
              <a:gd name="connsiteX101" fmla="*/ 7615495 w 12193149"/>
              <a:gd name="connsiteY101" fmla="*/ 2139232 h 2344739"/>
              <a:gd name="connsiteX102" fmla="*/ 7528691 w 12193149"/>
              <a:gd name="connsiteY102" fmla="*/ 2145060 h 2344739"/>
              <a:gd name="connsiteX103" fmla="*/ 7520719 w 12193149"/>
              <a:gd name="connsiteY103" fmla="*/ 2147613 h 2344739"/>
              <a:gd name="connsiteX104" fmla="*/ 7508559 w 12193149"/>
              <a:gd name="connsiteY104" fmla="*/ 2148948 h 2344739"/>
              <a:gd name="connsiteX105" fmla="*/ 7508188 w 12193149"/>
              <a:gd name="connsiteY105" fmla="*/ 2148621 h 2344739"/>
              <a:gd name="connsiteX106" fmla="*/ 7496943 w 12193149"/>
              <a:gd name="connsiteY106" fmla="*/ 2150573 h 2344739"/>
              <a:gd name="connsiteX107" fmla="*/ 7406539 w 12193149"/>
              <a:gd name="connsiteY107" fmla="*/ 2142468 h 2344739"/>
              <a:gd name="connsiteX108" fmla="*/ 7219707 w 12193149"/>
              <a:gd name="connsiteY108" fmla="*/ 2156680 h 2344739"/>
              <a:gd name="connsiteX109" fmla="*/ 7202249 w 12193149"/>
              <a:gd name="connsiteY109" fmla="*/ 2161230 h 2344739"/>
              <a:gd name="connsiteX110" fmla="*/ 7198152 w 12193149"/>
              <a:gd name="connsiteY110" fmla="*/ 2166588 h 2344739"/>
              <a:gd name="connsiteX111" fmla="*/ 7171956 w 12193149"/>
              <a:gd name="connsiteY111" fmla="*/ 2171236 h 2344739"/>
              <a:gd name="connsiteX112" fmla="*/ 7098136 w 12193149"/>
              <a:gd name="connsiteY112" fmla="*/ 2183464 h 2344739"/>
              <a:gd name="connsiteX113" fmla="*/ 7019644 w 12193149"/>
              <a:gd name="connsiteY113" fmla="*/ 2183090 h 2344739"/>
              <a:gd name="connsiteX114" fmla="*/ 6905294 w 12193149"/>
              <a:gd name="connsiteY114" fmla="*/ 2212596 h 2344739"/>
              <a:gd name="connsiteX115" fmla="*/ 6709370 w 12193149"/>
              <a:gd name="connsiteY115" fmla="*/ 2240551 h 2344739"/>
              <a:gd name="connsiteX116" fmla="*/ 6550602 w 12193149"/>
              <a:gd name="connsiteY116" fmla="*/ 2269327 h 2344739"/>
              <a:gd name="connsiteX117" fmla="*/ 6318708 w 12193149"/>
              <a:gd name="connsiteY117" fmla="*/ 2316127 h 2344739"/>
              <a:gd name="connsiteX118" fmla="*/ 6169822 w 12193149"/>
              <a:gd name="connsiteY118" fmla="*/ 2318214 h 2344739"/>
              <a:gd name="connsiteX119" fmla="*/ 6074996 w 12193149"/>
              <a:gd name="connsiteY119" fmla="*/ 2338676 h 2344739"/>
              <a:gd name="connsiteX120" fmla="*/ 6069677 w 12193149"/>
              <a:gd name="connsiteY120" fmla="*/ 2337139 h 2344739"/>
              <a:gd name="connsiteX121" fmla="*/ 6049786 w 12193149"/>
              <a:gd name="connsiteY121" fmla="*/ 2337822 h 2344739"/>
              <a:gd name="connsiteX122" fmla="*/ 6042433 w 12193149"/>
              <a:gd name="connsiteY122" fmla="*/ 2329473 h 2344739"/>
              <a:gd name="connsiteX123" fmla="*/ 6011238 w 12193149"/>
              <a:gd name="connsiteY123" fmla="*/ 2324380 h 2344739"/>
              <a:gd name="connsiteX124" fmla="*/ 5958523 w 12193149"/>
              <a:gd name="connsiteY124" fmla="*/ 2328024 h 2344739"/>
              <a:gd name="connsiteX125" fmla="*/ 5760067 w 12193149"/>
              <a:gd name="connsiteY125" fmla="*/ 2343716 h 2344739"/>
              <a:gd name="connsiteX126" fmla="*/ 5628108 w 12193149"/>
              <a:gd name="connsiteY126" fmla="*/ 2344739 h 2344739"/>
              <a:gd name="connsiteX127" fmla="*/ 5472054 w 12193149"/>
              <a:gd name="connsiteY127" fmla="*/ 2330719 h 2344739"/>
              <a:gd name="connsiteX128" fmla="*/ 5433909 w 12193149"/>
              <a:gd name="connsiteY128" fmla="*/ 2319466 h 2344739"/>
              <a:gd name="connsiteX129" fmla="*/ 5382817 w 12193149"/>
              <a:gd name="connsiteY129" fmla="*/ 2301764 h 2344739"/>
              <a:gd name="connsiteX130" fmla="*/ 5262912 w 12193149"/>
              <a:gd name="connsiteY130" fmla="*/ 2281347 h 2344739"/>
              <a:gd name="connsiteX131" fmla="*/ 5224109 w 12193149"/>
              <a:gd name="connsiteY131" fmla="*/ 2270223 h 2344739"/>
              <a:gd name="connsiteX132" fmla="*/ 5175808 w 12193149"/>
              <a:gd name="connsiteY132" fmla="*/ 2267233 h 2344739"/>
              <a:gd name="connsiteX133" fmla="*/ 5157702 w 12193149"/>
              <a:gd name="connsiteY133" fmla="*/ 2260010 h 2344739"/>
              <a:gd name="connsiteX134" fmla="*/ 5143747 w 12193149"/>
              <a:gd name="connsiteY134" fmla="*/ 2256610 h 2344739"/>
              <a:gd name="connsiteX135" fmla="*/ 5140744 w 12193149"/>
              <a:gd name="connsiteY135" fmla="*/ 2254509 h 2344739"/>
              <a:gd name="connsiteX136" fmla="*/ 5122807 w 12193149"/>
              <a:gd name="connsiteY136" fmla="*/ 2243656 h 2344739"/>
              <a:gd name="connsiteX137" fmla="*/ 5066938 w 12193149"/>
              <a:gd name="connsiteY137" fmla="*/ 2250227 h 2344739"/>
              <a:gd name="connsiteX138" fmla="*/ 5012662 w 12193149"/>
              <a:gd name="connsiteY138" fmla="*/ 2233846 h 2344739"/>
              <a:gd name="connsiteX139" fmla="*/ 4841589 w 12193149"/>
              <a:gd name="connsiteY139" fmla="*/ 2209829 h 2344739"/>
              <a:gd name="connsiteX140" fmla="*/ 4763595 w 12193149"/>
              <a:gd name="connsiteY140" fmla="*/ 2182061 h 2344739"/>
              <a:gd name="connsiteX141" fmla="*/ 4724334 w 12193149"/>
              <a:gd name="connsiteY141" fmla="*/ 2173047 h 2344739"/>
              <a:gd name="connsiteX142" fmla="*/ 4722324 w 12193149"/>
              <a:gd name="connsiteY142" fmla="*/ 2172298 h 2344739"/>
              <a:gd name="connsiteX143" fmla="*/ 4723259 w 12193149"/>
              <a:gd name="connsiteY143" fmla="*/ 2172087 h 2344739"/>
              <a:gd name="connsiteX144" fmla="*/ 4718350 w 12193149"/>
              <a:gd name="connsiteY144" fmla="*/ 2170817 h 2344739"/>
              <a:gd name="connsiteX145" fmla="*/ 4722324 w 12193149"/>
              <a:gd name="connsiteY145" fmla="*/ 2172298 h 2344739"/>
              <a:gd name="connsiteX146" fmla="*/ 4716674 w 12193149"/>
              <a:gd name="connsiteY146" fmla="*/ 2173573 h 2344739"/>
              <a:gd name="connsiteX147" fmla="*/ 4516962 w 12193149"/>
              <a:gd name="connsiteY147" fmla="*/ 2163671 h 2344739"/>
              <a:gd name="connsiteX148" fmla="*/ 4429691 w 12193149"/>
              <a:gd name="connsiteY148" fmla="*/ 2153020 h 2344739"/>
              <a:gd name="connsiteX149" fmla="*/ 4364023 w 12193149"/>
              <a:gd name="connsiteY149" fmla="*/ 2151674 h 2344739"/>
              <a:gd name="connsiteX150" fmla="*/ 4318114 w 12193149"/>
              <a:gd name="connsiteY150" fmla="*/ 2158289 h 2344739"/>
              <a:gd name="connsiteX151" fmla="*/ 4316258 w 12193149"/>
              <a:gd name="connsiteY151" fmla="*/ 2156948 h 2344739"/>
              <a:gd name="connsiteX152" fmla="*/ 4296292 w 12193149"/>
              <a:gd name="connsiteY152" fmla="*/ 2155069 h 2344739"/>
              <a:gd name="connsiteX153" fmla="*/ 4291212 w 12193149"/>
              <a:gd name="connsiteY153" fmla="*/ 2157986 h 2344739"/>
              <a:gd name="connsiteX154" fmla="*/ 4277290 w 12193149"/>
              <a:gd name="connsiteY154" fmla="*/ 2157740 h 2344739"/>
              <a:gd name="connsiteX155" fmla="*/ 4249265 w 12193149"/>
              <a:gd name="connsiteY155" fmla="*/ 2160064 h 2344739"/>
              <a:gd name="connsiteX156" fmla="*/ 4203199 w 12193149"/>
              <a:gd name="connsiteY156" fmla="*/ 2157269 h 2344739"/>
              <a:gd name="connsiteX157" fmla="*/ 4202893 w 12193149"/>
              <a:gd name="connsiteY157" fmla="*/ 2156010 h 2344739"/>
              <a:gd name="connsiteX158" fmla="*/ 4192396 w 12193149"/>
              <a:gd name="connsiteY158" fmla="*/ 2150376 h 2344739"/>
              <a:gd name="connsiteX159" fmla="*/ 4143893 w 12193149"/>
              <a:gd name="connsiteY159" fmla="*/ 2134511 h 2344739"/>
              <a:gd name="connsiteX160" fmla="*/ 4084245 w 12193149"/>
              <a:gd name="connsiteY160" fmla="*/ 2107978 h 2344739"/>
              <a:gd name="connsiteX161" fmla="*/ 4075694 w 12193149"/>
              <a:gd name="connsiteY161" fmla="*/ 2107143 h 2344739"/>
              <a:gd name="connsiteX162" fmla="*/ 4075575 w 12193149"/>
              <a:gd name="connsiteY162" fmla="*/ 2106844 h 2344739"/>
              <a:gd name="connsiteX163" fmla="*/ 4066658 w 12193149"/>
              <a:gd name="connsiteY163" fmla="*/ 2105400 h 2344739"/>
              <a:gd name="connsiteX164" fmla="*/ 4060102 w 12193149"/>
              <a:gd name="connsiteY164" fmla="*/ 2105618 h 2344739"/>
              <a:gd name="connsiteX165" fmla="*/ 4043512 w 12193149"/>
              <a:gd name="connsiteY165" fmla="*/ 2103997 h 2344739"/>
              <a:gd name="connsiteX166" fmla="*/ 4038145 w 12193149"/>
              <a:gd name="connsiteY166" fmla="*/ 2101563 h 2344739"/>
              <a:gd name="connsiteX167" fmla="*/ 4036511 w 12193149"/>
              <a:gd name="connsiteY167" fmla="*/ 2097896 h 2344739"/>
              <a:gd name="connsiteX168" fmla="*/ 4034926 w 12193149"/>
              <a:gd name="connsiteY168" fmla="*/ 2098131 h 2344739"/>
              <a:gd name="connsiteX169" fmla="*/ 4005686 w 12193149"/>
              <a:gd name="connsiteY169" fmla="*/ 2085563 h 2344739"/>
              <a:gd name="connsiteX170" fmla="*/ 3937994 w 12193149"/>
              <a:gd name="connsiteY170" fmla="*/ 2068106 h 2344739"/>
              <a:gd name="connsiteX171" fmla="*/ 3898423 w 12193149"/>
              <a:gd name="connsiteY171" fmla="*/ 2062451 h 2344739"/>
              <a:gd name="connsiteX172" fmla="*/ 3790908 w 12193149"/>
              <a:gd name="connsiteY172" fmla="*/ 2042213 h 2344739"/>
              <a:gd name="connsiteX173" fmla="*/ 3683661 w 12193149"/>
              <a:gd name="connsiteY173" fmla="*/ 2018290 h 2344739"/>
              <a:gd name="connsiteX174" fmla="*/ 3611183 w 12193149"/>
              <a:gd name="connsiteY174" fmla="*/ 1986019 h 2344739"/>
              <a:gd name="connsiteX175" fmla="*/ 3605003 w 12193149"/>
              <a:gd name="connsiteY175" fmla="*/ 1987381 h 2344739"/>
              <a:gd name="connsiteX176" fmla="*/ 3595884 w 12193149"/>
              <a:gd name="connsiteY176" fmla="*/ 1987545 h 2344739"/>
              <a:gd name="connsiteX177" fmla="*/ 3595649 w 12193149"/>
              <a:gd name="connsiteY177" fmla="*/ 1987276 h 2344739"/>
              <a:gd name="connsiteX178" fmla="*/ 3587126 w 12193149"/>
              <a:gd name="connsiteY178" fmla="*/ 1987966 h 2344739"/>
              <a:gd name="connsiteX179" fmla="*/ 3537283 w 12193149"/>
              <a:gd name="connsiteY179" fmla="*/ 1978267 h 2344739"/>
              <a:gd name="connsiteX180" fmla="*/ 3474371 w 12193149"/>
              <a:gd name="connsiteY180" fmla="*/ 1974606 h 2344739"/>
              <a:gd name="connsiteX181" fmla="*/ 3401876 w 12193149"/>
              <a:gd name="connsiteY181" fmla="*/ 1962558 h 2344739"/>
              <a:gd name="connsiteX182" fmla="*/ 3365036 w 12193149"/>
              <a:gd name="connsiteY182" fmla="*/ 1979510 h 2344739"/>
              <a:gd name="connsiteX183" fmla="*/ 3345174 w 12193149"/>
              <a:gd name="connsiteY183" fmla="*/ 1981192 h 2344739"/>
              <a:gd name="connsiteX184" fmla="*/ 3342846 w 12193149"/>
              <a:gd name="connsiteY184" fmla="*/ 1980217 h 2344739"/>
              <a:gd name="connsiteX185" fmla="*/ 3263504 w 12193149"/>
              <a:gd name="connsiteY185" fmla="*/ 1986094 h 2344739"/>
              <a:gd name="connsiteX186" fmla="*/ 3143704 w 12193149"/>
              <a:gd name="connsiteY186" fmla="*/ 1993869 h 2344739"/>
              <a:gd name="connsiteX187" fmla="*/ 3031439 w 12193149"/>
              <a:gd name="connsiteY187" fmla="*/ 1996512 h 2344739"/>
              <a:gd name="connsiteX188" fmla="*/ 2782717 w 12193149"/>
              <a:gd name="connsiteY188" fmla="*/ 2018333 h 2344739"/>
              <a:gd name="connsiteX189" fmla="*/ 2647675 w 12193149"/>
              <a:gd name="connsiteY189" fmla="*/ 2028869 h 2344739"/>
              <a:gd name="connsiteX190" fmla="*/ 2569176 w 12193149"/>
              <a:gd name="connsiteY190" fmla="*/ 2002628 h 2344739"/>
              <a:gd name="connsiteX191" fmla="*/ 2444403 w 12193149"/>
              <a:gd name="connsiteY191" fmla="*/ 2016529 h 2344739"/>
              <a:gd name="connsiteX192" fmla="*/ 2316260 w 12193149"/>
              <a:gd name="connsiteY192" fmla="*/ 2024996 h 2344739"/>
              <a:gd name="connsiteX193" fmla="*/ 2209726 w 12193149"/>
              <a:gd name="connsiteY193" fmla="*/ 2019763 h 2344739"/>
              <a:gd name="connsiteX194" fmla="*/ 2095813 w 12193149"/>
              <a:gd name="connsiteY194" fmla="*/ 2003052 h 2344739"/>
              <a:gd name="connsiteX195" fmla="*/ 1998504 w 12193149"/>
              <a:gd name="connsiteY195" fmla="*/ 1995032 h 2344739"/>
              <a:gd name="connsiteX196" fmla="*/ 1929320 w 12193149"/>
              <a:gd name="connsiteY196" fmla="*/ 2016977 h 2344739"/>
              <a:gd name="connsiteX197" fmla="*/ 1922798 w 12193149"/>
              <a:gd name="connsiteY197" fmla="*/ 2012146 h 2344739"/>
              <a:gd name="connsiteX198" fmla="*/ 1874228 w 12193149"/>
              <a:gd name="connsiteY198" fmla="*/ 2013741 h 2344739"/>
              <a:gd name="connsiteX199" fmla="*/ 1787803 w 12193149"/>
              <a:gd name="connsiteY199" fmla="*/ 2041363 h 2344739"/>
              <a:gd name="connsiteX200" fmla="*/ 1739352 w 12193149"/>
              <a:gd name="connsiteY200" fmla="*/ 2036312 h 2344739"/>
              <a:gd name="connsiteX201" fmla="*/ 1676219 w 12193149"/>
              <a:gd name="connsiteY201" fmla="*/ 2019963 h 2344739"/>
              <a:gd name="connsiteX202" fmla="*/ 1609817 w 12193149"/>
              <a:gd name="connsiteY202" fmla="*/ 2013066 h 2344739"/>
              <a:gd name="connsiteX203" fmla="*/ 1497258 w 12193149"/>
              <a:gd name="connsiteY203" fmla="*/ 1987476 h 2344739"/>
              <a:gd name="connsiteX204" fmla="*/ 1151127 w 12193149"/>
              <a:gd name="connsiteY204" fmla="*/ 1938041 h 2344739"/>
              <a:gd name="connsiteX205" fmla="*/ 859417 w 12193149"/>
              <a:gd name="connsiteY205" fmla="*/ 1928608 h 2344739"/>
              <a:gd name="connsiteX206" fmla="*/ 838688 w 12193149"/>
              <a:gd name="connsiteY206" fmla="*/ 1929821 h 2344739"/>
              <a:gd name="connsiteX207" fmla="*/ 817957 w 12193149"/>
              <a:gd name="connsiteY207" fmla="*/ 1927857 h 2344739"/>
              <a:gd name="connsiteX208" fmla="*/ 812654 w 12193149"/>
              <a:gd name="connsiteY208" fmla="*/ 1930751 h 2344739"/>
              <a:gd name="connsiteX209" fmla="*/ 721195 w 12193149"/>
              <a:gd name="connsiteY209" fmla="*/ 1929661 h 2344739"/>
              <a:gd name="connsiteX210" fmla="*/ 720890 w 12193149"/>
              <a:gd name="connsiteY210" fmla="*/ 1928399 h 2344739"/>
              <a:gd name="connsiteX211" fmla="*/ 710023 w 12193149"/>
              <a:gd name="connsiteY211" fmla="*/ 1922722 h 2344739"/>
              <a:gd name="connsiteX212" fmla="*/ 597940 w 12193149"/>
              <a:gd name="connsiteY212" fmla="*/ 1879864 h 2344739"/>
              <a:gd name="connsiteX213" fmla="*/ 579683 w 12193149"/>
              <a:gd name="connsiteY213" fmla="*/ 1877212 h 2344739"/>
              <a:gd name="connsiteX214" fmla="*/ 572865 w 12193149"/>
              <a:gd name="connsiteY214" fmla="*/ 1877401 h 2344739"/>
              <a:gd name="connsiteX215" fmla="*/ 446247 w 12193149"/>
              <a:gd name="connsiteY215" fmla="*/ 1839371 h 2344739"/>
              <a:gd name="connsiteX216" fmla="*/ 405163 w 12193149"/>
              <a:gd name="connsiteY216" fmla="*/ 1833548 h 2344739"/>
              <a:gd name="connsiteX217" fmla="*/ 293583 w 12193149"/>
              <a:gd name="connsiteY217" fmla="*/ 1812852 h 2344739"/>
              <a:gd name="connsiteX218" fmla="*/ 119529 w 12193149"/>
              <a:gd name="connsiteY218" fmla="*/ 1761047 h 2344739"/>
              <a:gd name="connsiteX219" fmla="*/ 16674 w 12193149"/>
              <a:gd name="connsiteY219" fmla="*/ 1758191 h 2344739"/>
              <a:gd name="connsiteX220" fmla="*/ 1150 w 12193149"/>
              <a:gd name="connsiteY220" fmla="*/ 1752722 h 2344739"/>
              <a:gd name="connsiteX221" fmla="*/ 1148 w 12193149"/>
              <a:gd name="connsiteY221" fmla="*/ 222213 h 2344739"/>
              <a:gd name="connsiteX222" fmla="*/ 1148 w 12193149"/>
              <a:gd name="connsiteY222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38590 w 12193149"/>
              <a:gd name="connsiteY65" fmla="*/ 1869293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585655 w 12193149"/>
              <a:gd name="connsiteY63" fmla="*/ 1795542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219707 w 12193149"/>
              <a:gd name="connsiteY105" fmla="*/ 2156680 h 2344739"/>
              <a:gd name="connsiteX106" fmla="*/ 7202249 w 12193149"/>
              <a:gd name="connsiteY106" fmla="*/ 2161230 h 2344739"/>
              <a:gd name="connsiteX107" fmla="*/ 7198152 w 12193149"/>
              <a:gd name="connsiteY107" fmla="*/ 2166588 h 2344739"/>
              <a:gd name="connsiteX108" fmla="*/ 7171956 w 12193149"/>
              <a:gd name="connsiteY108" fmla="*/ 2171236 h 2344739"/>
              <a:gd name="connsiteX109" fmla="*/ 7098136 w 12193149"/>
              <a:gd name="connsiteY109" fmla="*/ 2183464 h 2344739"/>
              <a:gd name="connsiteX110" fmla="*/ 7019644 w 12193149"/>
              <a:gd name="connsiteY110" fmla="*/ 2183090 h 2344739"/>
              <a:gd name="connsiteX111" fmla="*/ 6905294 w 12193149"/>
              <a:gd name="connsiteY111" fmla="*/ 2212596 h 2344739"/>
              <a:gd name="connsiteX112" fmla="*/ 6709370 w 12193149"/>
              <a:gd name="connsiteY112" fmla="*/ 2240551 h 2344739"/>
              <a:gd name="connsiteX113" fmla="*/ 6550602 w 12193149"/>
              <a:gd name="connsiteY113" fmla="*/ 2269327 h 2344739"/>
              <a:gd name="connsiteX114" fmla="*/ 6318708 w 12193149"/>
              <a:gd name="connsiteY114" fmla="*/ 2316127 h 2344739"/>
              <a:gd name="connsiteX115" fmla="*/ 6169822 w 12193149"/>
              <a:gd name="connsiteY115" fmla="*/ 2318214 h 2344739"/>
              <a:gd name="connsiteX116" fmla="*/ 6074996 w 12193149"/>
              <a:gd name="connsiteY116" fmla="*/ 2338676 h 2344739"/>
              <a:gd name="connsiteX117" fmla="*/ 6069677 w 12193149"/>
              <a:gd name="connsiteY117" fmla="*/ 2337139 h 2344739"/>
              <a:gd name="connsiteX118" fmla="*/ 6049786 w 12193149"/>
              <a:gd name="connsiteY118" fmla="*/ 2337822 h 2344739"/>
              <a:gd name="connsiteX119" fmla="*/ 6042433 w 12193149"/>
              <a:gd name="connsiteY119" fmla="*/ 2329473 h 2344739"/>
              <a:gd name="connsiteX120" fmla="*/ 6011238 w 12193149"/>
              <a:gd name="connsiteY120" fmla="*/ 2324380 h 2344739"/>
              <a:gd name="connsiteX121" fmla="*/ 5958523 w 12193149"/>
              <a:gd name="connsiteY121" fmla="*/ 2328024 h 2344739"/>
              <a:gd name="connsiteX122" fmla="*/ 5760067 w 12193149"/>
              <a:gd name="connsiteY122" fmla="*/ 2343716 h 2344739"/>
              <a:gd name="connsiteX123" fmla="*/ 5628108 w 12193149"/>
              <a:gd name="connsiteY123" fmla="*/ 2344739 h 2344739"/>
              <a:gd name="connsiteX124" fmla="*/ 5472054 w 12193149"/>
              <a:gd name="connsiteY124" fmla="*/ 2330719 h 2344739"/>
              <a:gd name="connsiteX125" fmla="*/ 5433909 w 12193149"/>
              <a:gd name="connsiteY125" fmla="*/ 2319466 h 2344739"/>
              <a:gd name="connsiteX126" fmla="*/ 5382817 w 12193149"/>
              <a:gd name="connsiteY126" fmla="*/ 2301764 h 2344739"/>
              <a:gd name="connsiteX127" fmla="*/ 5262912 w 12193149"/>
              <a:gd name="connsiteY127" fmla="*/ 2281347 h 2344739"/>
              <a:gd name="connsiteX128" fmla="*/ 5224109 w 12193149"/>
              <a:gd name="connsiteY128" fmla="*/ 2270223 h 2344739"/>
              <a:gd name="connsiteX129" fmla="*/ 5175808 w 12193149"/>
              <a:gd name="connsiteY129" fmla="*/ 2267233 h 2344739"/>
              <a:gd name="connsiteX130" fmla="*/ 5157702 w 12193149"/>
              <a:gd name="connsiteY130" fmla="*/ 2260010 h 2344739"/>
              <a:gd name="connsiteX131" fmla="*/ 5143747 w 12193149"/>
              <a:gd name="connsiteY131" fmla="*/ 2256610 h 2344739"/>
              <a:gd name="connsiteX132" fmla="*/ 5140744 w 12193149"/>
              <a:gd name="connsiteY132" fmla="*/ 2254509 h 2344739"/>
              <a:gd name="connsiteX133" fmla="*/ 5122807 w 12193149"/>
              <a:gd name="connsiteY133" fmla="*/ 2243656 h 2344739"/>
              <a:gd name="connsiteX134" fmla="*/ 5066938 w 12193149"/>
              <a:gd name="connsiteY134" fmla="*/ 2250227 h 2344739"/>
              <a:gd name="connsiteX135" fmla="*/ 5012662 w 12193149"/>
              <a:gd name="connsiteY135" fmla="*/ 2233846 h 2344739"/>
              <a:gd name="connsiteX136" fmla="*/ 4841589 w 12193149"/>
              <a:gd name="connsiteY136" fmla="*/ 2209829 h 2344739"/>
              <a:gd name="connsiteX137" fmla="*/ 4763595 w 12193149"/>
              <a:gd name="connsiteY137" fmla="*/ 2182061 h 2344739"/>
              <a:gd name="connsiteX138" fmla="*/ 4724334 w 12193149"/>
              <a:gd name="connsiteY138" fmla="*/ 2173047 h 2344739"/>
              <a:gd name="connsiteX139" fmla="*/ 4722324 w 12193149"/>
              <a:gd name="connsiteY139" fmla="*/ 2172298 h 2344739"/>
              <a:gd name="connsiteX140" fmla="*/ 4723259 w 12193149"/>
              <a:gd name="connsiteY140" fmla="*/ 2172087 h 2344739"/>
              <a:gd name="connsiteX141" fmla="*/ 4718350 w 12193149"/>
              <a:gd name="connsiteY141" fmla="*/ 2170817 h 2344739"/>
              <a:gd name="connsiteX142" fmla="*/ 4722324 w 12193149"/>
              <a:gd name="connsiteY142" fmla="*/ 2172298 h 2344739"/>
              <a:gd name="connsiteX143" fmla="*/ 4716674 w 12193149"/>
              <a:gd name="connsiteY143" fmla="*/ 2173573 h 2344739"/>
              <a:gd name="connsiteX144" fmla="*/ 4516962 w 12193149"/>
              <a:gd name="connsiteY144" fmla="*/ 2163671 h 2344739"/>
              <a:gd name="connsiteX145" fmla="*/ 4429691 w 12193149"/>
              <a:gd name="connsiteY145" fmla="*/ 2153020 h 2344739"/>
              <a:gd name="connsiteX146" fmla="*/ 4364023 w 12193149"/>
              <a:gd name="connsiteY146" fmla="*/ 2151674 h 2344739"/>
              <a:gd name="connsiteX147" fmla="*/ 4318114 w 12193149"/>
              <a:gd name="connsiteY147" fmla="*/ 2158289 h 2344739"/>
              <a:gd name="connsiteX148" fmla="*/ 4316258 w 12193149"/>
              <a:gd name="connsiteY148" fmla="*/ 2156948 h 2344739"/>
              <a:gd name="connsiteX149" fmla="*/ 4296292 w 12193149"/>
              <a:gd name="connsiteY149" fmla="*/ 2155069 h 2344739"/>
              <a:gd name="connsiteX150" fmla="*/ 4291212 w 12193149"/>
              <a:gd name="connsiteY150" fmla="*/ 2157986 h 2344739"/>
              <a:gd name="connsiteX151" fmla="*/ 4277290 w 12193149"/>
              <a:gd name="connsiteY151" fmla="*/ 2157740 h 2344739"/>
              <a:gd name="connsiteX152" fmla="*/ 4249265 w 12193149"/>
              <a:gd name="connsiteY152" fmla="*/ 2160064 h 2344739"/>
              <a:gd name="connsiteX153" fmla="*/ 4203199 w 12193149"/>
              <a:gd name="connsiteY153" fmla="*/ 2157269 h 2344739"/>
              <a:gd name="connsiteX154" fmla="*/ 4202893 w 12193149"/>
              <a:gd name="connsiteY154" fmla="*/ 2156010 h 2344739"/>
              <a:gd name="connsiteX155" fmla="*/ 4192396 w 12193149"/>
              <a:gd name="connsiteY155" fmla="*/ 2150376 h 2344739"/>
              <a:gd name="connsiteX156" fmla="*/ 4143893 w 12193149"/>
              <a:gd name="connsiteY156" fmla="*/ 2134511 h 2344739"/>
              <a:gd name="connsiteX157" fmla="*/ 4084245 w 12193149"/>
              <a:gd name="connsiteY157" fmla="*/ 2107978 h 2344739"/>
              <a:gd name="connsiteX158" fmla="*/ 4075694 w 12193149"/>
              <a:gd name="connsiteY158" fmla="*/ 2107143 h 2344739"/>
              <a:gd name="connsiteX159" fmla="*/ 4075575 w 12193149"/>
              <a:gd name="connsiteY159" fmla="*/ 2106844 h 2344739"/>
              <a:gd name="connsiteX160" fmla="*/ 4066658 w 12193149"/>
              <a:gd name="connsiteY160" fmla="*/ 2105400 h 2344739"/>
              <a:gd name="connsiteX161" fmla="*/ 4060102 w 12193149"/>
              <a:gd name="connsiteY161" fmla="*/ 2105618 h 2344739"/>
              <a:gd name="connsiteX162" fmla="*/ 4043512 w 12193149"/>
              <a:gd name="connsiteY162" fmla="*/ 2103997 h 2344739"/>
              <a:gd name="connsiteX163" fmla="*/ 4038145 w 12193149"/>
              <a:gd name="connsiteY163" fmla="*/ 2101563 h 2344739"/>
              <a:gd name="connsiteX164" fmla="*/ 4036511 w 12193149"/>
              <a:gd name="connsiteY164" fmla="*/ 2097896 h 2344739"/>
              <a:gd name="connsiteX165" fmla="*/ 4034926 w 12193149"/>
              <a:gd name="connsiteY165" fmla="*/ 2098131 h 2344739"/>
              <a:gd name="connsiteX166" fmla="*/ 4005686 w 12193149"/>
              <a:gd name="connsiteY166" fmla="*/ 2085563 h 2344739"/>
              <a:gd name="connsiteX167" fmla="*/ 3937994 w 12193149"/>
              <a:gd name="connsiteY167" fmla="*/ 2068106 h 2344739"/>
              <a:gd name="connsiteX168" fmla="*/ 3898423 w 12193149"/>
              <a:gd name="connsiteY168" fmla="*/ 2062451 h 2344739"/>
              <a:gd name="connsiteX169" fmla="*/ 3790908 w 12193149"/>
              <a:gd name="connsiteY169" fmla="*/ 2042213 h 2344739"/>
              <a:gd name="connsiteX170" fmla="*/ 3683661 w 12193149"/>
              <a:gd name="connsiteY170" fmla="*/ 2018290 h 2344739"/>
              <a:gd name="connsiteX171" fmla="*/ 3611183 w 12193149"/>
              <a:gd name="connsiteY171" fmla="*/ 1986019 h 2344739"/>
              <a:gd name="connsiteX172" fmla="*/ 3605003 w 12193149"/>
              <a:gd name="connsiteY172" fmla="*/ 1987381 h 2344739"/>
              <a:gd name="connsiteX173" fmla="*/ 3595884 w 12193149"/>
              <a:gd name="connsiteY173" fmla="*/ 1987545 h 2344739"/>
              <a:gd name="connsiteX174" fmla="*/ 3595649 w 12193149"/>
              <a:gd name="connsiteY174" fmla="*/ 1987276 h 2344739"/>
              <a:gd name="connsiteX175" fmla="*/ 3587126 w 12193149"/>
              <a:gd name="connsiteY175" fmla="*/ 1987966 h 2344739"/>
              <a:gd name="connsiteX176" fmla="*/ 3537283 w 12193149"/>
              <a:gd name="connsiteY176" fmla="*/ 1978267 h 2344739"/>
              <a:gd name="connsiteX177" fmla="*/ 3474371 w 12193149"/>
              <a:gd name="connsiteY177" fmla="*/ 1974606 h 2344739"/>
              <a:gd name="connsiteX178" fmla="*/ 3401876 w 12193149"/>
              <a:gd name="connsiteY178" fmla="*/ 1962558 h 2344739"/>
              <a:gd name="connsiteX179" fmla="*/ 3365036 w 12193149"/>
              <a:gd name="connsiteY179" fmla="*/ 1979510 h 2344739"/>
              <a:gd name="connsiteX180" fmla="*/ 3345174 w 12193149"/>
              <a:gd name="connsiteY180" fmla="*/ 1981192 h 2344739"/>
              <a:gd name="connsiteX181" fmla="*/ 3342846 w 12193149"/>
              <a:gd name="connsiteY181" fmla="*/ 1980217 h 2344739"/>
              <a:gd name="connsiteX182" fmla="*/ 3263504 w 12193149"/>
              <a:gd name="connsiteY182" fmla="*/ 1986094 h 2344739"/>
              <a:gd name="connsiteX183" fmla="*/ 3143704 w 12193149"/>
              <a:gd name="connsiteY183" fmla="*/ 1993869 h 2344739"/>
              <a:gd name="connsiteX184" fmla="*/ 3031439 w 12193149"/>
              <a:gd name="connsiteY184" fmla="*/ 1996512 h 2344739"/>
              <a:gd name="connsiteX185" fmla="*/ 2782717 w 12193149"/>
              <a:gd name="connsiteY185" fmla="*/ 2018333 h 2344739"/>
              <a:gd name="connsiteX186" fmla="*/ 2647675 w 12193149"/>
              <a:gd name="connsiteY186" fmla="*/ 2028869 h 2344739"/>
              <a:gd name="connsiteX187" fmla="*/ 2569176 w 12193149"/>
              <a:gd name="connsiteY187" fmla="*/ 2002628 h 2344739"/>
              <a:gd name="connsiteX188" fmla="*/ 2444403 w 12193149"/>
              <a:gd name="connsiteY188" fmla="*/ 2016529 h 2344739"/>
              <a:gd name="connsiteX189" fmla="*/ 2316260 w 12193149"/>
              <a:gd name="connsiteY189" fmla="*/ 2024996 h 2344739"/>
              <a:gd name="connsiteX190" fmla="*/ 2209726 w 12193149"/>
              <a:gd name="connsiteY190" fmla="*/ 2019763 h 2344739"/>
              <a:gd name="connsiteX191" fmla="*/ 2095813 w 12193149"/>
              <a:gd name="connsiteY191" fmla="*/ 2003052 h 2344739"/>
              <a:gd name="connsiteX192" fmla="*/ 1998504 w 12193149"/>
              <a:gd name="connsiteY192" fmla="*/ 1995032 h 2344739"/>
              <a:gd name="connsiteX193" fmla="*/ 1929320 w 12193149"/>
              <a:gd name="connsiteY193" fmla="*/ 2016977 h 2344739"/>
              <a:gd name="connsiteX194" fmla="*/ 1922798 w 12193149"/>
              <a:gd name="connsiteY194" fmla="*/ 2012146 h 2344739"/>
              <a:gd name="connsiteX195" fmla="*/ 1874228 w 12193149"/>
              <a:gd name="connsiteY195" fmla="*/ 2013741 h 2344739"/>
              <a:gd name="connsiteX196" fmla="*/ 1787803 w 12193149"/>
              <a:gd name="connsiteY196" fmla="*/ 2041363 h 2344739"/>
              <a:gd name="connsiteX197" fmla="*/ 1739352 w 12193149"/>
              <a:gd name="connsiteY197" fmla="*/ 2036312 h 2344739"/>
              <a:gd name="connsiteX198" fmla="*/ 1676219 w 12193149"/>
              <a:gd name="connsiteY198" fmla="*/ 2019963 h 2344739"/>
              <a:gd name="connsiteX199" fmla="*/ 1609817 w 12193149"/>
              <a:gd name="connsiteY199" fmla="*/ 2013066 h 2344739"/>
              <a:gd name="connsiteX200" fmla="*/ 1497258 w 12193149"/>
              <a:gd name="connsiteY200" fmla="*/ 1987476 h 2344739"/>
              <a:gd name="connsiteX201" fmla="*/ 1151127 w 12193149"/>
              <a:gd name="connsiteY201" fmla="*/ 1938041 h 2344739"/>
              <a:gd name="connsiteX202" fmla="*/ 859417 w 12193149"/>
              <a:gd name="connsiteY202" fmla="*/ 1928608 h 2344739"/>
              <a:gd name="connsiteX203" fmla="*/ 838688 w 12193149"/>
              <a:gd name="connsiteY203" fmla="*/ 1929821 h 2344739"/>
              <a:gd name="connsiteX204" fmla="*/ 817957 w 12193149"/>
              <a:gd name="connsiteY204" fmla="*/ 1927857 h 2344739"/>
              <a:gd name="connsiteX205" fmla="*/ 812654 w 12193149"/>
              <a:gd name="connsiteY205" fmla="*/ 1930751 h 2344739"/>
              <a:gd name="connsiteX206" fmla="*/ 721195 w 12193149"/>
              <a:gd name="connsiteY206" fmla="*/ 1929661 h 2344739"/>
              <a:gd name="connsiteX207" fmla="*/ 720890 w 12193149"/>
              <a:gd name="connsiteY207" fmla="*/ 1928399 h 2344739"/>
              <a:gd name="connsiteX208" fmla="*/ 710023 w 12193149"/>
              <a:gd name="connsiteY208" fmla="*/ 1922722 h 2344739"/>
              <a:gd name="connsiteX209" fmla="*/ 597940 w 12193149"/>
              <a:gd name="connsiteY209" fmla="*/ 1879864 h 2344739"/>
              <a:gd name="connsiteX210" fmla="*/ 579683 w 12193149"/>
              <a:gd name="connsiteY210" fmla="*/ 1877212 h 2344739"/>
              <a:gd name="connsiteX211" fmla="*/ 572865 w 12193149"/>
              <a:gd name="connsiteY211" fmla="*/ 1877401 h 2344739"/>
              <a:gd name="connsiteX212" fmla="*/ 446247 w 12193149"/>
              <a:gd name="connsiteY212" fmla="*/ 1839371 h 2344739"/>
              <a:gd name="connsiteX213" fmla="*/ 405163 w 12193149"/>
              <a:gd name="connsiteY213" fmla="*/ 1833548 h 2344739"/>
              <a:gd name="connsiteX214" fmla="*/ 293583 w 12193149"/>
              <a:gd name="connsiteY214" fmla="*/ 1812852 h 2344739"/>
              <a:gd name="connsiteX215" fmla="*/ 119529 w 12193149"/>
              <a:gd name="connsiteY215" fmla="*/ 1761047 h 2344739"/>
              <a:gd name="connsiteX216" fmla="*/ 16674 w 12193149"/>
              <a:gd name="connsiteY216" fmla="*/ 1758191 h 2344739"/>
              <a:gd name="connsiteX217" fmla="*/ 1150 w 12193149"/>
              <a:gd name="connsiteY217" fmla="*/ 1752722 h 2344739"/>
              <a:gd name="connsiteX218" fmla="*/ 1148 w 12193149"/>
              <a:gd name="connsiteY218" fmla="*/ 222213 h 2344739"/>
              <a:gd name="connsiteX219" fmla="*/ 1148 w 12193149"/>
              <a:gd name="connsiteY219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590693 w 12193149"/>
              <a:gd name="connsiteY23" fmla="*/ 963777 h 2344739"/>
              <a:gd name="connsiteX24" fmla="*/ 11506817 w 12193149"/>
              <a:gd name="connsiteY24" fmla="*/ 1033623 h 2344739"/>
              <a:gd name="connsiteX25" fmla="*/ 11280332 w 12193149"/>
              <a:gd name="connsiteY25" fmla="*/ 1223571 h 2344739"/>
              <a:gd name="connsiteX26" fmla="*/ 11228309 w 12193149"/>
              <a:gd name="connsiteY26" fmla="*/ 1276236 h 2344739"/>
              <a:gd name="connsiteX27" fmla="*/ 11218087 w 12193149"/>
              <a:gd name="connsiteY27" fmla="*/ 1275961 h 2344739"/>
              <a:gd name="connsiteX28" fmla="*/ 11217184 w 12193149"/>
              <a:gd name="connsiteY28" fmla="*/ 1275018 h 2344739"/>
              <a:gd name="connsiteX29" fmla="*/ 11188885 w 12193149"/>
              <a:gd name="connsiteY29" fmla="*/ 1292383 h 2344739"/>
              <a:gd name="connsiteX30" fmla="*/ 11184501 w 12193149"/>
              <a:gd name="connsiteY30" fmla="*/ 1292525 h 2344739"/>
              <a:gd name="connsiteX31" fmla="*/ 11166854 w 12193149"/>
              <a:gd name="connsiteY31" fmla="*/ 1306612 h 2344739"/>
              <a:gd name="connsiteX32" fmla="*/ 11157311 w 12193149"/>
              <a:gd name="connsiteY32" fmla="*/ 1312414 h 2344739"/>
              <a:gd name="connsiteX33" fmla="*/ 11155496 w 12193149"/>
              <a:gd name="connsiteY33" fmla="*/ 1317097 h 2344739"/>
              <a:gd name="connsiteX34" fmla="*/ 11140961 w 12193149"/>
              <a:gd name="connsiteY34" fmla="*/ 1324115 h 2344739"/>
              <a:gd name="connsiteX35" fmla="*/ 11138961 w 12193149"/>
              <a:gd name="connsiteY35" fmla="*/ 1323772 h 2344739"/>
              <a:gd name="connsiteX36" fmla="*/ 11128208 w 12193149"/>
              <a:gd name="connsiteY36" fmla="*/ 1333832 h 2344739"/>
              <a:gd name="connsiteX37" fmla="*/ 11120691 w 12193149"/>
              <a:gd name="connsiteY37" fmla="*/ 1347424 h 2344739"/>
              <a:gd name="connsiteX38" fmla="*/ 10894683 w 12193149"/>
              <a:gd name="connsiteY38" fmla="*/ 1473399 h 2344739"/>
              <a:gd name="connsiteX39" fmla="*/ 10773300 w 12193149"/>
              <a:gd name="connsiteY39" fmla="*/ 1523191 h 2344739"/>
              <a:gd name="connsiteX40" fmla="*/ 10627668 w 12193149"/>
              <a:gd name="connsiteY40" fmla="*/ 1559229 h 2344739"/>
              <a:gd name="connsiteX41" fmla="*/ 10581895 w 12193149"/>
              <a:gd name="connsiteY41" fmla="*/ 1568689 h 2344739"/>
              <a:gd name="connsiteX42" fmla="*/ 10547790 w 12193149"/>
              <a:gd name="connsiteY42" fmla="*/ 1598423 h 2344739"/>
              <a:gd name="connsiteX43" fmla="*/ 10529643 w 12193149"/>
              <a:gd name="connsiteY43" fmla="*/ 1596907 h 2344739"/>
              <a:gd name="connsiteX44" fmla="*/ 10526446 w 12193149"/>
              <a:gd name="connsiteY44" fmla="*/ 1596411 h 2344739"/>
              <a:gd name="connsiteX45" fmla="*/ 10515129 w 12193149"/>
              <a:gd name="connsiteY45" fmla="*/ 1599537 h 2344739"/>
              <a:gd name="connsiteX46" fmla="*/ 10491735 w 12193149"/>
              <a:gd name="connsiteY46" fmla="*/ 1594156 h 2344739"/>
              <a:gd name="connsiteX47" fmla="*/ 10471418 w 12193149"/>
              <a:gd name="connsiteY47" fmla="*/ 1601693 h 2344739"/>
              <a:gd name="connsiteX48" fmla="*/ 10377042 w 12193149"/>
              <a:gd name="connsiteY48" fmla="*/ 1644598 h 2344739"/>
              <a:gd name="connsiteX49" fmla="*/ 10319338 w 12193149"/>
              <a:gd name="connsiteY49" fmla="*/ 1666221 h 2344739"/>
              <a:gd name="connsiteX50" fmla="*/ 10295467 w 12193149"/>
              <a:gd name="connsiteY50" fmla="*/ 1668079 h 2344739"/>
              <a:gd name="connsiteX51" fmla="*/ 10263443 w 12193149"/>
              <a:gd name="connsiteY51" fmla="*/ 1674948 h 2344739"/>
              <a:gd name="connsiteX52" fmla="*/ 10205418 w 12193149"/>
              <a:gd name="connsiteY52" fmla="*/ 1682149 h 2344739"/>
              <a:gd name="connsiteX53" fmla="*/ 10177759 w 12193149"/>
              <a:gd name="connsiteY53" fmla="*/ 1692943 h 2344739"/>
              <a:gd name="connsiteX54" fmla="*/ 10165070 w 12193149"/>
              <a:gd name="connsiteY54" fmla="*/ 1693739 h 2344739"/>
              <a:gd name="connsiteX55" fmla="*/ 10156308 w 12193149"/>
              <a:gd name="connsiteY55" fmla="*/ 1707487 h 2344739"/>
              <a:gd name="connsiteX56" fmla="*/ 10118267 w 12193149"/>
              <a:gd name="connsiteY56" fmla="*/ 1731142 h 2344739"/>
              <a:gd name="connsiteX57" fmla="*/ 10083317 w 12193149"/>
              <a:gd name="connsiteY57" fmla="*/ 1743296 h 2344739"/>
              <a:gd name="connsiteX58" fmla="*/ 10040388 w 12193149"/>
              <a:gd name="connsiteY58" fmla="*/ 1741632 h 2344739"/>
              <a:gd name="connsiteX59" fmla="*/ 9961167 w 12193149"/>
              <a:gd name="connsiteY59" fmla="*/ 1757147 h 2344739"/>
              <a:gd name="connsiteX60" fmla="*/ 9848940 w 12193149"/>
              <a:gd name="connsiteY60" fmla="*/ 1763915 h 2344739"/>
              <a:gd name="connsiteX61" fmla="*/ 9729457 w 12193149"/>
              <a:gd name="connsiteY61" fmla="*/ 1784122 h 2344739"/>
              <a:gd name="connsiteX62" fmla="*/ 9613704 w 12193149"/>
              <a:gd name="connsiteY62" fmla="*/ 1812371 h 2344739"/>
              <a:gd name="connsiteX63" fmla="*/ 9338590 w 12193149"/>
              <a:gd name="connsiteY63" fmla="*/ 1869293 h 2344739"/>
              <a:gd name="connsiteX64" fmla="*/ 9232518 w 12193149"/>
              <a:gd name="connsiteY64" fmla="*/ 1893149 h 2344739"/>
              <a:gd name="connsiteX65" fmla="*/ 9156690 w 12193149"/>
              <a:gd name="connsiteY65" fmla="*/ 1903228 h 2344739"/>
              <a:gd name="connsiteX66" fmla="*/ 9054601 w 12193149"/>
              <a:gd name="connsiteY66" fmla="*/ 1910755 h 2344739"/>
              <a:gd name="connsiteX67" fmla="*/ 9006634 w 12193149"/>
              <a:gd name="connsiteY67" fmla="*/ 1914040 h 2344739"/>
              <a:gd name="connsiteX68" fmla="*/ 9006349 w 12193149"/>
              <a:gd name="connsiteY68" fmla="*/ 1913800 h 2344739"/>
              <a:gd name="connsiteX69" fmla="*/ 8997380 w 12193149"/>
              <a:gd name="connsiteY69" fmla="*/ 1915011 h 2344739"/>
              <a:gd name="connsiteX70" fmla="*/ 8991542 w 12193149"/>
              <a:gd name="connsiteY70" fmla="*/ 1917072 h 2344739"/>
              <a:gd name="connsiteX71" fmla="*/ 8975485 w 12193149"/>
              <a:gd name="connsiteY71" fmla="*/ 1920298 h 2344739"/>
              <a:gd name="connsiteX72" fmla="*/ 8969159 w 12193149"/>
              <a:gd name="connsiteY72" fmla="*/ 1919598 h 2344739"/>
              <a:gd name="connsiteX73" fmla="*/ 8964196 w 12193149"/>
              <a:gd name="connsiteY73" fmla="*/ 1917373 h 2344739"/>
              <a:gd name="connsiteX74" fmla="*/ 8930136 w 12193149"/>
              <a:gd name="connsiteY74" fmla="*/ 1914185 h 2344739"/>
              <a:gd name="connsiteX75" fmla="*/ 8753592 w 12193149"/>
              <a:gd name="connsiteY75" fmla="*/ 1933417 h 2344739"/>
              <a:gd name="connsiteX76" fmla="*/ 8708995 w 12193149"/>
              <a:gd name="connsiteY76" fmla="*/ 1935518 h 2344739"/>
              <a:gd name="connsiteX77" fmla="*/ 8597219 w 12193149"/>
              <a:gd name="connsiteY77" fmla="*/ 1944090 h 2344739"/>
              <a:gd name="connsiteX78" fmla="*/ 8526378 w 12193149"/>
              <a:gd name="connsiteY78" fmla="*/ 1929248 h 2344739"/>
              <a:gd name="connsiteX79" fmla="*/ 8512131 w 12193149"/>
              <a:gd name="connsiteY79" fmla="*/ 1935163 h 2344739"/>
              <a:gd name="connsiteX80" fmla="*/ 8507315 w 12193149"/>
              <a:gd name="connsiteY80" fmla="*/ 1938164 h 2344739"/>
              <a:gd name="connsiteX81" fmla="*/ 8499116 w 12193149"/>
              <a:gd name="connsiteY81" fmla="*/ 1940902 h 2344739"/>
              <a:gd name="connsiteX82" fmla="*/ 8498742 w 12193149"/>
              <a:gd name="connsiteY82" fmla="*/ 1940723 h 2344739"/>
              <a:gd name="connsiteX83" fmla="*/ 8491397 w 12193149"/>
              <a:gd name="connsiteY83" fmla="*/ 1943773 h 2344739"/>
              <a:gd name="connsiteX84" fmla="*/ 8368330 w 12193149"/>
              <a:gd name="connsiteY84" fmla="*/ 1957815 h 2344739"/>
              <a:gd name="connsiteX85" fmla="*/ 8354947 w 12193149"/>
              <a:gd name="connsiteY85" fmla="*/ 1958009 h 2344739"/>
              <a:gd name="connsiteX86" fmla="*/ 8321252 w 12193149"/>
              <a:gd name="connsiteY86" fmla="*/ 1974587 h 2344739"/>
              <a:gd name="connsiteX87" fmla="*/ 8315581 w 12193149"/>
              <a:gd name="connsiteY87" fmla="*/ 1974913 h 2344739"/>
              <a:gd name="connsiteX88" fmla="*/ 8296322 w 12193149"/>
              <a:gd name="connsiteY88" fmla="*/ 1988808 h 2344739"/>
              <a:gd name="connsiteX89" fmla="*/ 8285424 w 12193149"/>
              <a:gd name="connsiteY89" fmla="*/ 1994631 h 2344739"/>
              <a:gd name="connsiteX90" fmla="*/ 8284298 w 12193149"/>
              <a:gd name="connsiteY90" fmla="*/ 1999074 h 2344739"/>
              <a:gd name="connsiteX91" fmla="*/ 8267224 w 12193149"/>
              <a:gd name="connsiteY91" fmla="*/ 2006249 h 2344739"/>
              <a:gd name="connsiteX92" fmla="*/ 8264525 w 12193149"/>
              <a:gd name="connsiteY92" fmla="*/ 2006019 h 2344739"/>
              <a:gd name="connsiteX93" fmla="*/ 8253181 w 12193149"/>
              <a:gd name="connsiteY93" fmla="*/ 2015862 h 2344739"/>
              <a:gd name="connsiteX94" fmla="*/ 8246982 w 12193149"/>
              <a:gd name="connsiteY94" fmla="*/ 2028854 h 2344739"/>
              <a:gd name="connsiteX95" fmla="*/ 8091420 w 12193149"/>
              <a:gd name="connsiteY95" fmla="*/ 2075015 h 2344739"/>
              <a:gd name="connsiteX96" fmla="*/ 7906555 w 12193149"/>
              <a:gd name="connsiteY96" fmla="*/ 2116988 h 2344739"/>
              <a:gd name="connsiteX97" fmla="*/ 7719893 w 12193149"/>
              <a:gd name="connsiteY97" fmla="*/ 2142703 h 2344739"/>
              <a:gd name="connsiteX98" fmla="*/ 7615495 w 12193149"/>
              <a:gd name="connsiteY98" fmla="*/ 2139232 h 2344739"/>
              <a:gd name="connsiteX99" fmla="*/ 7528691 w 12193149"/>
              <a:gd name="connsiteY99" fmla="*/ 2145060 h 2344739"/>
              <a:gd name="connsiteX100" fmla="*/ 7520719 w 12193149"/>
              <a:gd name="connsiteY100" fmla="*/ 2147613 h 2344739"/>
              <a:gd name="connsiteX101" fmla="*/ 7508559 w 12193149"/>
              <a:gd name="connsiteY101" fmla="*/ 2148948 h 2344739"/>
              <a:gd name="connsiteX102" fmla="*/ 7508188 w 12193149"/>
              <a:gd name="connsiteY102" fmla="*/ 2148621 h 2344739"/>
              <a:gd name="connsiteX103" fmla="*/ 7496943 w 12193149"/>
              <a:gd name="connsiteY103" fmla="*/ 2150573 h 2344739"/>
              <a:gd name="connsiteX104" fmla="*/ 7219707 w 12193149"/>
              <a:gd name="connsiteY104" fmla="*/ 2156680 h 2344739"/>
              <a:gd name="connsiteX105" fmla="*/ 7202249 w 12193149"/>
              <a:gd name="connsiteY105" fmla="*/ 2161230 h 2344739"/>
              <a:gd name="connsiteX106" fmla="*/ 7198152 w 12193149"/>
              <a:gd name="connsiteY106" fmla="*/ 2166588 h 2344739"/>
              <a:gd name="connsiteX107" fmla="*/ 7171956 w 12193149"/>
              <a:gd name="connsiteY107" fmla="*/ 2171236 h 2344739"/>
              <a:gd name="connsiteX108" fmla="*/ 7098136 w 12193149"/>
              <a:gd name="connsiteY108" fmla="*/ 2183464 h 2344739"/>
              <a:gd name="connsiteX109" fmla="*/ 7019644 w 12193149"/>
              <a:gd name="connsiteY109" fmla="*/ 2183090 h 2344739"/>
              <a:gd name="connsiteX110" fmla="*/ 6905294 w 12193149"/>
              <a:gd name="connsiteY110" fmla="*/ 2212596 h 2344739"/>
              <a:gd name="connsiteX111" fmla="*/ 6709370 w 12193149"/>
              <a:gd name="connsiteY111" fmla="*/ 2240551 h 2344739"/>
              <a:gd name="connsiteX112" fmla="*/ 6550602 w 12193149"/>
              <a:gd name="connsiteY112" fmla="*/ 2269327 h 2344739"/>
              <a:gd name="connsiteX113" fmla="*/ 6318708 w 12193149"/>
              <a:gd name="connsiteY113" fmla="*/ 2316127 h 2344739"/>
              <a:gd name="connsiteX114" fmla="*/ 6169822 w 12193149"/>
              <a:gd name="connsiteY114" fmla="*/ 2318214 h 2344739"/>
              <a:gd name="connsiteX115" fmla="*/ 6074996 w 12193149"/>
              <a:gd name="connsiteY115" fmla="*/ 2338676 h 2344739"/>
              <a:gd name="connsiteX116" fmla="*/ 6069677 w 12193149"/>
              <a:gd name="connsiteY116" fmla="*/ 2337139 h 2344739"/>
              <a:gd name="connsiteX117" fmla="*/ 6049786 w 12193149"/>
              <a:gd name="connsiteY117" fmla="*/ 2337822 h 2344739"/>
              <a:gd name="connsiteX118" fmla="*/ 6042433 w 12193149"/>
              <a:gd name="connsiteY118" fmla="*/ 2329473 h 2344739"/>
              <a:gd name="connsiteX119" fmla="*/ 6011238 w 12193149"/>
              <a:gd name="connsiteY119" fmla="*/ 2324380 h 2344739"/>
              <a:gd name="connsiteX120" fmla="*/ 5958523 w 12193149"/>
              <a:gd name="connsiteY120" fmla="*/ 2328024 h 2344739"/>
              <a:gd name="connsiteX121" fmla="*/ 5760067 w 12193149"/>
              <a:gd name="connsiteY121" fmla="*/ 2343716 h 2344739"/>
              <a:gd name="connsiteX122" fmla="*/ 5628108 w 12193149"/>
              <a:gd name="connsiteY122" fmla="*/ 2344739 h 2344739"/>
              <a:gd name="connsiteX123" fmla="*/ 5472054 w 12193149"/>
              <a:gd name="connsiteY123" fmla="*/ 2330719 h 2344739"/>
              <a:gd name="connsiteX124" fmla="*/ 5433909 w 12193149"/>
              <a:gd name="connsiteY124" fmla="*/ 2319466 h 2344739"/>
              <a:gd name="connsiteX125" fmla="*/ 5382817 w 12193149"/>
              <a:gd name="connsiteY125" fmla="*/ 2301764 h 2344739"/>
              <a:gd name="connsiteX126" fmla="*/ 5262912 w 12193149"/>
              <a:gd name="connsiteY126" fmla="*/ 2281347 h 2344739"/>
              <a:gd name="connsiteX127" fmla="*/ 5224109 w 12193149"/>
              <a:gd name="connsiteY127" fmla="*/ 2270223 h 2344739"/>
              <a:gd name="connsiteX128" fmla="*/ 5175808 w 12193149"/>
              <a:gd name="connsiteY128" fmla="*/ 2267233 h 2344739"/>
              <a:gd name="connsiteX129" fmla="*/ 5157702 w 12193149"/>
              <a:gd name="connsiteY129" fmla="*/ 2260010 h 2344739"/>
              <a:gd name="connsiteX130" fmla="*/ 5143747 w 12193149"/>
              <a:gd name="connsiteY130" fmla="*/ 2256610 h 2344739"/>
              <a:gd name="connsiteX131" fmla="*/ 5140744 w 12193149"/>
              <a:gd name="connsiteY131" fmla="*/ 2254509 h 2344739"/>
              <a:gd name="connsiteX132" fmla="*/ 5122807 w 12193149"/>
              <a:gd name="connsiteY132" fmla="*/ 2243656 h 2344739"/>
              <a:gd name="connsiteX133" fmla="*/ 5066938 w 12193149"/>
              <a:gd name="connsiteY133" fmla="*/ 2250227 h 2344739"/>
              <a:gd name="connsiteX134" fmla="*/ 5012662 w 12193149"/>
              <a:gd name="connsiteY134" fmla="*/ 2233846 h 2344739"/>
              <a:gd name="connsiteX135" fmla="*/ 4841589 w 12193149"/>
              <a:gd name="connsiteY135" fmla="*/ 2209829 h 2344739"/>
              <a:gd name="connsiteX136" fmla="*/ 4763595 w 12193149"/>
              <a:gd name="connsiteY136" fmla="*/ 2182061 h 2344739"/>
              <a:gd name="connsiteX137" fmla="*/ 4724334 w 12193149"/>
              <a:gd name="connsiteY137" fmla="*/ 2173047 h 2344739"/>
              <a:gd name="connsiteX138" fmla="*/ 4722324 w 12193149"/>
              <a:gd name="connsiteY138" fmla="*/ 2172298 h 2344739"/>
              <a:gd name="connsiteX139" fmla="*/ 4723259 w 12193149"/>
              <a:gd name="connsiteY139" fmla="*/ 2172087 h 2344739"/>
              <a:gd name="connsiteX140" fmla="*/ 4718350 w 12193149"/>
              <a:gd name="connsiteY140" fmla="*/ 2170817 h 2344739"/>
              <a:gd name="connsiteX141" fmla="*/ 4722324 w 12193149"/>
              <a:gd name="connsiteY141" fmla="*/ 2172298 h 2344739"/>
              <a:gd name="connsiteX142" fmla="*/ 4716674 w 12193149"/>
              <a:gd name="connsiteY142" fmla="*/ 2173573 h 2344739"/>
              <a:gd name="connsiteX143" fmla="*/ 4516962 w 12193149"/>
              <a:gd name="connsiteY143" fmla="*/ 2163671 h 2344739"/>
              <a:gd name="connsiteX144" fmla="*/ 4429691 w 12193149"/>
              <a:gd name="connsiteY144" fmla="*/ 2153020 h 2344739"/>
              <a:gd name="connsiteX145" fmla="*/ 4364023 w 12193149"/>
              <a:gd name="connsiteY145" fmla="*/ 2151674 h 2344739"/>
              <a:gd name="connsiteX146" fmla="*/ 4318114 w 12193149"/>
              <a:gd name="connsiteY146" fmla="*/ 2158289 h 2344739"/>
              <a:gd name="connsiteX147" fmla="*/ 4316258 w 12193149"/>
              <a:gd name="connsiteY147" fmla="*/ 2156948 h 2344739"/>
              <a:gd name="connsiteX148" fmla="*/ 4296292 w 12193149"/>
              <a:gd name="connsiteY148" fmla="*/ 2155069 h 2344739"/>
              <a:gd name="connsiteX149" fmla="*/ 4291212 w 12193149"/>
              <a:gd name="connsiteY149" fmla="*/ 2157986 h 2344739"/>
              <a:gd name="connsiteX150" fmla="*/ 4277290 w 12193149"/>
              <a:gd name="connsiteY150" fmla="*/ 2157740 h 2344739"/>
              <a:gd name="connsiteX151" fmla="*/ 4249265 w 12193149"/>
              <a:gd name="connsiteY151" fmla="*/ 2160064 h 2344739"/>
              <a:gd name="connsiteX152" fmla="*/ 4203199 w 12193149"/>
              <a:gd name="connsiteY152" fmla="*/ 2157269 h 2344739"/>
              <a:gd name="connsiteX153" fmla="*/ 4202893 w 12193149"/>
              <a:gd name="connsiteY153" fmla="*/ 2156010 h 2344739"/>
              <a:gd name="connsiteX154" fmla="*/ 4192396 w 12193149"/>
              <a:gd name="connsiteY154" fmla="*/ 2150376 h 2344739"/>
              <a:gd name="connsiteX155" fmla="*/ 4143893 w 12193149"/>
              <a:gd name="connsiteY155" fmla="*/ 2134511 h 2344739"/>
              <a:gd name="connsiteX156" fmla="*/ 4084245 w 12193149"/>
              <a:gd name="connsiteY156" fmla="*/ 2107978 h 2344739"/>
              <a:gd name="connsiteX157" fmla="*/ 4075694 w 12193149"/>
              <a:gd name="connsiteY157" fmla="*/ 2107143 h 2344739"/>
              <a:gd name="connsiteX158" fmla="*/ 4075575 w 12193149"/>
              <a:gd name="connsiteY158" fmla="*/ 2106844 h 2344739"/>
              <a:gd name="connsiteX159" fmla="*/ 4066658 w 12193149"/>
              <a:gd name="connsiteY159" fmla="*/ 2105400 h 2344739"/>
              <a:gd name="connsiteX160" fmla="*/ 4060102 w 12193149"/>
              <a:gd name="connsiteY160" fmla="*/ 2105618 h 2344739"/>
              <a:gd name="connsiteX161" fmla="*/ 4043512 w 12193149"/>
              <a:gd name="connsiteY161" fmla="*/ 2103997 h 2344739"/>
              <a:gd name="connsiteX162" fmla="*/ 4038145 w 12193149"/>
              <a:gd name="connsiteY162" fmla="*/ 2101563 h 2344739"/>
              <a:gd name="connsiteX163" fmla="*/ 4036511 w 12193149"/>
              <a:gd name="connsiteY163" fmla="*/ 2097896 h 2344739"/>
              <a:gd name="connsiteX164" fmla="*/ 4034926 w 12193149"/>
              <a:gd name="connsiteY164" fmla="*/ 2098131 h 2344739"/>
              <a:gd name="connsiteX165" fmla="*/ 4005686 w 12193149"/>
              <a:gd name="connsiteY165" fmla="*/ 2085563 h 2344739"/>
              <a:gd name="connsiteX166" fmla="*/ 3937994 w 12193149"/>
              <a:gd name="connsiteY166" fmla="*/ 2068106 h 2344739"/>
              <a:gd name="connsiteX167" fmla="*/ 3898423 w 12193149"/>
              <a:gd name="connsiteY167" fmla="*/ 2062451 h 2344739"/>
              <a:gd name="connsiteX168" fmla="*/ 3790908 w 12193149"/>
              <a:gd name="connsiteY168" fmla="*/ 2042213 h 2344739"/>
              <a:gd name="connsiteX169" fmla="*/ 3683661 w 12193149"/>
              <a:gd name="connsiteY169" fmla="*/ 2018290 h 2344739"/>
              <a:gd name="connsiteX170" fmla="*/ 3611183 w 12193149"/>
              <a:gd name="connsiteY170" fmla="*/ 1986019 h 2344739"/>
              <a:gd name="connsiteX171" fmla="*/ 3605003 w 12193149"/>
              <a:gd name="connsiteY171" fmla="*/ 1987381 h 2344739"/>
              <a:gd name="connsiteX172" fmla="*/ 3595884 w 12193149"/>
              <a:gd name="connsiteY172" fmla="*/ 1987545 h 2344739"/>
              <a:gd name="connsiteX173" fmla="*/ 3595649 w 12193149"/>
              <a:gd name="connsiteY173" fmla="*/ 1987276 h 2344739"/>
              <a:gd name="connsiteX174" fmla="*/ 3587126 w 12193149"/>
              <a:gd name="connsiteY174" fmla="*/ 1987966 h 2344739"/>
              <a:gd name="connsiteX175" fmla="*/ 3537283 w 12193149"/>
              <a:gd name="connsiteY175" fmla="*/ 1978267 h 2344739"/>
              <a:gd name="connsiteX176" fmla="*/ 3474371 w 12193149"/>
              <a:gd name="connsiteY176" fmla="*/ 1974606 h 2344739"/>
              <a:gd name="connsiteX177" fmla="*/ 3401876 w 12193149"/>
              <a:gd name="connsiteY177" fmla="*/ 1962558 h 2344739"/>
              <a:gd name="connsiteX178" fmla="*/ 3365036 w 12193149"/>
              <a:gd name="connsiteY178" fmla="*/ 1979510 h 2344739"/>
              <a:gd name="connsiteX179" fmla="*/ 3345174 w 12193149"/>
              <a:gd name="connsiteY179" fmla="*/ 1981192 h 2344739"/>
              <a:gd name="connsiteX180" fmla="*/ 3342846 w 12193149"/>
              <a:gd name="connsiteY180" fmla="*/ 1980217 h 2344739"/>
              <a:gd name="connsiteX181" fmla="*/ 3263504 w 12193149"/>
              <a:gd name="connsiteY181" fmla="*/ 1986094 h 2344739"/>
              <a:gd name="connsiteX182" fmla="*/ 3143704 w 12193149"/>
              <a:gd name="connsiteY182" fmla="*/ 1993869 h 2344739"/>
              <a:gd name="connsiteX183" fmla="*/ 3031439 w 12193149"/>
              <a:gd name="connsiteY183" fmla="*/ 1996512 h 2344739"/>
              <a:gd name="connsiteX184" fmla="*/ 2782717 w 12193149"/>
              <a:gd name="connsiteY184" fmla="*/ 2018333 h 2344739"/>
              <a:gd name="connsiteX185" fmla="*/ 2647675 w 12193149"/>
              <a:gd name="connsiteY185" fmla="*/ 2028869 h 2344739"/>
              <a:gd name="connsiteX186" fmla="*/ 2569176 w 12193149"/>
              <a:gd name="connsiteY186" fmla="*/ 2002628 h 2344739"/>
              <a:gd name="connsiteX187" fmla="*/ 2444403 w 12193149"/>
              <a:gd name="connsiteY187" fmla="*/ 2016529 h 2344739"/>
              <a:gd name="connsiteX188" fmla="*/ 2316260 w 12193149"/>
              <a:gd name="connsiteY188" fmla="*/ 2024996 h 2344739"/>
              <a:gd name="connsiteX189" fmla="*/ 2209726 w 12193149"/>
              <a:gd name="connsiteY189" fmla="*/ 2019763 h 2344739"/>
              <a:gd name="connsiteX190" fmla="*/ 2095813 w 12193149"/>
              <a:gd name="connsiteY190" fmla="*/ 2003052 h 2344739"/>
              <a:gd name="connsiteX191" fmla="*/ 1998504 w 12193149"/>
              <a:gd name="connsiteY191" fmla="*/ 1995032 h 2344739"/>
              <a:gd name="connsiteX192" fmla="*/ 1929320 w 12193149"/>
              <a:gd name="connsiteY192" fmla="*/ 2016977 h 2344739"/>
              <a:gd name="connsiteX193" fmla="*/ 1922798 w 12193149"/>
              <a:gd name="connsiteY193" fmla="*/ 2012146 h 2344739"/>
              <a:gd name="connsiteX194" fmla="*/ 1874228 w 12193149"/>
              <a:gd name="connsiteY194" fmla="*/ 2013741 h 2344739"/>
              <a:gd name="connsiteX195" fmla="*/ 1787803 w 12193149"/>
              <a:gd name="connsiteY195" fmla="*/ 2041363 h 2344739"/>
              <a:gd name="connsiteX196" fmla="*/ 1739352 w 12193149"/>
              <a:gd name="connsiteY196" fmla="*/ 2036312 h 2344739"/>
              <a:gd name="connsiteX197" fmla="*/ 1676219 w 12193149"/>
              <a:gd name="connsiteY197" fmla="*/ 2019963 h 2344739"/>
              <a:gd name="connsiteX198" fmla="*/ 1609817 w 12193149"/>
              <a:gd name="connsiteY198" fmla="*/ 2013066 h 2344739"/>
              <a:gd name="connsiteX199" fmla="*/ 1497258 w 12193149"/>
              <a:gd name="connsiteY199" fmla="*/ 1987476 h 2344739"/>
              <a:gd name="connsiteX200" fmla="*/ 1151127 w 12193149"/>
              <a:gd name="connsiteY200" fmla="*/ 1938041 h 2344739"/>
              <a:gd name="connsiteX201" fmla="*/ 859417 w 12193149"/>
              <a:gd name="connsiteY201" fmla="*/ 1928608 h 2344739"/>
              <a:gd name="connsiteX202" fmla="*/ 838688 w 12193149"/>
              <a:gd name="connsiteY202" fmla="*/ 1929821 h 2344739"/>
              <a:gd name="connsiteX203" fmla="*/ 817957 w 12193149"/>
              <a:gd name="connsiteY203" fmla="*/ 1927857 h 2344739"/>
              <a:gd name="connsiteX204" fmla="*/ 812654 w 12193149"/>
              <a:gd name="connsiteY204" fmla="*/ 1930751 h 2344739"/>
              <a:gd name="connsiteX205" fmla="*/ 721195 w 12193149"/>
              <a:gd name="connsiteY205" fmla="*/ 1929661 h 2344739"/>
              <a:gd name="connsiteX206" fmla="*/ 720890 w 12193149"/>
              <a:gd name="connsiteY206" fmla="*/ 1928399 h 2344739"/>
              <a:gd name="connsiteX207" fmla="*/ 710023 w 12193149"/>
              <a:gd name="connsiteY207" fmla="*/ 1922722 h 2344739"/>
              <a:gd name="connsiteX208" fmla="*/ 597940 w 12193149"/>
              <a:gd name="connsiteY208" fmla="*/ 1879864 h 2344739"/>
              <a:gd name="connsiteX209" fmla="*/ 579683 w 12193149"/>
              <a:gd name="connsiteY209" fmla="*/ 1877212 h 2344739"/>
              <a:gd name="connsiteX210" fmla="*/ 572865 w 12193149"/>
              <a:gd name="connsiteY210" fmla="*/ 1877401 h 2344739"/>
              <a:gd name="connsiteX211" fmla="*/ 446247 w 12193149"/>
              <a:gd name="connsiteY211" fmla="*/ 1839371 h 2344739"/>
              <a:gd name="connsiteX212" fmla="*/ 405163 w 12193149"/>
              <a:gd name="connsiteY212" fmla="*/ 1833548 h 2344739"/>
              <a:gd name="connsiteX213" fmla="*/ 293583 w 12193149"/>
              <a:gd name="connsiteY213" fmla="*/ 1812852 h 2344739"/>
              <a:gd name="connsiteX214" fmla="*/ 119529 w 12193149"/>
              <a:gd name="connsiteY214" fmla="*/ 1761047 h 2344739"/>
              <a:gd name="connsiteX215" fmla="*/ 16674 w 12193149"/>
              <a:gd name="connsiteY215" fmla="*/ 1758191 h 2344739"/>
              <a:gd name="connsiteX216" fmla="*/ 1150 w 12193149"/>
              <a:gd name="connsiteY216" fmla="*/ 1752722 h 2344739"/>
              <a:gd name="connsiteX217" fmla="*/ 1148 w 12193149"/>
              <a:gd name="connsiteY217" fmla="*/ 222213 h 2344739"/>
              <a:gd name="connsiteX218" fmla="*/ 1148 w 12193149"/>
              <a:gd name="connsiteY218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9 w 12193149"/>
              <a:gd name="connsiteY3" fmla="*/ 579739 h 2344739"/>
              <a:gd name="connsiteX4" fmla="*/ 12185986 w 12193149"/>
              <a:gd name="connsiteY4" fmla="*/ 584189 h 2344739"/>
              <a:gd name="connsiteX5" fmla="*/ 12156363 w 12193149"/>
              <a:gd name="connsiteY5" fmla="*/ 597366 h 2344739"/>
              <a:gd name="connsiteX6" fmla="*/ 12139215 w 12193149"/>
              <a:gd name="connsiteY6" fmla="*/ 623179 h 2344739"/>
              <a:gd name="connsiteX7" fmla="*/ 12126327 w 12193149"/>
              <a:gd name="connsiteY7" fmla="*/ 624690 h 2344739"/>
              <a:gd name="connsiteX8" fmla="*/ 12124007 w 12193149"/>
              <a:gd name="connsiteY8" fmla="*/ 624794 h 2344739"/>
              <a:gd name="connsiteX9" fmla="*/ 12116854 w 12193149"/>
              <a:gd name="connsiteY9" fmla="*/ 628608 h 2344739"/>
              <a:gd name="connsiteX10" fmla="*/ 12099497 w 12193149"/>
              <a:gd name="connsiteY10" fmla="*/ 628139 h 2344739"/>
              <a:gd name="connsiteX11" fmla="*/ 12087073 w 12193149"/>
              <a:gd name="connsiteY11" fmla="*/ 636341 h 2344739"/>
              <a:gd name="connsiteX12" fmla="*/ 12031073 w 12193149"/>
              <a:gd name="connsiteY12" fmla="*/ 680009 h 2344739"/>
              <a:gd name="connsiteX13" fmla="*/ 11995833 w 12193149"/>
              <a:gd name="connsiteY13" fmla="*/ 703458 h 2344739"/>
              <a:gd name="connsiteX14" fmla="*/ 11979717 w 12193149"/>
              <a:gd name="connsiteY14" fmla="*/ 708161 h 2344739"/>
              <a:gd name="connsiteX15" fmla="*/ 11959046 w 12193149"/>
              <a:gd name="connsiteY15" fmla="*/ 717558 h 2344739"/>
              <a:gd name="connsiteX16" fmla="*/ 11920454 w 12193149"/>
              <a:gd name="connsiteY16" fmla="*/ 730883 h 2344739"/>
              <a:gd name="connsiteX17" fmla="*/ 11903656 w 12193149"/>
              <a:gd name="connsiteY17" fmla="*/ 742426 h 2344739"/>
              <a:gd name="connsiteX18" fmla="*/ 11895048 w 12193149"/>
              <a:gd name="connsiteY18" fmla="*/ 744791 h 2344739"/>
              <a:gd name="connsiteX19" fmla="*/ 11891968 w 12193149"/>
              <a:gd name="connsiteY19" fmla="*/ 755729 h 2344739"/>
              <a:gd name="connsiteX20" fmla="*/ 11870776 w 12193149"/>
              <a:gd name="connsiteY20" fmla="*/ 777816 h 2344739"/>
              <a:gd name="connsiteX21" fmla="*/ 11813376 w 12193149"/>
              <a:gd name="connsiteY21" fmla="*/ 797659 h 2344739"/>
              <a:gd name="connsiteX22" fmla="*/ 11590693 w 12193149"/>
              <a:gd name="connsiteY22" fmla="*/ 963777 h 2344739"/>
              <a:gd name="connsiteX23" fmla="*/ 11506817 w 12193149"/>
              <a:gd name="connsiteY23" fmla="*/ 1033623 h 2344739"/>
              <a:gd name="connsiteX24" fmla="*/ 11280332 w 12193149"/>
              <a:gd name="connsiteY24" fmla="*/ 1223571 h 2344739"/>
              <a:gd name="connsiteX25" fmla="*/ 11228309 w 12193149"/>
              <a:gd name="connsiteY25" fmla="*/ 1276236 h 2344739"/>
              <a:gd name="connsiteX26" fmla="*/ 11218087 w 12193149"/>
              <a:gd name="connsiteY26" fmla="*/ 1275961 h 2344739"/>
              <a:gd name="connsiteX27" fmla="*/ 11217184 w 12193149"/>
              <a:gd name="connsiteY27" fmla="*/ 1275018 h 2344739"/>
              <a:gd name="connsiteX28" fmla="*/ 11188885 w 12193149"/>
              <a:gd name="connsiteY28" fmla="*/ 1292383 h 2344739"/>
              <a:gd name="connsiteX29" fmla="*/ 11184501 w 12193149"/>
              <a:gd name="connsiteY29" fmla="*/ 1292525 h 2344739"/>
              <a:gd name="connsiteX30" fmla="*/ 11166854 w 12193149"/>
              <a:gd name="connsiteY30" fmla="*/ 1306612 h 2344739"/>
              <a:gd name="connsiteX31" fmla="*/ 11157311 w 12193149"/>
              <a:gd name="connsiteY31" fmla="*/ 1312414 h 2344739"/>
              <a:gd name="connsiteX32" fmla="*/ 11155496 w 12193149"/>
              <a:gd name="connsiteY32" fmla="*/ 1317097 h 2344739"/>
              <a:gd name="connsiteX33" fmla="*/ 11140961 w 12193149"/>
              <a:gd name="connsiteY33" fmla="*/ 1324115 h 2344739"/>
              <a:gd name="connsiteX34" fmla="*/ 11138961 w 12193149"/>
              <a:gd name="connsiteY34" fmla="*/ 1323772 h 2344739"/>
              <a:gd name="connsiteX35" fmla="*/ 11128208 w 12193149"/>
              <a:gd name="connsiteY35" fmla="*/ 1333832 h 2344739"/>
              <a:gd name="connsiteX36" fmla="*/ 11120691 w 12193149"/>
              <a:gd name="connsiteY36" fmla="*/ 1347424 h 2344739"/>
              <a:gd name="connsiteX37" fmla="*/ 10894683 w 12193149"/>
              <a:gd name="connsiteY37" fmla="*/ 1473399 h 2344739"/>
              <a:gd name="connsiteX38" fmla="*/ 10773300 w 12193149"/>
              <a:gd name="connsiteY38" fmla="*/ 1523191 h 2344739"/>
              <a:gd name="connsiteX39" fmla="*/ 10627668 w 12193149"/>
              <a:gd name="connsiteY39" fmla="*/ 1559229 h 2344739"/>
              <a:gd name="connsiteX40" fmla="*/ 10581895 w 12193149"/>
              <a:gd name="connsiteY40" fmla="*/ 1568689 h 2344739"/>
              <a:gd name="connsiteX41" fmla="*/ 10547790 w 12193149"/>
              <a:gd name="connsiteY41" fmla="*/ 1598423 h 2344739"/>
              <a:gd name="connsiteX42" fmla="*/ 10529643 w 12193149"/>
              <a:gd name="connsiteY42" fmla="*/ 1596907 h 2344739"/>
              <a:gd name="connsiteX43" fmla="*/ 10526446 w 12193149"/>
              <a:gd name="connsiteY43" fmla="*/ 1596411 h 2344739"/>
              <a:gd name="connsiteX44" fmla="*/ 10515129 w 12193149"/>
              <a:gd name="connsiteY44" fmla="*/ 1599537 h 2344739"/>
              <a:gd name="connsiteX45" fmla="*/ 10491735 w 12193149"/>
              <a:gd name="connsiteY45" fmla="*/ 1594156 h 2344739"/>
              <a:gd name="connsiteX46" fmla="*/ 10471418 w 12193149"/>
              <a:gd name="connsiteY46" fmla="*/ 1601693 h 2344739"/>
              <a:gd name="connsiteX47" fmla="*/ 10377042 w 12193149"/>
              <a:gd name="connsiteY47" fmla="*/ 1644598 h 2344739"/>
              <a:gd name="connsiteX48" fmla="*/ 10319338 w 12193149"/>
              <a:gd name="connsiteY48" fmla="*/ 1666221 h 2344739"/>
              <a:gd name="connsiteX49" fmla="*/ 10295467 w 12193149"/>
              <a:gd name="connsiteY49" fmla="*/ 1668079 h 2344739"/>
              <a:gd name="connsiteX50" fmla="*/ 10263443 w 12193149"/>
              <a:gd name="connsiteY50" fmla="*/ 1674948 h 2344739"/>
              <a:gd name="connsiteX51" fmla="*/ 10205418 w 12193149"/>
              <a:gd name="connsiteY51" fmla="*/ 1682149 h 2344739"/>
              <a:gd name="connsiteX52" fmla="*/ 10177759 w 12193149"/>
              <a:gd name="connsiteY52" fmla="*/ 1692943 h 2344739"/>
              <a:gd name="connsiteX53" fmla="*/ 10165070 w 12193149"/>
              <a:gd name="connsiteY53" fmla="*/ 1693739 h 2344739"/>
              <a:gd name="connsiteX54" fmla="*/ 10156308 w 12193149"/>
              <a:gd name="connsiteY54" fmla="*/ 1707487 h 2344739"/>
              <a:gd name="connsiteX55" fmla="*/ 10118267 w 12193149"/>
              <a:gd name="connsiteY55" fmla="*/ 1731142 h 2344739"/>
              <a:gd name="connsiteX56" fmla="*/ 10083317 w 12193149"/>
              <a:gd name="connsiteY56" fmla="*/ 1743296 h 2344739"/>
              <a:gd name="connsiteX57" fmla="*/ 10040388 w 12193149"/>
              <a:gd name="connsiteY57" fmla="*/ 1741632 h 2344739"/>
              <a:gd name="connsiteX58" fmla="*/ 9961167 w 12193149"/>
              <a:gd name="connsiteY58" fmla="*/ 1757147 h 2344739"/>
              <a:gd name="connsiteX59" fmla="*/ 9848940 w 12193149"/>
              <a:gd name="connsiteY59" fmla="*/ 1763915 h 2344739"/>
              <a:gd name="connsiteX60" fmla="*/ 9729457 w 12193149"/>
              <a:gd name="connsiteY60" fmla="*/ 1784122 h 2344739"/>
              <a:gd name="connsiteX61" fmla="*/ 9613704 w 12193149"/>
              <a:gd name="connsiteY61" fmla="*/ 1812371 h 2344739"/>
              <a:gd name="connsiteX62" fmla="*/ 9338590 w 12193149"/>
              <a:gd name="connsiteY62" fmla="*/ 1869293 h 2344739"/>
              <a:gd name="connsiteX63" fmla="*/ 9232518 w 12193149"/>
              <a:gd name="connsiteY63" fmla="*/ 1893149 h 2344739"/>
              <a:gd name="connsiteX64" fmla="*/ 9156690 w 12193149"/>
              <a:gd name="connsiteY64" fmla="*/ 1903228 h 2344739"/>
              <a:gd name="connsiteX65" fmla="*/ 9054601 w 12193149"/>
              <a:gd name="connsiteY65" fmla="*/ 1910755 h 2344739"/>
              <a:gd name="connsiteX66" fmla="*/ 9006634 w 12193149"/>
              <a:gd name="connsiteY66" fmla="*/ 1914040 h 2344739"/>
              <a:gd name="connsiteX67" fmla="*/ 9006349 w 12193149"/>
              <a:gd name="connsiteY67" fmla="*/ 1913800 h 2344739"/>
              <a:gd name="connsiteX68" fmla="*/ 8997380 w 12193149"/>
              <a:gd name="connsiteY68" fmla="*/ 1915011 h 2344739"/>
              <a:gd name="connsiteX69" fmla="*/ 8991542 w 12193149"/>
              <a:gd name="connsiteY69" fmla="*/ 1917072 h 2344739"/>
              <a:gd name="connsiteX70" fmla="*/ 8975485 w 12193149"/>
              <a:gd name="connsiteY70" fmla="*/ 1920298 h 2344739"/>
              <a:gd name="connsiteX71" fmla="*/ 8969159 w 12193149"/>
              <a:gd name="connsiteY71" fmla="*/ 1919598 h 2344739"/>
              <a:gd name="connsiteX72" fmla="*/ 8964196 w 12193149"/>
              <a:gd name="connsiteY72" fmla="*/ 1917373 h 2344739"/>
              <a:gd name="connsiteX73" fmla="*/ 8930136 w 12193149"/>
              <a:gd name="connsiteY73" fmla="*/ 1914185 h 2344739"/>
              <a:gd name="connsiteX74" fmla="*/ 8753592 w 12193149"/>
              <a:gd name="connsiteY74" fmla="*/ 1933417 h 2344739"/>
              <a:gd name="connsiteX75" fmla="*/ 8708995 w 12193149"/>
              <a:gd name="connsiteY75" fmla="*/ 1935518 h 2344739"/>
              <a:gd name="connsiteX76" fmla="*/ 8597219 w 12193149"/>
              <a:gd name="connsiteY76" fmla="*/ 1944090 h 2344739"/>
              <a:gd name="connsiteX77" fmla="*/ 8526378 w 12193149"/>
              <a:gd name="connsiteY77" fmla="*/ 1929248 h 2344739"/>
              <a:gd name="connsiteX78" fmla="*/ 8512131 w 12193149"/>
              <a:gd name="connsiteY78" fmla="*/ 1935163 h 2344739"/>
              <a:gd name="connsiteX79" fmla="*/ 8507315 w 12193149"/>
              <a:gd name="connsiteY79" fmla="*/ 1938164 h 2344739"/>
              <a:gd name="connsiteX80" fmla="*/ 8499116 w 12193149"/>
              <a:gd name="connsiteY80" fmla="*/ 1940902 h 2344739"/>
              <a:gd name="connsiteX81" fmla="*/ 8498742 w 12193149"/>
              <a:gd name="connsiteY81" fmla="*/ 1940723 h 2344739"/>
              <a:gd name="connsiteX82" fmla="*/ 8491397 w 12193149"/>
              <a:gd name="connsiteY82" fmla="*/ 1943773 h 2344739"/>
              <a:gd name="connsiteX83" fmla="*/ 8368330 w 12193149"/>
              <a:gd name="connsiteY83" fmla="*/ 1957815 h 2344739"/>
              <a:gd name="connsiteX84" fmla="*/ 8354947 w 12193149"/>
              <a:gd name="connsiteY84" fmla="*/ 1958009 h 2344739"/>
              <a:gd name="connsiteX85" fmla="*/ 8321252 w 12193149"/>
              <a:gd name="connsiteY85" fmla="*/ 1974587 h 2344739"/>
              <a:gd name="connsiteX86" fmla="*/ 8315581 w 12193149"/>
              <a:gd name="connsiteY86" fmla="*/ 1974913 h 2344739"/>
              <a:gd name="connsiteX87" fmla="*/ 8296322 w 12193149"/>
              <a:gd name="connsiteY87" fmla="*/ 1988808 h 2344739"/>
              <a:gd name="connsiteX88" fmla="*/ 8285424 w 12193149"/>
              <a:gd name="connsiteY88" fmla="*/ 1994631 h 2344739"/>
              <a:gd name="connsiteX89" fmla="*/ 8284298 w 12193149"/>
              <a:gd name="connsiteY89" fmla="*/ 1999074 h 2344739"/>
              <a:gd name="connsiteX90" fmla="*/ 8267224 w 12193149"/>
              <a:gd name="connsiteY90" fmla="*/ 2006249 h 2344739"/>
              <a:gd name="connsiteX91" fmla="*/ 8264525 w 12193149"/>
              <a:gd name="connsiteY91" fmla="*/ 2006019 h 2344739"/>
              <a:gd name="connsiteX92" fmla="*/ 8253181 w 12193149"/>
              <a:gd name="connsiteY92" fmla="*/ 2015862 h 2344739"/>
              <a:gd name="connsiteX93" fmla="*/ 8246982 w 12193149"/>
              <a:gd name="connsiteY93" fmla="*/ 2028854 h 2344739"/>
              <a:gd name="connsiteX94" fmla="*/ 8091420 w 12193149"/>
              <a:gd name="connsiteY94" fmla="*/ 2075015 h 2344739"/>
              <a:gd name="connsiteX95" fmla="*/ 7906555 w 12193149"/>
              <a:gd name="connsiteY95" fmla="*/ 2116988 h 2344739"/>
              <a:gd name="connsiteX96" fmla="*/ 7719893 w 12193149"/>
              <a:gd name="connsiteY96" fmla="*/ 2142703 h 2344739"/>
              <a:gd name="connsiteX97" fmla="*/ 7615495 w 12193149"/>
              <a:gd name="connsiteY97" fmla="*/ 2139232 h 2344739"/>
              <a:gd name="connsiteX98" fmla="*/ 7528691 w 12193149"/>
              <a:gd name="connsiteY98" fmla="*/ 2145060 h 2344739"/>
              <a:gd name="connsiteX99" fmla="*/ 7520719 w 12193149"/>
              <a:gd name="connsiteY99" fmla="*/ 2147613 h 2344739"/>
              <a:gd name="connsiteX100" fmla="*/ 7508559 w 12193149"/>
              <a:gd name="connsiteY100" fmla="*/ 2148948 h 2344739"/>
              <a:gd name="connsiteX101" fmla="*/ 7508188 w 12193149"/>
              <a:gd name="connsiteY101" fmla="*/ 2148621 h 2344739"/>
              <a:gd name="connsiteX102" fmla="*/ 7496943 w 12193149"/>
              <a:gd name="connsiteY102" fmla="*/ 2150573 h 2344739"/>
              <a:gd name="connsiteX103" fmla="*/ 7219707 w 12193149"/>
              <a:gd name="connsiteY103" fmla="*/ 2156680 h 2344739"/>
              <a:gd name="connsiteX104" fmla="*/ 7202249 w 12193149"/>
              <a:gd name="connsiteY104" fmla="*/ 2161230 h 2344739"/>
              <a:gd name="connsiteX105" fmla="*/ 7198152 w 12193149"/>
              <a:gd name="connsiteY105" fmla="*/ 2166588 h 2344739"/>
              <a:gd name="connsiteX106" fmla="*/ 7171956 w 12193149"/>
              <a:gd name="connsiteY106" fmla="*/ 2171236 h 2344739"/>
              <a:gd name="connsiteX107" fmla="*/ 7098136 w 12193149"/>
              <a:gd name="connsiteY107" fmla="*/ 2183464 h 2344739"/>
              <a:gd name="connsiteX108" fmla="*/ 7019644 w 12193149"/>
              <a:gd name="connsiteY108" fmla="*/ 2183090 h 2344739"/>
              <a:gd name="connsiteX109" fmla="*/ 6905294 w 12193149"/>
              <a:gd name="connsiteY109" fmla="*/ 2212596 h 2344739"/>
              <a:gd name="connsiteX110" fmla="*/ 6709370 w 12193149"/>
              <a:gd name="connsiteY110" fmla="*/ 2240551 h 2344739"/>
              <a:gd name="connsiteX111" fmla="*/ 6550602 w 12193149"/>
              <a:gd name="connsiteY111" fmla="*/ 2269327 h 2344739"/>
              <a:gd name="connsiteX112" fmla="*/ 6318708 w 12193149"/>
              <a:gd name="connsiteY112" fmla="*/ 2316127 h 2344739"/>
              <a:gd name="connsiteX113" fmla="*/ 6169822 w 12193149"/>
              <a:gd name="connsiteY113" fmla="*/ 2318214 h 2344739"/>
              <a:gd name="connsiteX114" fmla="*/ 6074996 w 12193149"/>
              <a:gd name="connsiteY114" fmla="*/ 2338676 h 2344739"/>
              <a:gd name="connsiteX115" fmla="*/ 6069677 w 12193149"/>
              <a:gd name="connsiteY115" fmla="*/ 2337139 h 2344739"/>
              <a:gd name="connsiteX116" fmla="*/ 6049786 w 12193149"/>
              <a:gd name="connsiteY116" fmla="*/ 2337822 h 2344739"/>
              <a:gd name="connsiteX117" fmla="*/ 6042433 w 12193149"/>
              <a:gd name="connsiteY117" fmla="*/ 2329473 h 2344739"/>
              <a:gd name="connsiteX118" fmla="*/ 6011238 w 12193149"/>
              <a:gd name="connsiteY118" fmla="*/ 2324380 h 2344739"/>
              <a:gd name="connsiteX119" fmla="*/ 5958523 w 12193149"/>
              <a:gd name="connsiteY119" fmla="*/ 2328024 h 2344739"/>
              <a:gd name="connsiteX120" fmla="*/ 5760067 w 12193149"/>
              <a:gd name="connsiteY120" fmla="*/ 2343716 h 2344739"/>
              <a:gd name="connsiteX121" fmla="*/ 5628108 w 12193149"/>
              <a:gd name="connsiteY121" fmla="*/ 2344739 h 2344739"/>
              <a:gd name="connsiteX122" fmla="*/ 5472054 w 12193149"/>
              <a:gd name="connsiteY122" fmla="*/ 2330719 h 2344739"/>
              <a:gd name="connsiteX123" fmla="*/ 5433909 w 12193149"/>
              <a:gd name="connsiteY123" fmla="*/ 2319466 h 2344739"/>
              <a:gd name="connsiteX124" fmla="*/ 5382817 w 12193149"/>
              <a:gd name="connsiteY124" fmla="*/ 2301764 h 2344739"/>
              <a:gd name="connsiteX125" fmla="*/ 5262912 w 12193149"/>
              <a:gd name="connsiteY125" fmla="*/ 2281347 h 2344739"/>
              <a:gd name="connsiteX126" fmla="*/ 5224109 w 12193149"/>
              <a:gd name="connsiteY126" fmla="*/ 2270223 h 2344739"/>
              <a:gd name="connsiteX127" fmla="*/ 5175808 w 12193149"/>
              <a:gd name="connsiteY127" fmla="*/ 2267233 h 2344739"/>
              <a:gd name="connsiteX128" fmla="*/ 5157702 w 12193149"/>
              <a:gd name="connsiteY128" fmla="*/ 2260010 h 2344739"/>
              <a:gd name="connsiteX129" fmla="*/ 5143747 w 12193149"/>
              <a:gd name="connsiteY129" fmla="*/ 2256610 h 2344739"/>
              <a:gd name="connsiteX130" fmla="*/ 5140744 w 12193149"/>
              <a:gd name="connsiteY130" fmla="*/ 2254509 h 2344739"/>
              <a:gd name="connsiteX131" fmla="*/ 5122807 w 12193149"/>
              <a:gd name="connsiteY131" fmla="*/ 2243656 h 2344739"/>
              <a:gd name="connsiteX132" fmla="*/ 5066938 w 12193149"/>
              <a:gd name="connsiteY132" fmla="*/ 2250227 h 2344739"/>
              <a:gd name="connsiteX133" fmla="*/ 5012662 w 12193149"/>
              <a:gd name="connsiteY133" fmla="*/ 2233846 h 2344739"/>
              <a:gd name="connsiteX134" fmla="*/ 4841589 w 12193149"/>
              <a:gd name="connsiteY134" fmla="*/ 2209829 h 2344739"/>
              <a:gd name="connsiteX135" fmla="*/ 4763595 w 12193149"/>
              <a:gd name="connsiteY135" fmla="*/ 2182061 h 2344739"/>
              <a:gd name="connsiteX136" fmla="*/ 4724334 w 12193149"/>
              <a:gd name="connsiteY136" fmla="*/ 2173047 h 2344739"/>
              <a:gd name="connsiteX137" fmla="*/ 4722324 w 12193149"/>
              <a:gd name="connsiteY137" fmla="*/ 2172298 h 2344739"/>
              <a:gd name="connsiteX138" fmla="*/ 4723259 w 12193149"/>
              <a:gd name="connsiteY138" fmla="*/ 2172087 h 2344739"/>
              <a:gd name="connsiteX139" fmla="*/ 4718350 w 12193149"/>
              <a:gd name="connsiteY139" fmla="*/ 2170817 h 2344739"/>
              <a:gd name="connsiteX140" fmla="*/ 4722324 w 12193149"/>
              <a:gd name="connsiteY140" fmla="*/ 2172298 h 2344739"/>
              <a:gd name="connsiteX141" fmla="*/ 4716674 w 12193149"/>
              <a:gd name="connsiteY141" fmla="*/ 2173573 h 2344739"/>
              <a:gd name="connsiteX142" fmla="*/ 4516962 w 12193149"/>
              <a:gd name="connsiteY142" fmla="*/ 2163671 h 2344739"/>
              <a:gd name="connsiteX143" fmla="*/ 4429691 w 12193149"/>
              <a:gd name="connsiteY143" fmla="*/ 2153020 h 2344739"/>
              <a:gd name="connsiteX144" fmla="*/ 4364023 w 12193149"/>
              <a:gd name="connsiteY144" fmla="*/ 2151674 h 2344739"/>
              <a:gd name="connsiteX145" fmla="*/ 4318114 w 12193149"/>
              <a:gd name="connsiteY145" fmla="*/ 2158289 h 2344739"/>
              <a:gd name="connsiteX146" fmla="*/ 4316258 w 12193149"/>
              <a:gd name="connsiteY146" fmla="*/ 2156948 h 2344739"/>
              <a:gd name="connsiteX147" fmla="*/ 4296292 w 12193149"/>
              <a:gd name="connsiteY147" fmla="*/ 2155069 h 2344739"/>
              <a:gd name="connsiteX148" fmla="*/ 4291212 w 12193149"/>
              <a:gd name="connsiteY148" fmla="*/ 2157986 h 2344739"/>
              <a:gd name="connsiteX149" fmla="*/ 4277290 w 12193149"/>
              <a:gd name="connsiteY149" fmla="*/ 2157740 h 2344739"/>
              <a:gd name="connsiteX150" fmla="*/ 4249265 w 12193149"/>
              <a:gd name="connsiteY150" fmla="*/ 2160064 h 2344739"/>
              <a:gd name="connsiteX151" fmla="*/ 4203199 w 12193149"/>
              <a:gd name="connsiteY151" fmla="*/ 2157269 h 2344739"/>
              <a:gd name="connsiteX152" fmla="*/ 4202893 w 12193149"/>
              <a:gd name="connsiteY152" fmla="*/ 2156010 h 2344739"/>
              <a:gd name="connsiteX153" fmla="*/ 4192396 w 12193149"/>
              <a:gd name="connsiteY153" fmla="*/ 2150376 h 2344739"/>
              <a:gd name="connsiteX154" fmla="*/ 4143893 w 12193149"/>
              <a:gd name="connsiteY154" fmla="*/ 2134511 h 2344739"/>
              <a:gd name="connsiteX155" fmla="*/ 4084245 w 12193149"/>
              <a:gd name="connsiteY155" fmla="*/ 2107978 h 2344739"/>
              <a:gd name="connsiteX156" fmla="*/ 4075694 w 12193149"/>
              <a:gd name="connsiteY156" fmla="*/ 2107143 h 2344739"/>
              <a:gd name="connsiteX157" fmla="*/ 4075575 w 12193149"/>
              <a:gd name="connsiteY157" fmla="*/ 2106844 h 2344739"/>
              <a:gd name="connsiteX158" fmla="*/ 4066658 w 12193149"/>
              <a:gd name="connsiteY158" fmla="*/ 2105400 h 2344739"/>
              <a:gd name="connsiteX159" fmla="*/ 4060102 w 12193149"/>
              <a:gd name="connsiteY159" fmla="*/ 2105618 h 2344739"/>
              <a:gd name="connsiteX160" fmla="*/ 4043512 w 12193149"/>
              <a:gd name="connsiteY160" fmla="*/ 2103997 h 2344739"/>
              <a:gd name="connsiteX161" fmla="*/ 4038145 w 12193149"/>
              <a:gd name="connsiteY161" fmla="*/ 2101563 h 2344739"/>
              <a:gd name="connsiteX162" fmla="*/ 4036511 w 12193149"/>
              <a:gd name="connsiteY162" fmla="*/ 2097896 h 2344739"/>
              <a:gd name="connsiteX163" fmla="*/ 4034926 w 12193149"/>
              <a:gd name="connsiteY163" fmla="*/ 2098131 h 2344739"/>
              <a:gd name="connsiteX164" fmla="*/ 4005686 w 12193149"/>
              <a:gd name="connsiteY164" fmla="*/ 2085563 h 2344739"/>
              <a:gd name="connsiteX165" fmla="*/ 3937994 w 12193149"/>
              <a:gd name="connsiteY165" fmla="*/ 2068106 h 2344739"/>
              <a:gd name="connsiteX166" fmla="*/ 3898423 w 12193149"/>
              <a:gd name="connsiteY166" fmla="*/ 2062451 h 2344739"/>
              <a:gd name="connsiteX167" fmla="*/ 3790908 w 12193149"/>
              <a:gd name="connsiteY167" fmla="*/ 2042213 h 2344739"/>
              <a:gd name="connsiteX168" fmla="*/ 3683661 w 12193149"/>
              <a:gd name="connsiteY168" fmla="*/ 2018290 h 2344739"/>
              <a:gd name="connsiteX169" fmla="*/ 3611183 w 12193149"/>
              <a:gd name="connsiteY169" fmla="*/ 1986019 h 2344739"/>
              <a:gd name="connsiteX170" fmla="*/ 3605003 w 12193149"/>
              <a:gd name="connsiteY170" fmla="*/ 1987381 h 2344739"/>
              <a:gd name="connsiteX171" fmla="*/ 3595884 w 12193149"/>
              <a:gd name="connsiteY171" fmla="*/ 1987545 h 2344739"/>
              <a:gd name="connsiteX172" fmla="*/ 3595649 w 12193149"/>
              <a:gd name="connsiteY172" fmla="*/ 1987276 h 2344739"/>
              <a:gd name="connsiteX173" fmla="*/ 3587126 w 12193149"/>
              <a:gd name="connsiteY173" fmla="*/ 1987966 h 2344739"/>
              <a:gd name="connsiteX174" fmla="*/ 3537283 w 12193149"/>
              <a:gd name="connsiteY174" fmla="*/ 1978267 h 2344739"/>
              <a:gd name="connsiteX175" fmla="*/ 3474371 w 12193149"/>
              <a:gd name="connsiteY175" fmla="*/ 1974606 h 2344739"/>
              <a:gd name="connsiteX176" fmla="*/ 3401876 w 12193149"/>
              <a:gd name="connsiteY176" fmla="*/ 1962558 h 2344739"/>
              <a:gd name="connsiteX177" fmla="*/ 3365036 w 12193149"/>
              <a:gd name="connsiteY177" fmla="*/ 1979510 h 2344739"/>
              <a:gd name="connsiteX178" fmla="*/ 3345174 w 12193149"/>
              <a:gd name="connsiteY178" fmla="*/ 1981192 h 2344739"/>
              <a:gd name="connsiteX179" fmla="*/ 3342846 w 12193149"/>
              <a:gd name="connsiteY179" fmla="*/ 1980217 h 2344739"/>
              <a:gd name="connsiteX180" fmla="*/ 3263504 w 12193149"/>
              <a:gd name="connsiteY180" fmla="*/ 1986094 h 2344739"/>
              <a:gd name="connsiteX181" fmla="*/ 3143704 w 12193149"/>
              <a:gd name="connsiteY181" fmla="*/ 1993869 h 2344739"/>
              <a:gd name="connsiteX182" fmla="*/ 3031439 w 12193149"/>
              <a:gd name="connsiteY182" fmla="*/ 1996512 h 2344739"/>
              <a:gd name="connsiteX183" fmla="*/ 2782717 w 12193149"/>
              <a:gd name="connsiteY183" fmla="*/ 2018333 h 2344739"/>
              <a:gd name="connsiteX184" fmla="*/ 2647675 w 12193149"/>
              <a:gd name="connsiteY184" fmla="*/ 2028869 h 2344739"/>
              <a:gd name="connsiteX185" fmla="*/ 2569176 w 12193149"/>
              <a:gd name="connsiteY185" fmla="*/ 2002628 h 2344739"/>
              <a:gd name="connsiteX186" fmla="*/ 2444403 w 12193149"/>
              <a:gd name="connsiteY186" fmla="*/ 2016529 h 2344739"/>
              <a:gd name="connsiteX187" fmla="*/ 2316260 w 12193149"/>
              <a:gd name="connsiteY187" fmla="*/ 2024996 h 2344739"/>
              <a:gd name="connsiteX188" fmla="*/ 2209726 w 12193149"/>
              <a:gd name="connsiteY188" fmla="*/ 2019763 h 2344739"/>
              <a:gd name="connsiteX189" fmla="*/ 2095813 w 12193149"/>
              <a:gd name="connsiteY189" fmla="*/ 2003052 h 2344739"/>
              <a:gd name="connsiteX190" fmla="*/ 1998504 w 12193149"/>
              <a:gd name="connsiteY190" fmla="*/ 1995032 h 2344739"/>
              <a:gd name="connsiteX191" fmla="*/ 1929320 w 12193149"/>
              <a:gd name="connsiteY191" fmla="*/ 2016977 h 2344739"/>
              <a:gd name="connsiteX192" fmla="*/ 1922798 w 12193149"/>
              <a:gd name="connsiteY192" fmla="*/ 2012146 h 2344739"/>
              <a:gd name="connsiteX193" fmla="*/ 1874228 w 12193149"/>
              <a:gd name="connsiteY193" fmla="*/ 2013741 h 2344739"/>
              <a:gd name="connsiteX194" fmla="*/ 1787803 w 12193149"/>
              <a:gd name="connsiteY194" fmla="*/ 2041363 h 2344739"/>
              <a:gd name="connsiteX195" fmla="*/ 1739352 w 12193149"/>
              <a:gd name="connsiteY195" fmla="*/ 2036312 h 2344739"/>
              <a:gd name="connsiteX196" fmla="*/ 1676219 w 12193149"/>
              <a:gd name="connsiteY196" fmla="*/ 2019963 h 2344739"/>
              <a:gd name="connsiteX197" fmla="*/ 1609817 w 12193149"/>
              <a:gd name="connsiteY197" fmla="*/ 2013066 h 2344739"/>
              <a:gd name="connsiteX198" fmla="*/ 1497258 w 12193149"/>
              <a:gd name="connsiteY198" fmla="*/ 1987476 h 2344739"/>
              <a:gd name="connsiteX199" fmla="*/ 1151127 w 12193149"/>
              <a:gd name="connsiteY199" fmla="*/ 1938041 h 2344739"/>
              <a:gd name="connsiteX200" fmla="*/ 859417 w 12193149"/>
              <a:gd name="connsiteY200" fmla="*/ 1928608 h 2344739"/>
              <a:gd name="connsiteX201" fmla="*/ 838688 w 12193149"/>
              <a:gd name="connsiteY201" fmla="*/ 1929821 h 2344739"/>
              <a:gd name="connsiteX202" fmla="*/ 817957 w 12193149"/>
              <a:gd name="connsiteY202" fmla="*/ 1927857 h 2344739"/>
              <a:gd name="connsiteX203" fmla="*/ 812654 w 12193149"/>
              <a:gd name="connsiteY203" fmla="*/ 1930751 h 2344739"/>
              <a:gd name="connsiteX204" fmla="*/ 721195 w 12193149"/>
              <a:gd name="connsiteY204" fmla="*/ 1929661 h 2344739"/>
              <a:gd name="connsiteX205" fmla="*/ 720890 w 12193149"/>
              <a:gd name="connsiteY205" fmla="*/ 1928399 h 2344739"/>
              <a:gd name="connsiteX206" fmla="*/ 710023 w 12193149"/>
              <a:gd name="connsiteY206" fmla="*/ 1922722 h 2344739"/>
              <a:gd name="connsiteX207" fmla="*/ 597940 w 12193149"/>
              <a:gd name="connsiteY207" fmla="*/ 1879864 h 2344739"/>
              <a:gd name="connsiteX208" fmla="*/ 579683 w 12193149"/>
              <a:gd name="connsiteY208" fmla="*/ 1877212 h 2344739"/>
              <a:gd name="connsiteX209" fmla="*/ 572865 w 12193149"/>
              <a:gd name="connsiteY209" fmla="*/ 1877401 h 2344739"/>
              <a:gd name="connsiteX210" fmla="*/ 446247 w 12193149"/>
              <a:gd name="connsiteY210" fmla="*/ 1839371 h 2344739"/>
              <a:gd name="connsiteX211" fmla="*/ 405163 w 12193149"/>
              <a:gd name="connsiteY211" fmla="*/ 1833548 h 2344739"/>
              <a:gd name="connsiteX212" fmla="*/ 293583 w 12193149"/>
              <a:gd name="connsiteY212" fmla="*/ 1812852 h 2344739"/>
              <a:gd name="connsiteX213" fmla="*/ 119529 w 12193149"/>
              <a:gd name="connsiteY213" fmla="*/ 1761047 h 2344739"/>
              <a:gd name="connsiteX214" fmla="*/ 16674 w 12193149"/>
              <a:gd name="connsiteY214" fmla="*/ 1758191 h 2344739"/>
              <a:gd name="connsiteX215" fmla="*/ 1150 w 12193149"/>
              <a:gd name="connsiteY215" fmla="*/ 1752722 h 2344739"/>
              <a:gd name="connsiteX216" fmla="*/ 1148 w 12193149"/>
              <a:gd name="connsiteY216" fmla="*/ 222213 h 2344739"/>
              <a:gd name="connsiteX217" fmla="*/ 1148 w 12193149"/>
              <a:gd name="connsiteY217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9 w 12193149"/>
              <a:gd name="connsiteY2" fmla="*/ 579739 h 2344739"/>
              <a:gd name="connsiteX3" fmla="*/ 12185986 w 12193149"/>
              <a:gd name="connsiteY3" fmla="*/ 584189 h 2344739"/>
              <a:gd name="connsiteX4" fmla="*/ 12156363 w 12193149"/>
              <a:gd name="connsiteY4" fmla="*/ 597366 h 2344739"/>
              <a:gd name="connsiteX5" fmla="*/ 12139215 w 12193149"/>
              <a:gd name="connsiteY5" fmla="*/ 623179 h 2344739"/>
              <a:gd name="connsiteX6" fmla="*/ 12126327 w 12193149"/>
              <a:gd name="connsiteY6" fmla="*/ 624690 h 2344739"/>
              <a:gd name="connsiteX7" fmla="*/ 12124007 w 12193149"/>
              <a:gd name="connsiteY7" fmla="*/ 624794 h 2344739"/>
              <a:gd name="connsiteX8" fmla="*/ 12116854 w 12193149"/>
              <a:gd name="connsiteY8" fmla="*/ 628608 h 2344739"/>
              <a:gd name="connsiteX9" fmla="*/ 12099497 w 12193149"/>
              <a:gd name="connsiteY9" fmla="*/ 628139 h 2344739"/>
              <a:gd name="connsiteX10" fmla="*/ 12087073 w 12193149"/>
              <a:gd name="connsiteY10" fmla="*/ 636341 h 2344739"/>
              <a:gd name="connsiteX11" fmla="*/ 12031073 w 12193149"/>
              <a:gd name="connsiteY11" fmla="*/ 680009 h 2344739"/>
              <a:gd name="connsiteX12" fmla="*/ 11995833 w 12193149"/>
              <a:gd name="connsiteY12" fmla="*/ 703458 h 2344739"/>
              <a:gd name="connsiteX13" fmla="*/ 11979717 w 12193149"/>
              <a:gd name="connsiteY13" fmla="*/ 708161 h 2344739"/>
              <a:gd name="connsiteX14" fmla="*/ 11959046 w 12193149"/>
              <a:gd name="connsiteY14" fmla="*/ 717558 h 2344739"/>
              <a:gd name="connsiteX15" fmla="*/ 11920454 w 12193149"/>
              <a:gd name="connsiteY15" fmla="*/ 730883 h 2344739"/>
              <a:gd name="connsiteX16" fmla="*/ 11903656 w 12193149"/>
              <a:gd name="connsiteY16" fmla="*/ 742426 h 2344739"/>
              <a:gd name="connsiteX17" fmla="*/ 11895048 w 12193149"/>
              <a:gd name="connsiteY17" fmla="*/ 744791 h 2344739"/>
              <a:gd name="connsiteX18" fmla="*/ 11891968 w 12193149"/>
              <a:gd name="connsiteY18" fmla="*/ 755729 h 2344739"/>
              <a:gd name="connsiteX19" fmla="*/ 11870776 w 12193149"/>
              <a:gd name="connsiteY19" fmla="*/ 777816 h 2344739"/>
              <a:gd name="connsiteX20" fmla="*/ 11813376 w 12193149"/>
              <a:gd name="connsiteY20" fmla="*/ 797659 h 2344739"/>
              <a:gd name="connsiteX21" fmla="*/ 11590693 w 12193149"/>
              <a:gd name="connsiteY21" fmla="*/ 963777 h 2344739"/>
              <a:gd name="connsiteX22" fmla="*/ 11506817 w 12193149"/>
              <a:gd name="connsiteY22" fmla="*/ 1033623 h 2344739"/>
              <a:gd name="connsiteX23" fmla="*/ 11280332 w 12193149"/>
              <a:gd name="connsiteY23" fmla="*/ 1223571 h 2344739"/>
              <a:gd name="connsiteX24" fmla="*/ 11228309 w 12193149"/>
              <a:gd name="connsiteY24" fmla="*/ 1276236 h 2344739"/>
              <a:gd name="connsiteX25" fmla="*/ 11218087 w 12193149"/>
              <a:gd name="connsiteY25" fmla="*/ 1275961 h 2344739"/>
              <a:gd name="connsiteX26" fmla="*/ 11217184 w 12193149"/>
              <a:gd name="connsiteY26" fmla="*/ 1275018 h 2344739"/>
              <a:gd name="connsiteX27" fmla="*/ 11188885 w 12193149"/>
              <a:gd name="connsiteY27" fmla="*/ 1292383 h 2344739"/>
              <a:gd name="connsiteX28" fmla="*/ 11184501 w 12193149"/>
              <a:gd name="connsiteY28" fmla="*/ 1292525 h 2344739"/>
              <a:gd name="connsiteX29" fmla="*/ 11166854 w 12193149"/>
              <a:gd name="connsiteY29" fmla="*/ 1306612 h 2344739"/>
              <a:gd name="connsiteX30" fmla="*/ 11157311 w 12193149"/>
              <a:gd name="connsiteY30" fmla="*/ 1312414 h 2344739"/>
              <a:gd name="connsiteX31" fmla="*/ 11155496 w 12193149"/>
              <a:gd name="connsiteY31" fmla="*/ 1317097 h 2344739"/>
              <a:gd name="connsiteX32" fmla="*/ 11140961 w 12193149"/>
              <a:gd name="connsiteY32" fmla="*/ 1324115 h 2344739"/>
              <a:gd name="connsiteX33" fmla="*/ 11138961 w 12193149"/>
              <a:gd name="connsiteY33" fmla="*/ 1323772 h 2344739"/>
              <a:gd name="connsiteX34" fmla="*/ 11128208 w 12193149"/>
              <a:gd name="connsiteY34" fmla="*/ 1333832 h 2344739"/>
              <a:gd name="connsiteX35" fmla="*/ 11120691 w 12193149"/>
              <a:gd name="connsiteY35" fmla="*/ 1347424 h 2344739"/>
              <a:gd name="connsiteX36" fmla="*/ 10894683 w 12193149"/>
              <a:gd name="connsiteY36" fmla="*/ 1473399 h 2344739"/>
              <a:gd name="connsiteX37" fmla="*/ 10773300 w 12193149"/>
              <a:gd name="connsiteY37" fmla="*/ 1523191 h 2344739"/>
              <a:gd name="connsiteX38" fmla="*/ 10627668 w 12193149"/>
              <a:gd name="connsiteY38" fmla="*/ 1559229 h 2344739"/>
              <a:gd name="connsiteX39" fmla="*/ 10581895 w 12193149"/>
              <a:gd name="connsiteY39" fmla="*/ 1568689 h 2344739"/>
              <a:gd name="connsiteX40" fmla="*/ 10547790 w 12193149"/>
              <a:gd name="connsiteY40" fmla="*/ 1598423 h 2344739"/>
              <a:gd name="connsiteX41" fmla="*/ 10529643 w 12193149"/>
              <a:gd name="connsiteY41" fmla="*/ 1596907 h 2344739"/>
              <a:gd name="connsiteX42" fmla="*/ 10526446 w 12193149"/>
              <a:gd name="connsiteY42" fmla="*/ 1596411 h 2344739"/>
              <a:gd name="connsiteX43" fmla="*/ 10515129 w 12193149"/>
              <a:gd name="connsiteY43" fmla="*/ 1599537 h 2344739"/>
              <a:gd name="connsiteX44" fmla="*/ 10491735 w 12193149"/>
              <a:gd name="connsiteY44" fmla="*/ 1594156 h 2344739"/>
              <a:gd name="connsiteX45" fmla="*/ 10471418 w 12193149"/>
              <a:gd name="connsiteY45" fmla="*/ 1601693 h 2344739"/>
              <a:gd name="connsiteX46" fmla="*/ 10377042 w 12193149"/>
              <a:gd name="connsiteY46" fmla="*/ 1644598 h 2344739"/>
              <a:gd name="connsiteX47" fmla="*/ 10319338 w 12193149"/>
              <a:gd name="connsiteY47" fmla="*/ 1666221 h 2344739"/>
              <a:gd name="connsiteX48" fmla="*/ 10295467 w 12193149"/>
              <a:gd name="connsiteY48" fmla="*/ 1668079 h 2344739"/>
              <a:gd name="connsiteX49" fmla="*/ 10263443 w 12193149"/>
              <a:gd name="connsiteY49" fmla="*/ 1674948 h 2344739"/>
              <a:gd name="connsiteX50" fmla="*/ 10205418 w 12193149"/>
              <a:gd name="connsiteY50" fmla="*/ 1682149 h 2344739"/>
              <a:gd name="connsiteX51" fmla="*/ 10177759 w 12193149"/>
              <a:gd name="connsiteY51" fmla="*/ 1692943 h 2344739"/>
              <a:gd name="connsiteX52" fmla="*/ 10165070 w 12193149"/>
              <a:gd name="connsiteY52" fmla="*/ 1693739 h 2344739"/>
              <a:gd name="connsiteX53" fmla="*/ 10156308 w 12193149"/>
              <a:gd name="connsiteY53" fmla="*/ 1707487 h 2344739"/>
              <a:gd name="connsiteX54" fmla="*/ 10118267 w 12193149"/>
              <a:gd name="connsiteY54" fmla="*/ 1731142 h 2344739"/>
              <a:gd name="connsiteX55" fmla="*/ 10083317 w 12193149"/>
              <a:gd name="connsiteY55" fmla="*/ 1743296 h 2344739"/>
              <a:gd name="connsiteX56" fmla="*/ 10040388 w 12193149"/>
              <a:gd name="connsiteY56" fmla="*/ 1741632 h 2344739"/>
              <a:gd name="connsiteX57" fmla="*/ 9961167 w 12193149"/>
              <a:gd name="connsiteY57" fmla="*/ 1757147 h 2344739"/>
              <a:gd name="connsiteX58" fmla="*/ 9848940 w 12193149"/>
              <a:gd name="connsiteY58" fmla="*/ 1763915 h 2344739"/>
              <a:gd name="connsiteX59" fmla="*/ 9729457 w 12193149"/>
              <a:gd name="connsiteY59" fmla="*/ 1784122 h 2344739"/>
              <a:gd name="connsiteX60" fmla="*/ 9613704 w 12193149"/>
              <a:gd name="connsiteY60" fmla="*/ 1812371 h 2344739"/>
              <a:gd name="connsiteX61" fmla="*/ 9338590 w 12193149"/>
              <a:gd name="connsiteY61" fmla="*/ 1869293 h 2344739"/>
              <a:gd name="connsiteX62" fmla="*/ 9232518 w 12193149"/>
              <a:gd name="connsiteY62" fmla="*/ 1893149 h 2344739"/>
              <a:gd name="connsiteX63" fmla="*/ 9156690 w 12193149"/>
              <a:gd name="connsiteY63" fmla="*/ 1903228 h 2344739"/>
              <a:gd name="connsiteX64" fmla="*/ 9054601 w 12193149"/>
              <a:gd name="connsiteY64" fmla="*/ 1910755 h 2344739"/>
              <a:gd name="connsiteX65" fmla="*/ 9006634 w 12193149"/>
              <a:gd name="connsiteY65" fmla="*/ 1914040 h 2344739"/>
              <a:gd name="connsiteX66" fmla="*/ 9006349 w 12193149"/>
              <a:gd name="connsiteY66" fmla="*/ 1913800 h 2344739"/>
              <a:gd name="connsiteX67" fmla="*/ 8997380 w 12193149"/>
              <a:gd name="connsiteY67" fmla="*/ 1915011 h 2344739"/>
              <a:gd name="connsiteX68" fmla="*/ 8991542 w 12193149"/>
              <a:gd name="connsiteY68" fmla="*/ 1917072 h 2344739"/>
              <a:gd name="connsiteX69" fmla="*/ 8975485 w 12193149"/>
              <a:gd name="connsiteY69" fmla="*/ 1920298 h 2344739"/>
              <a:gd name="connsiteX70" fmla="*/ 8969159 w 12193149"/>
              <a:gd name="connsiteY70" fmla="*/ 1919598 h 2344739"/>
              <a:gd name="connsiteX71" fmla="*/ 8964196 w 12193149"/>
              <a:gd name="connsiteY71" fmla="*/ 1917373 h 2344739"/>
              <a:gd name="connsiteX72" fmla="*/ 8930136 w 12193149"/>
              <a:gd name="connsiteY72" fmla="*/ 1914185 h 2344739"/>
              <a:gd name="connsiteX73" fmla="*/ 8753592 w 12193149"/>
              <a:gd name="connsiteY73" fmla="*/ 1933417 h 2344739"/>
              <a:gd name="connsiteX74" fmla="*/ 8708995 w 12193149"/>
              <a:gd name="connsiteY74" fmla="*/ 1935518 h 2344739"/>
              <a:gd name="connsiteX75" fmla="*/ 8597219 w 12193149"/>
              <a:gd name="connsiteY75" fmla="*/ 1944090 h 2344739"/>
              <a:gd name="connsiteX76" fmla="*/ 8526378 w 12193149"/>
              <a:gd name="connsiteY76" fmla="*/ 1929248 h 2344739"/>
              <a:gd name="connsiteX77" fmla="*/ 8512131 w 12193149"/>
              <a:gd name="connsiteY77" fmla="*/ 1935163 h 2344739"/>
              <a:gd name="connsiteX78" fmla="*/ 8507315 w 12193149"/>
              <a:gd name="connsiteY78" fmla="*/ 1938164 h 2344739"/>
              <a:gd name="connsiteX79" fmla="*/ 8499116 w 12193149"/>
              <a:gd name="connsiteY79" fmla="*/ 1940902 h 2344739"/>
              <a:gd name="connsiteX80" fmla="*/ 8498742 w 12193149"/>
              <a:gd name="connsiteY80" fmla="*/ 1940723 h 2344739"/>
              <a:gd name="connsiteX81" fmla="*/ 8491397 w 12193149"/>
              <a:gd name="connsiteY81" fmla="*/ 1943773 h 2344739"/>
              <a:gd name="connsiteX82" fmla="*/ 8368330 w 12193149"/>
              <a:gd name="connsiteY82" fmla="*/ 1957815 h 2344739"/>
              <a:gd name="connsiteX83" fmla="*/ 8354947 w 12193149"/>
              <a:gd name="connsiteY83" fmla="*/ 1958009 h 2344739"/>
              <a:gd name="connsiteX84" fmla="*/ 8321252 w 12193149"/>
              <a:gd name="connsiteY84" fmla="*/ 1974587 h 2344739"/>
              <a:gd name="connsiteX85" fmla="*/ 8315581 w 12193149"/>
              <a:gd name="connsiteY85" fmla="*/ 1974913 h 2344739"/>
              <a:gd name="connsiteX86" fmla="*/ 8296322 w 12193149"/>
              <a:gd name="connsiteY86" fmla="*/ 1988808 h 2344739"/>
              <a:gd name="connsiteX87" fmla="*/ 8285424 w 12193149"/>
              <a:gd name="connsiteY87" fmla="*/ 1994631 h 2344739"/>
              <a:gd name="connsiteX88" fmla="*/ 8284298 w 12193149"/>
              <a:gd name="connsiteY88" fmla="*/ 1999074 h 2344739"/>
              <a:gd name="connsiteX89" fmla="*/ 8267224 w 12193149"/>
              <a:gd name="connsiteY89" fmla="*/ 2006249 h 2344739"/>
              <a:gd name="connsiteX90" fmla="*/ 8264525 w 12193149"/>
              <a:gd name="connsiteY90" fmla="*/ 2006019 h 2344739"/>
              <a:gd name="connsiteX91" fmla="*/ 8253181 w 12193149"/>
              <a:gd name="connsiteY91" fmla="*/ 2015862 h 2344739"/>
              <a:gd name="connsiteX92" fmla="*/ 8246982 w 12193149"/>
              <a:gd name="connsiteY92" fmla="*/ 2028854 h 2344739"/>
              <a:gd name="connsiteX93" fmla="*/ 8091420 w 12193149"/>
              <a:gd name="connsiteY93" fmla="*/ 2075015 h 2344739"/>
              <a:gd name="connsiteX94" fmla="*/ 7906555 w 12193149"/>
              <a:gd name="connsiteY94" fmla="*/ 2116988 h 2344739"/>
              <a:gd name="connsiteX95" fmla="*/ 7719893 w 12193149"/>
              <a:gd name="connsiteY95" fmla="*/ 2142703 h 2344739"/>
              <a:gd name="connsiteX96" fmla="*/ 7615495 w 12193149"/>
              <a:gd name="connsiteY96" fmla="*/ 2139232 h 2344739"/>
              <a:gd name="connsiteX97" fmla="*/ 7528691 w 12193149"/>
              <a:gd name="connsiteY97" fmla="*/ 2145060 h 2344739"/>
              <a:gd name="connsiteX98" fmla="*/ 7520719 w 12193149"/>
              <a:gd name="connsiteY98" fmla="*/ 2147613 h 2344739"/>
              <a:gd name="connsiteX99" fmla="*/ 7508559 w 12193149"/>
              <a:gd name="connsiteY99" fmla="*/ 2148948 h 2344739"/>
              <a:gd name="connsiteX100" fmla="*/ 7508188 w 12193149"/>
              <a:gd name="connsiteY100" fmla="*/ 2148621 h 2344739"/>
              <a:gd name="connsiteX101" fmla="*/ 7496943 w 12193149"/>
              <a:gd name="connsiteY101" fmla="*/ 2150573 h 2344739"/>
              <a:gd name="connsiteX102" fmla="*/ 7219707 w 12193149"/>
              <a:gd name="connsiteY102" fmla="*/ 2156680 h 2344739"/>
              <a:gd name="connsiteX103" fmla="*/ 7202249 w 12193149"/>
              <a:gd name="connsiteY103" fmla="*/ 2161230 h 2344739"/>
              <a:gd name="connsiteX104" fmla="*/ 7198152 w 12193149"/>
              <a:gd name="connsiteY104" fmla="*/ 2166588 h 2344739"/>
              <a:gd name="connsiteX105" fmla="*/ 7171956 w 12193149"/>
              <a:gd name="connsiteY105" fmla="*/ 2171236 h 2344739"/>
              <a:gd name="connsiteX106" fmla="*/ 7098136 w 12193149"/>
              <a:gd name="connsiteY106" fmla="*/ 2183464 h 2344739"/>
              <a:gd name="connsiteX107" fmla="*/ 7019644 w 12193149"/>
              <a:gd name="connsiteY107" fmla="*/ 2183090 h 2344739"/>
              <a:gd name="connsiteX108" fmla="*/ 6905294 w 12193149"/>
              <a:gd name="connsiteY108" fmla="*/ 2212596 h 2344739"/>
              <a:gd name="connsiteX109" fmla="*/ 6709370 w 12193149"/>
              <a:gd name="connsiteY109" fmla="*/ 2240551 h 2344739"/>
              <a:gd name="connsiteX110" fmla="*/ 6550602 w 12193149"/>
              <a:gd name="connsiteY110" fmla="*/ 2269327 h 2344739"/>
              <a:gd name="connsiteX111" fmla="*/ 6318708 w 12193149"/>
              <a:gd name="connsiteY111" fmla="*/ 2316127 h 2344739"/>
              <a:gd name="connsiteX112" fmla="*/ 6169822 w 12193149"/>
              <a:gd name="connsiteY112" fmla="*/ 2318214 h 2344739"/>
              <a:gd name="connsiteX113" fmla="*/ 6074996 w 12193149"/>
              <a:gd name="connsiteY113" fmla="*/ 2338676 h 2344739"/>
              <a:gd name="connsiteX114" fmla="*/ 6069677 w 12193149"/>
              <a:gd name="connsiteY114" fmla="*/ 2337139 h 2344739"/>
              <a:gd name="connsiteX115" fmla="*/ 6049786 w 12193149"/>
              <a:gd name="connsiteY115" fmla="*/ 2337822 h 2344739"/>
              <a:gd name="connsiteX116" fmla="*/ 6042433 w 12193149"/>
              <a:gd name="connsiteY116" fmla="*/ 2329473 h 2344739"/>
              <a:gd name="connsiteX117" fmla="*/ 6011238 w 12193149"/>
              <a:gd name="connsiteY117" fmla="*/ 2324380 h 2344739"/>
              <a:gd name="connsiteX118" fmla="*/ 5958523 w 12193149"/>
              <a:gd name="connsiteY118" fmla="*/ 2328024 h 2344739"/>
              <a:gd name="connsiteX119" fmla="*/ 5760067 w 12193149"/>
              <a:gd name="connsiteY119" fmla="*/ 2343716 h 2344739"/>
              <a:gd name="connsiteX120" fmla="*/ 5628108 w 12193149"/>
              <a:gd name="connsiteY120" fmla="*/ 2344739 h 2344739"/>
              <a:gd name="connsiteX121" fmla="*/ 5472054 w 12193149"/>
              <a:gd name="connsiteY121" fmla="*/ 2330719 h 2344739"/>
              <a:gd name="connsiteX122" fmla="*/ 5433909 w 12193149"/>
              <a:gd name="connsiteY122" fmla="*/ 2319466 h 2344739"/>
              <a:gd name="connsiteX123" fmla="*/ 5382817 w 12193149"/>
              <a:gd name="connsiteY123" fmla="*/ 2301764 h 2344739"/>
              <a:gd name="connsiteX124" fmla="*/ 5262912 w 12193149"/>
              <a:gd name="connsiteY124" fmla="*/ 2281347 h 2344739"/>
              <a:gd name="connsiteX125" fmla="*/ 5224109 w 12193149"/>
              <a:gd name="connsiteY125" fmla="*/ 2270223 h 2344739"/>
              <a:gd name="connsiteX126" fmla="*/ 5175808 w 12193149"/>
              <a:gd name="connsiteY126" fmla="*/ 2267233 h 2344739"/>
              <a:gd name="connsiteX127" fmla="*/ 5157702 w 12193149"/>
              <a:gd name="connsiteY127" fmla="*/ 2260010 h 2344739"/>
              <a:gd name="connsiteX128" fmla="*/ 5143747 w 12193149"/>
              <a:gd name="connsiteY128" fmla="*/ 2256610 h 2344739"/>
              <a:gd name="connsiteX129" fmla="*/ 5140744 w 12193149"/>
              <a:gd name="connsiteY129" fmla="*/ 2254509 h 2344739"/>
              <a:gd name="connsiteX130" fmla="*/ 5122807 w 12193149"/>
              <a:gd name="connsiteY130" fmla="*/ 2243656 h 2344739"/>
              <a:gd name="connsiteX131" fmla="*/ 5066938 w 12193149"/>
              <a:gd name="connsiteY131" fmla="*/ 2250227 h 2344739"/>
              <a:gd name="connsiteX132" fmla="*/ 5012662 w 12193149"/>
              <a:gd name="connsiteY132" fmla="*/ 2233846 h 2344739"/>
              <a:gd name="connsiteX133" fmla="*/ 4841589 w 12193149"/>
              <a:gd name="connsiteY133" fmla="*/ 2209829 h 2344739"/>
              <a:gd name="connsiteX134" fmla="*/ 4763595 w 12193149"/>
              <a:gd name="connsiteY134" fmla="*/ 2182061 h 2344739"/>
              <a:gd name="connsiteX135" fmla="*/ 4724334 w 12193149"/>
              <a:gd name="connsiteY135" fmla="*/ 2173047 h 2344739"/>
              <a:gd name="connsiteX136" fmla="*/ 4722324 w 12193149"/>
              <a:gd name="connsiteY136" fmla="*/ 2172298 h 2344739"/>
              <a:gd name="connsiteX137" fmla="*/ 4723259 w 12193149"/>
              <a:gd name="connsiteY137" fmla="*/ 2172087 h 2344739"/>
              <a:gd name="connsiteX138" fmla="*/ 4718350 w 12193149"/>
              <a:gd name="connsiteY138" fmla="*/ 2170817 h 2344739"/>
              <a:gd name="connsiteX139" fmla="*/ 4722324 w 12193149"/>
              <a:gd name="connsiteY139" fmla="*/ 2172298 h 2344739"/>
              <a:gd name="connsiteX140" fmla="*/ 4716674 w 12193149"/>
              <a:gd name="connsiteY140" fmla="*/ 2173573 h 2344739"/>
              <a:gd name="connsiteX141" fmla="*/ 4516962 w 12193149"/>
              <a:gd name="connsiteY141" fmla="*/ 2163671 h 2344739"/>
              <a:gd name="connsiteX142" fmla="*/ 4429691 w 12193149"/>
              <a:gd name="connsiteY142" fmla="*/ 2153020 h 2344739"/>
              <a:gd name="connsiteX143" fmla="*/ 4364023 w 12193149"/>
              <a:gd name="connsiteY143" fmla="*/ 2151674 h 2344739"/>
              <a:gd name="connsiteX144" fmla="*/ 4318114 w 12193149"/>
              <a:gd name="connsiteY144" fmla="*/ 2158289 h 2344739"/>
              <a:gd name="connsiteX145" fmla="*/ 4316258 w 12193149"/>
              <a:gd name="connsiteY145" fmla="*/ 2156948 h 2344739"/>
              <a:gd name="connsiteX146" fmla="*/ 4296292 w 12193149"/>
              <a:gd name="connsiteY146" fmla="*/ 2155069 h 2344739"/>
              <a:gd name="connsiteX147" fmla="*/ 4291212 w 12193149"/>
              <a:gd name="connsiteY147" fmla="*/ 2157986 h 2344739"/>
              <a:gd name="connsiteX148" fmla="*/ 4277290 w 12193149"/>
              <a:gd name="connsiteY148" fmla="*/ 2157740 h 2344739"/>
              <a:gd name="connsiteX149" fmla="*/ 4249265 w 12193149"/>
              <a:gd name="connsiteY149" fmla="*/ 2160064 h 2344739"/>
              <a:gd name="connsiteX150" fmla="*/ 4203199 w 12193149"/>
              <a:gd name="connsiteY150" fmla="*/ 2157269 h 2344739"/>
              <a:gd name="connsiteX151" fmla="*/ 4202893 w 12193149"/>
              <a:gd name="connsiteY151" fmla="*/ 2156010 h 2344739"/>
              <a:gd name="connsiteX152" fmla="*/ 4192396 w 12193149"/>
              <a:gd name="connsiteY152" fmla="*/ 2150376 h 2344739"/>
              <a:gd name="connsiteX153" fmla="*/ 4143893 w 12193149"/>
              <a:gd name="connsiteY153" fmla="*/ 2134511 h 2344739"/>
              <a:gd name="connsiteX154" fmla="*/ 4084245 w 12193149"/>
              <a:gd name="connsiteY154" fmla="*/ 2107978 h 2344739"/>
              <a:gd name="connsiteX155" fmla="*/ 4075694 w 12193149"/>
              <a:gd name="connsiteY155" fmla="*/ 2107143 h 2344739"/>
              <a:gd name="connsiteX156" fmla="*/ 4075575 w 12193149"/>
              <a:gd name="connsiteY156" fmla="*/ 2106844 h 2344739"/>
              <a:gd name="connsiteX157" fmla="*/ 4066658 w 12193149"/>
              <a:gd name="connsiteY157" fmla="*/ 2105400 h 2344739"/>
              <a:gd name="connsiteX158" fmla="*/ 4060102 w 12193149"/>
              <a:gd name="connsiteY158" fmla="*/ 2105618 h 2344739"/>
              <a:gd name="connsiteX159" fmla="*/ 4043512 w 12193149"/>
              <a:gd name="connsiteY159" fmla="*/ 2103997 h 2344739"/>
              <a:gd name="connsiteX160" fmla="*/ 4038145 w 12193149"/>
              <a:gd name="connsiteY160" fmla="*/ 2101563 h 2344739"/>
              <a:gd name="connsiteX161" fmla="*/ 4036511 w 12193149"/>
              <a:gd name="connsiteY161" fmla="*/ 2097896 h 2344739"/>
              <a:gd name="connsiteX162" fmla="*/ 4034926 w 12193149"/>
              <a:gd name="connsiteY162" fmla="*/ 2098131 h 2344739"/>
              <a:gd name="connsiteX163" fmla="*/ 4005686 w 12193149"/>
              <a:gd name="connsiteY163" fmla="*/ 2085563 h 2344739"/>
              <a:gd name="connsiteX164" fmla="*/ 3937994 w 12193149"/>
              <a:gd name="connsiteY164" fmla="*/ 2068106 h 2344739"/>
              <a:gd name="connsiteX165" fmla="*/ 3898423 w 12193149"/>
              <a:gd name="connsiteY165" fmla="*/ 2062451 h 2344739"/>
              <a:gd name="connsiteX166" fmla="*/ 3790908 w 12193149"/>
              <a:gd name="connsiteY166" fmla="*/ 2042213 h 2344739"/>
              <a:gd name="connsiteX167" fmla="*/ 3683661 w 12193149"/>
              <a:gd name="connsiteY167" fmla="*/ 2018290 h 2344739"/>
              <a:gd name="connsiteX168" fmla="*/ 3611183 w 12193149"/>
              <a:gd name="connsiteY168" fmla="*/ 1986019 h 2344739"/>
              <a:gd name="connsiteX169" fmla="*/ 3605003 w 12193149"/>
              <a:gd name="connsiteY169" fmla="*/ 1987381 h 2344739"/>
              <a:gd name="connsiteX170" fmla="*/ 3595884 w 12193149"/>
              <a:gd name="connsiteY170" fmla="*/ 1987545 h 2344739"/>
              <a:gd name="connsiteX171" fmla="*/ 3595649 w 12193149"/>
              <a:gd name="connsiteY171" fmla="*/ 1987276 h 2344739"/>
              <a:gd name="connsiteX172" fmla="*/ 3587126 w 12193149"/>
              <a:gd name="connsiteY172" fmla="*/ 1987966 h 2344739"/>
              <a:gd name="connsiteX173" fmla="*/ 3537283 w 12193149"/>
              <a:gd name="connsiteY173" fmla="*/ 1978267 h 2344739"/>
              <a:gd name="connsiteX174" fmla="*/ 3474371 w 12193149"/>
              <a:gd name="connsiteY174" fmla="*/ 1974606 h 2344739"/>
              <a:gd name="connsiteX175" fmla="*/ 3401876 w 12193149"/>
              <a:gd name="connsiteY175" fmla="*/ 1962558 h 2344739"/>
              <a:gd name="connsiteX176" fmla="*/ 3365036 w 12193149"/>
              <a:gd name="connsiteY176" fmla="*/ 1979510 h 2344739"/>
              <a:gd name="connsiteX177" fmla="*/ 3345174 w 12193149"/>
              <a:gd name="connsiteY177" fmla="*/ 1981192 h 2344739"/>
              <a:gd name="connsiteX178" fmla="*/ 3342846 w 12193149"/>
              <a:gd name="connsiteY178" fmla="*/ 1980217 h 2344739"/>
              <a:gd name="connsiteX179" fmla="*/ 3263504 w 12193149"/>
              <a:gd name="connsiteY179" fmla="*/ 1986094 h 2344739"/>
              <a:gd name="connsiteX180" fmla="*/ 3143704 w 12193149"/>
              <a:gd name="connsiteY180" fmla="*/ 1993869 h 2344739"/>
              <a:gd name="connsiteX181" fmla="*/ 3031439 w 12193149"/>
              <a:gd name="connsiteY181" fmla="*/ 1996512 h 2344739"/>
              <a:gd name="connsiteX182" fmla="*/ 2782717 w 12193149"/>
              <a:gd name="connsiteY182" fmla="*/ 2018333 h 2344739"/>
              <a:gd name="connsiteX183" fmla="*/ 2647675 w 12193149"/>
              <a:gd name="connsiteY183" fmla="*/ 2028869 h 2344739"/>
              <a:gd name="connsiteX184" fmla="*/ 2569176 w 12193149"/>
              <a:gd name="connsiteY184" fmla="*/ 2002628 h 2344739"/>
              <a:gd name="connsiteX185" fmla="*/ 2444403 w 12193149"/>
              <a:gd name="connsiteY185" fmla="*/ 2016529 h 2344739"/>
              <a:gd name="connsiteX186" fmla="*/ 2316260 w 12193149"/>
              <a:gd name="connsiteY186" fmla="*/ 2024996 h 2344739"/>
              <a:gd name="connsiteX187" fmla="*/ 2209726 w 12193149"/>
              <a:gd name="connsiteY187" fmla="*/ 2019763 h 2344739"/>
              <a:gd name="connsiteX188" fmla="*/ 2095813 w 12193149"/>
              <a:gd name="connsiteY188" fmla="*/ 2003052 h 2344739"/>
              <a:gd name="connsiteX189" fmla="*/ 1998504 w 12193149"/>
              <a:gd name="connsiteY189" fmla="*/ 1995032 h 2344739"/>
              <a:gd name="connsiteX190" fmla="*/ 1929320 w 12193149"/>
              <a:gd name="connsiteY190" fmla="*/ 2016977 h 2344739"/>
              <a:gd name="connsiteX191" fmla="*/ 1922798 w 12193149"/>
              <a:gd name="connsiteY191" fmla="*/ 2012146 h 2344739"/>
              <a:gd name="connsiteX192" fmla="*/ 1874228 w 12193149"/>
              <a:gd name="connsiteY192" fmla="*/ 2013741 h 2344739"/>
              <a:gd name="connsiteX193" fmla="*/ 1787803 w 12193149"/>
              <a:gd name="connsiteY193" fmla="*/ 2041363 h 2344739"/>
              <a:gd name="connsiteX194" fmla="*/ 1739352 w 12193149"/>
              <a:gd name="connsiteY194" fmla="*/ 2036312 h 2344739"/>
              <a:gd name="connsiteX195" fmla="*/ 1676219 w 12193149"/>
              <a:gd name="connsiteY195" fmla="*/ 2019963 h 2344739"/>
              <a:gd name="connsiteX196" fmla="*/ 1609817 w 12193149"/>
              <a:gd name="connsiteY196" fmla="*/ 2013066 h 2344739"/>
              <a:gd name="connsiteX197" fmla="*/ 1497258 w 12193149"/>
              <a:gd name="connsiteY197" fmla="*/ 1987476 h 2344739"/>
              <a:gd name="connsiteX198" fmla="*/ 1151127 w 12193149"/>
              <a:gd name="connsiteY198" fmla="*/ 1938041 h 2344739"/>
              <a:gd name="connsiteX199" fmla="*/ 859417 w 12193149"/>
              <a:gd name="connsiteY199" fmla="*/ 1928608 h 2344739"/>
              <a:gd name="connsiteX200" fmla="*/ 838688 w 12193149"/>
              <a:gd name="connsiteY200" fmla="*/ 1929821 h 2344739"/>
              <a:gd name="connsiteX201" fmla="*/ 817957 w 12193149"/>
              <a:gd name="connsiteY201" fmla="*/ 1927857 h 2344739"/>
              <a:gd name="connsiteX202" fmla="*/ 812654 w 12193149"/>
              <a:gd name="connsiteY202" fmla="*/ 1930751 h 2344739"/>
              <a:gd name="connsiteX203" fmla="*/ 721195 w 12193149"/>
              <a:gd name="connsiteY203" fmla="*/ 1929661 h 2344739"/>
              <a:gd name="connsiteX204" fmla="*/ 720890 w 12193149"/>
              <a:gd name="connsiteY204" fmla="*/ 1928399 h 2344739"/>
              <a:gd name="connsiteX205" fmla="*/ 710023 w 12193149"/>
              <a:gd name="connsiteY205" fmla="*/ 1922722 h 2344739"/>
              <a:gd name="connsiteX206" fmla="*/ 597940 w 12193149"/>
              <a:gd name="connsiteY206" fmla="*/ 1879864 h 2344739"/>
              <a:gd name="connsiteX207" fmla="*/ 579683 w 12193149"/>
              <a:gd name="connsiteY207" fmla="*/ 1877212 h 2344739"/>
              <a:gd name="connsiteX208" fmla="*/ 572865 w 12193149"/>
              <a:gd name="connsiteY208" fmla="*/ 1877401 h 2344739"/>
              <a:gd name="connsiteX209" fmla="*/ 446247 w 12193149"/>
              <a:gd name="connsiteY209" fmla="*/ 1839371 h 2344739"/>
              <a:gd name="connsiteX210" fmla="*/ 405163 w 12193149"/>
              <a:gd name="connsiteY210" fmla="*/ 1833548 h 2344739"/>
              <a:gd name="connsiteX211" fmla="*/ 293583 w 12193149"/>
              <a:gd name="connsiteY211" fmla="*/ 1812852 h 2344739"/>
              <a:gd name="connsiteX212" fmla="*/ 119529 w 12193149"/>
              <a:gd name="connsiteY212" fmla="*/ 1761047 h 2344739"/>
              <a:gd name="connsiteX213" fmla="*/ 16674 w 12193149"/>
              <a:gd name="connsiteY213" fmla="*/ 1758191 h 2344739"/>
              <a:gd name="connsiteX214" fmla="*/ 1150 w 12193149"/>
              <a:gd name="connsiteY214" fmla="*/ 1752722 h 2344739"/>
              <a:gd name="connsiteX215" fmla="*/ 1148 w 12193149"/>
              <a:gd name="connsiteY215" fmla="*/ 222213 h 2344739"/>
              <a:gd name="connsiteX216" fmla="*/ 1148 w 12193149"/>
              <a:gd name="connsiteY216" fmla="*/ 0 h 234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12193149" h="2344739">
                <a:moveTo>
                  <a:pt x="1148" y="0"/>
                </a:moveTo>
                <a:lnTo>
                  <a:pt x="12193148" y="0"/>
                </a:lnTo>
                <a:cubicBezTo>
                  <a:pt x="12193148" y="193246"/>
                  <a:pt x="12193149" y="386493"/>
                  <a:pt x="12193149" y="579739"/>
                </a:cubicBezTo>
                <a:lnTo>
                  <a:pt x="12185986" y="584189"/>
                </a:lnTo>
                <a:cubicBezTo>
                  <a:pt x="12156393" y="577430"/>
                  <a:pt x="12176978" y="588328"/>
                  <a:pt x="12156363" y="597366"/>
                </a:cubicBezTo>
                <a:cubicBezTo>
                  <a:pt x="12172308" y="611308"/>
                  <a:pt x="12127905" y="602876"/>
                  <a:pt x="12139215" y="623179"/>
                </a:cubicBezTo>
                <a:cubicBezTo>
                  <a:pt x="12135103" y="624180"/>
                  <a:pt x="12130766" y="624512"/>
                  <a:pt x="12126327" y="624690"/>
                </a:cubicBezTo>
                <a:lnTo>
                  <a:pt x="12124007" y="624794"/>
                </a:lnTo>
                <a:lnTo>
                  <a:pt x="12116854" y="628608"/>
                </a:lnTo>
                <a:lnTo>
                  <a:pt x="12099497" y="628139"/>
                </a:lnTo>
                <a:cubicBezTo>
                  <a:pt x="12095162" y="629804"/>
                  <a:pt x="12090978" y="632365"/>
                  <a:pt x="12087073" y="636341"/>
                </a:cubicBezTo>
                <a:cubicBezTo>
                  <a:pt x="12078890" y="656743"/>
                  <a:pt x="12040481" y="653846"/>
                  <a:pt x="12031073" y="680009"/>
                </a:cubicBezTo>
                <a:cubicBezTo>
                  <a:pt x="12026399" y="688254"/>
                  <a:pt x="12004497" y="705355"/>
                  <a:pt x="11995833" y="703458"/>
                </a:cubicBezTo>
                <a:cubicBezTo>
                  <a:pt x="11990333" y="705967"/>
                  <a:pt x="11986699" y="712045"/>
                  <a:pt x="11979717" y="708161"/>
                </a:cubicBezTo>
                <a:cubicBezTo>
                  <a:pt x="11970382" y="704240"/>
                  <a:pt x="11963763" y="727262"/>
                  <a:pt x="11959046" y="717558"/>
                </a:cubicBezTo>
                <a:lnTo>
                  <a:pt x="11920454" y="730883"/>
                </a:lnTo>
                <a:cubicBezTo>
                  <a:pt x="11919152" y="737943"/>
                  <a:pt x="11912619" y="740145"/>
                  <a:pt x="11903656" y="742426"/>
                </a:cubicBezTo>
                <a:lnTo>
                  <a:pt x="11895048" y="744791"/>
                </a:lnTo>
                <a:lnTo>
                  <a:pt x="11891968" y="755729"/>
                </a:lnTo>
                <a:cubicBezTo>
                  <a:pt x="11881074" y="746401"/>
                  <a:pt x="11884523" y="777742"/>
                  <a:pt x="11870776" y="777816"/>
                </a:cubicBezTo>
                <a:lnTo>
                  <a:pt x="11813376" y="797659"/>
                </a:lnTo>
                <a:lnTo>
                  <a:pt x="11590693" y="963777"/>
                </a:lnTo>
                <a:cubicBezTo>
                  <a:pt x="11550201" y="990714"/>
                  <a:pt x="11542649" y="940770"/>
                  <a:pt x="11506817" y="1033623"/>
                </a:cubicBezTo>
                <a:cubicBezTo>
                  <a:pt x="11450023" y="1089460"/>
                  <a:pt x="11337127" y="1190174"/>
                  <a:pt x="11280332" y="1223571"/>
                </a:cubicBezTo>
                <a:cubicBezTo>
                  <a:pt x="11267547" y="1231171"/>
                  <a:pt x="11229147" y="1296589"/>
                  <a:pt x="11228309" y="1276236"/>
                </a:cubicBezTo>
                <a:cubicBezTo>
                  <a:pt x="11223950" y="1278203"/>
                  <a:pt x="11220761" y="1277680"/>
                  <a:pt x="11218087" y="1275961"/>
                </a:cubicBezTo>
                <a:lnTo>
                  <a:pt x="11217184" y="1275018"/>
                </a:lnTo>
                <a:lnTo>
                  <a:pt x="11188885" y="1292383"/>
                </a:lnTo>
                <a:lnTo>
                  <a:pt x="11184501" y="1292525"/>
                </a:lnTo>
                <a:lnTo>
                  <a:pt x="11166854" y="1306612"/>
                </a:lnTo>
                <a:lnTo>
                  <a:pt x="11157311" y="1312414"/>
                </a:lnTo>
                <a:lnTo>
                  <a:pt x="11155496" y="1317097"/>
                </a:lnTo>
                <a:cubicBezTo>
                  <a:pt x="11153045" y="1320465"/>
                  <a:pt x="11148902" y="1323112"/>
                  <a:pt x="11140961" y="1324115"/>
                </a:cubicBezTo>
                <a:lnTo>
                  <a:pt x="11138961" y="1323772"/>
                </a:lnTo>
                <a:lnTo>
                  <a:pt x="11128208" y="1333832"/>
                </a:lnTo>
                <a:cubicBezTo>
                  <a:pt x="11124962" y="1337814"/>
                  <a:pt x="11122359" y="1342287"/>
                  <a:pt x="11120691" y="1347424"/>
                </a:cubicBezTo>
                <a:cubicBezTo>
                  <a:pt x="11081770" y="1370685"/>
                  <a:pt x="10952581" y="1444106"/>
                  <a:pt x="10894683" y="1473399"/>
                </a:cubicBezTo>
                <a:cubicBezTo>
                  <a:pt x="10861781" y="1488434"/>
                  <a:pt x="10817803" y="1508886"/>
                  <a:pt x="10773300" y="1523191"/>
                </a:cubicBezTo>
                <a:cubicBezTo>
                  <a:pt x="10733414" y="1567419"/>
                  <a:pt x="10677791" y="1526735"/>
                  <a:pt x="10627668" y="1559229"/>
                </a:cubicBezTo>
                <a:cubicBezTo>
                  <a:pt x="10590276" y="1542103"/>
                  <a:pt x="10613693" y="1562282"/>
                  <a:pt x="10581895" y="1568689"/>
                </a:cubicBezTo>
                <a:cubicBezTo>
                  <a:pt x="10597733" y="1591656"/>
                  <a:pt x="10540912" y="1568241"/>
                  <a:pt x="10547790" y="1598423"/>
                </a:cubicBezTo>
                <a:cubicBezTo>
                  <a:pt x="10541784" y="1598632"/>
                  <a:pt x="10535750" y="1597886"/>
                  <a:pt x="10529643" y="1596907"/>
                </a:cubicBezTo>
                <a:lnTo>
                  <a:pt x="10526446" y="1596411"/>
                </a:lnTo>
                <a:lnTo>
                  <a:pt x="10515129" y="1599537"/>
                </a:lnTo>
                <a:lnTo>
                  <a:pt x="10491735" y="1594156"/>
                </a:lnTo>
                <a:cubicBezTo>
                  <a:pt x="10485147" y="1595190"/>
                  <a:pt x="10478389" y="1597459"/>
                  <a:pt x="10471418" y="1601693"/>
                </a:cubicBezTo>
                <a:cubicBezTo>
                  <a:pt x="10451763" y="1626665"/>
                  <a:pt x="10400774" y="1612276"/>
                  <a:pt x="10377042" y="1644598"/>
                </a:cubicBezTo>
                <a:cubicBezTo>
                  <a:pt x="10367240" y="1654315"/>
                  <a:pt x="10330319" y="1671126"/>
                  <a:pt x="10319338" y="1666221"/>
                </a:cubicBezTo>
                <a:cubicBezTo>
                  <a:pt x="10310813" y="1668060"/>
                  <a:pt x="10303331" y="1675173"/>
                  <a:pt x="10295467" y="1668079"/>
                </a:cubicBezTo>
                <a:cubicBezTo>
                  <a:pt x="10284420" y="1660290"/>
                  <a:pt x="10265794" y="1689186"/>
                  <a:pt x="10263443" y="1674948"/>
                </a:cubicBezTo>
                <a:lnTo>
                  <a:pt x="10205418" y="1682149"/>
                </a:lnTo>
                <a:cubicBezTo>
                  <a:pt x="10200696" y="1691209"/>
                  <a:pt x="10190895" y="1692356"/>
                  <a:pt x="10177759" y="1692943"/>
                </a:cubicBezTo>
                <a:lnTo>
                  <a:pt x="10165070" y="1693739"/>
                </a:lnTo>
                <a:lnTo>
                  <a:pt x="10156308" y="1707487"/>
                </a:lnTo>
                <a:cubicBezTo>
                  <a:pt x="10145406" y="1692057"/>
                  <a:pt x="10136981" y="1734810"/>
                  <a:pt x="10118267" y="1731142"/>
                </a:cubicBezTo>
                <a:lnTo>
                  <a:pt x="10083317" y="1743296"/>
                </a:lnTo>
                <a:cubicBezTo>
                  <a:pt x="10075718" y="1741227"/>
                  <a:pt x="10048011" y="1742555"/>
                  <a:pt x="10040388" y="1741632"/>
                </a:cubicBezTo>
                <a:cubicBezTo>
                  <a:pt x="9999609" y="1751733"/>
                  <a:pt x="9985545" y="1752223"/>
                  <a:pt x="9961167" y="1757147"/>
                </a:cubicBezTo>
                <a:cubicBezTo>
                  <a:pt x="9920131" y="1757289"/>
                  <a:pt x="9889892" y="1754090"/>
                  <a:pt x="9848940" y="1763915"/>
                </a:cubicBezTo>
                <a:lnTo>
                  <a:pt x="9729457" y="1784122"/>
                </a:lnTo>
                <a:cubicBezTo>
                  <a:pt x="9676207" y="1774536"/>
                  <a:pt x="9631235" y="1799759"/>
                  <a:pt x="9613704" y="1812371"/>
                </a:cubicBezTo>
                <a:cubicBezTo>
                  <a:pt x="9548152" y="1826647"/>
                  <a:pt x="9410970" y="1863993"/>
                  <a:pt x="9338590" y="1869293"/>
                </a:cubicBezTo>
                <a:lnTo>
                  <a:pt x="9232518" y="1893149"/>
                </a:lnTo>
                <a:lnTo>
                  <a:pt x="9156690" y="1903228"/>
                </a:lnTo>
                <a:lnTo>
                  <a:pt x="9054601" y="1910755"/>
                </a:lnTo>
                <a:lnTo>
                  <a:pt x="9006634" y="1914040"/>
                </a:lnTo>
                <a:lnTo>
                  <a:pt x="9006349" y="1913800"/>
                </a:lnTo>
                <a:cubicBezTo>
                  <a:pt x="9004294" y="1913580"/>
                  <a:pt x="9001475" y="1913908"/>
                  <a:pt x="8997380" y="1915011"/>
                </a:cubicBezTo>
                <a:lnTo>
                  <a:pt x="8991542" y="1917072"/>
                </a:lnTo>
                <a:lnTo>
                  <a:pt x="8975485" y="1920298"/>
                </a:lnTo>
                <a:lnTo>
                  <a:pt x="8969159" y="1919598"/>
                </a:lnTo>
                <a:lnTo>
                  <a:pt x="8964196" y="1917373"/>
                </a:lnTo>
                <a:cubicBezTo>
                  <a:pt x="8955841" y="1925324"/>
                  <a:pt x="8956668" y="1934272"/>
                  <a:pt x="8930136" y="1914185"/>
                </a:cubicBezTo>
                <a:cubicBezTo>
                  <a:pt x="8899182" y="1915205"/>
                  <a:pt x="8790451" y="1929860"/>
                  <a:pt x="8753592" y="1933417"/>
                </a:cubicBezTo>
                <a:cubicBezTo>
                  <a:pt x="8720970" y="1944137"/>
                  <a:pt x="8749345" y="1930476"/>
                  <a:pt x="8708995" y="1935518"/>
                </a:cubicBezTo>
                <a:cubicBezTo>
                  <a:pt x="8672757" y="1955053"/>
                  <a:pt x="8640293" y="1938613"/>
                  <a:pt x="8597219" y="1944090"/>
                </a:cubicBezTo>
                <a:lnTo>
                  <a:pt x="8526378" y="1929248"/>
                </a:lnTo>
                <a:lnTo>
                  <a:pt x="8512131" y="1935163"/>
                </a:lnTo>
                <a:lnTo>
                  <a:pt x="8507315" y="1938164"/>
                </a:lnTo>
                <a:cubicBezTo>
                  <a:pt x="8503797" y="1939941"/>
                  <a:pt x="8501196" y="1940752"/>
                  <a:pt x="8499116" y="1940902"/>
                </a:cubicBezTo>
                <a:lnTo>
                  <a:pt x="8498742" y="1940723"/>
                </a:lnTo>
                <a:lnTo>
                  <a:pt x="8491397" y="1943773"/>
                </a:lnTo>
                <a:lnTo>
                  <a:pt x="8368330" y="1957815"/>
                </a:lnTo>
                <a:cubicBezTo>
                  <a:pt x="8363173" y="1959840"/>
                  <a:pt x="8358881" y="1959492"/>
                  <a:pt x="8354947" y="1958009"/>
                </a:cubicBezTo>
                <a:lnTo>
                  <a:pt x="8321252" y="1974587"/>
                </a:lnTo>
                <a:lnTo>
                  <a:pt x="8315581" y="1974913"/>
                </a:lnTo>
                <a:lnTo>
                  <a:pt x="8296322" y="1988808"/>
                </a:lnTo>
                <a:lnTo>
                  <a:pt x="8285424" y="1994631"/>
                </a:lnTo>
                <a:lnTo>
                  <a:pt x="8284298" y="1999074"/>
                </a:lnTo>
                <a:cubicBezTo>
                  <a:pt x="8281994" y="2002319"/>
                  <a:pt x="8277300" y="2004967"/>
                  <a:pt x="8267224" y="2006249"/>
                </a:cubicBezTo>
                <a:lnTo>
                  <a:pt x="8264525" y="2006019"/>
                </a:lnTo>
                <a:lnTo>
                  <a:pt x="8253181" y="2015862"/>
                </a:lnTo>
                <a:cubicBezTo>
                  <a:pt x="8250007" y="2019712"/>
                  <a:pt x="8247795" y="2023994"/>
                  <a:pt x="8246982" y="2028854"/>
                </a:cubicBezTo>
                <a:cubicBezTo>
                  <a:pt x="8182975" y="2025947"/>
                  <a:pt x="8148279" y="2060069"/>
                  <a:pt x="8091420" y="2075015"/>
                </a:cubicBezTo>
                <a:cubicBezTo>
                  <a:pt x="8026616" y="2098157"/>
                  <a:pt x="7968218" y="2119393"/>
                  <a:pt x="7906555" y="2116988"/>
                </a:cubicBezTo>
                <a:cubicBezTo>
                  <a:pt x="7836267" y="2131900"/>
                  <a:pt x="7782114" y="2134131"/>
                  <a:pt x="7719893" y="2142703"/>
                </a:cubicBezTo>
                <a:lnTo>
                  <a:pt x="7615495" y="2139232"/>
                </a:lnTo>
                <a:lnTo>
                  <a:pt x="7528691" y="2145060"/>
                </a:lnTo>
                <a:lnTo>
                  <a:pt x="7520719" y="2147613"/>
                </a:lnTo>
                <a:cubicBezTo>
                  <a:pt x="7515141" y="2148952"/>
                  <a:pt x="7511320" y="2149302"/>
                  <a:pt x="7508559" y="2148948"/>
                </a:cubicBezTo>
                <a:lnTo>
                  <a:pt x="7508188" y="2148621"/>
                </a:lnTo>
                <a:lnTo>
                  <a:pt x="7496943" y="2150573"/>
                </a:lnTo>
                <a:lnTo>
                  <a:pt x="7219707" y="2156680"/>
                </a:lnTo>
                <a:lnTo>
                  <a:pt x="7202249" y="2161230"/>
                </a:lnTo>
                <a:lnTo>
                  <a:pt x="7198152" y="2166588"/>
                </a:lnTo>
                <a:cubicBezTo>
                  <a:pt x="7193259" y="2170111"/>
                  <a:pt x="7185654" y="2172250"/>
                  <a:pt x="7171956" y="2171236"/>
                </a:cubicBezTo>
                <a:lnTo>
                  <a:pt x="7098136" y="2183464"/>
                </a:lnTo>
                <a:cubicBezTo>
                  <a:pt x="7062296" y="2184442"/>
                  <a:pt x="7051336" y="2185419"/>
                  <a:pt x="7019644" y="2183090"/>
                </a:cubicBezTo>
                <a:cubicBezTo>
                  <a:pt x="6938675" y="2194028"/>
                  <a:pt x="6944793" y="2218194"/>
                  <a:pt x="6905294" y="2212596"/>
                </a:cubicBezTo>
                <a:cubicBezTo>
                  <a:pt x="6873070" y="2207388"/>
                  <a:pt x="6789137" y="2226462"/>
                  <a:pt x="6709370" y="2240551"/>
                </a:cubicBezTo>
                <a:cubicBezTo>
                  <a:pt x="6650254" y="2250006"/>
                  <a:pt x="6629253" y="2264107"/>
                  <a:pt x="6550602" y="2269327"/>
                </a:cubicBezTo>
                <a:cubicBezTo>
                  <a:pt x="6473302" y="2313417"/>
                  <a:pt x="6410843" y="2289694"/>
                  <a:pt x="6318708" y="2316127"/>
                </a:cubicBezTo>
                <a:cubicBezTo>
                  <a:pt x="6298698" y="2331649"/>
                  <a:pt x="6210439" y="2314456"/>
                  <a:pt x="6169822" y="2318214"/>
                </a:cubicBezTo>
                <a:cubicBezTo>
                  <a:pt x="6129203" y="2321972"/>
                  <a:pt x="6091688" y="2335520"/>
                  <a:pt x="6074996" y="2338676"/>
                </a:cubicBezTo>
                <a:lnTo>
                  <a:pt x="6069677" y="2337139"/>
                </a:lnTo>
                <a:lnTo>
                  <a:pt x="6049786" y="2337822"/>
                </a:lnTo>
                <a:lnTo>
                  <a:pt x="6042433" y="2329473"/>
                </a:lnTo>
                <a:lnTo>
                  <a:pt x="6011238" y="2324380"/>
                </a:lnTo>
                <a:cubicBezTo>
                  <a:pt x="5999830" y="2323793"/>
                  <a:pt x="5971276" y="2324706"/>
                  <a:pt x="5958523" y="2328024"/>
                </a:cubicBezTo>
                <a:lnTo>
                  <a:pt x="5760067" y="2343716"/>
                </a:lnTo>
                <a:lnTo>
                  <a:pt x="5628108" y="2344739"/>
                </a:lnTo>
                <a:lnTo>
                  <a:pt x="5472054" y="2330719"/>
                </a:lnTo>
                <a:cubicBezTo>
                  <a:pt x="5479284" y="2317691"/>
                  <a:pt x="5440157" y="2331757"/>
                  <a:pt x="5433909" y="2319466"/>
                </a:cubicBezTo>
                <a:cubicBezTo>
                  <a:pt x="5430517" y="2309434"/>
                  <a:pt x="5392976" y="2304750"/>
                  <a:pt x="5382817" y="2301764"/>
                </a:cubicBezTo>
                <a:lnTo>
                  <a:pt x="5262912" y="2281347"/>
                </a:lnTo>
                <a:cubicBezTo>
                  <a:pt x="5252746" y="2281163"/>
                  <a:pt x="5231699" y="2272853"/>
                  <a:pt x="5224109" y="2270223"/>
                </a:cubicBezTo>
                <a:lnTo>
                  <a:pt x="5175808" y="2267233"/>
                </a:lnTo>
                <a:lnTo>
                  <a:pt x="5157702" y="2260010"/>
                </a:lnTo>
                <a:lnTo>
                  <a:pt x="5143747" y="2256610"/>
                </a:lnTo>
                <a:lnTo>
                  <a:pt x="5140744" y="2254509"/>
                </a:lnTo>
                <a:cubicBezTo>
                  <a:pt x="5135026" y="2250469"/>
                  <a:pt x="5129229" y="2246658"/>
                  <a:pt x="5122807" y="2243656"/>
                </a:cubicBezTo>
                <a:cubicBezTo>
                  <a:pt x="5109467" y="2272275"/>
                  <a:pt x="5066004" y="2222839"/>
                  <a:pt x="5066938" y="2250227"/>
                </a:cubicBezTo>
                <a:cubicBezTo>
                  <a:pt x="5029345" y="2238711"/>
                  <a:pt x="5040096" y="2267800"/>
                  <a:pt x="5012662" y="2233846"/>
                </a:cubicBezTo>
                <a:cubicBezTo>
                  <a:pt x="4938174" y="2234229"/>
                  <a:pt x="4917504" y="2247236"/>
                  <a:pt x="4841589" y="2209829"/>
                </a:cubicBezTo>
                <a:cubicBezTo>
                  <a:pt x="4807890" y="2193187"/>
                  <a:pt x="4785258" y="2182041"/>
                  <a:pt x="4763595" y="2182061"/>
                </a:cubicBezTo>
                <a:cubicBezTo>
                  <a:pt x="4742475" y="2177561"/>
                  <a:pt x="4730631" y="2174738"/>
                  <a:pt x="4724334" y="2173047"/>
                </a:cubicBezTo>
                <a:lnTo>
                  <a:pt x="4722324" y="2172298"/>
                </a:lnTo>
                <a:lnTo>
                  <a:pt x="4723259" y="2172087"/>
                </a:lnTo>
                <a:cubicBezTo>
                  <a:pt x="4722296" y="2171445"/>
                  <a:pt x="4719415" y="2170839"/>
                  <a:pt x="4718350" y="2170817"/>
                </a:cubicBezTo>
                <a:lnTo>
                  <a:pt x="4722324" y="2172298"/>
                </a:lnTo>
                <a:lnTo>
                  <a:pt x="4716674" y="2173573"/>
                </a:lnTo>
                <a:cubicBezTo>
                  <a:pt x="4681300" y="2166617"/>
                  <a:pt x="4525895" y="2165809"/>
                  <a:pt x="4516962" y="2163671"/>
                </a:cubicBezTo>
                <a:cubicBezTo>
                  <a:pt x="4458971" y="2150559"/>
                  <a:pt x="4463810" y="2149818"/>
                  <a:pt x="4429691" y="2153020"/>
                </a:cubicBezTo>
                <a:cubicBezTo>
                  <a:pt x="4424455" y="2156391"/>
                  <a:pt x="4370126" y="2150097"/>
                  <a:pt x="4364023" y="2151674"/>
                </a:cubicBezTo>
                <a:lnTo>
                  <a:pt x="4318114" y="2158289"/>
                </a:lnTo>
                <a:lnTo>
                  <a:pt x="4316258" y="2156948"/>
                </a:lnTo>
                <a:cubicBezTo>
                  <a:pt x="4307275" y="2153577"/>
                  <a:pt x="4301145" y="2153578"/>
                  <a:pt x="4296292" y="2155069"/>
                </a:cubicBezTo>
                <a:lnTo>
                  <a:pt x="4291212" y="2157986"/>
                </a:lnTo>
                <a:lnTo>
                  <a:pt x="4277290" y="2157740"/>
                </a:lnTo>
                <a:lnTo>
                  <a:pt x="4249265" y="2160064"/>
                </a:lnTo>
                <a:lnTo>
                  <a:pt x="4203199" y="2157269"/>
                </a:lnTo>
                <a:cubicBezTo>
                  <a:pt x="4203096" y="2156849"/>
                  <a:pt x="4202995" y="2156430"/>
                  <a:pt x="4202893" y="2156010"/>
                </a:cubicBezTo>
                <a:cubicBezTo>
                  <a:pt x="4201267" y="2153173"/>
                  <a:pt x="4198292" y="2151054"/>
                  <a:pt x="4192396" y="2150376"/>
                </a:cubicBezTo>
                <a:cubicBezTo>
                  <a:pt x="4205365" y="2133087"/>
                  <a:pt x="4162425" y="2134982"/>
                  <a:pt x="4143893" y="2134511"/>
                </a:cubicBezTo>
                <a:cubicBezTo>
                  <a:pt x="4125868" y="2127445"/>
                  <a:pt x="4100250" y="2113865"/>
                  <a:pt x="4084245" y="2107978"/>
                </a:cubicBezTo>
                <a:lnTo>
                  <a:pt x="4075694" y="2107143"/>
                </a:lnTo>
                <a:cubicBezTo>
                  <a:pt x="4075655" y="2107042"/>
                  <a:pt x="4075614" y="2106943"/>
                  <a:pt x="4075575" y="2106844"/>
                </a:cubicBezTo>
                <a:cubicBezTo>
                  <a:pt x="4073829" y="2106060"/>
                  <a:pt x="4071057" y="2105559"/>
                  <a:pt x="4066658" y="2105400"/>
                </a:cubicBezTo>
                <a:lnTo>
                  <a:pt x="4060102" y="2105618"/>
                </a:lnTo>
                <a:lnTo>
                  <a:pt x="4043512" y="2103997"/>
                </a:lnTo>
                <a:lnTo>
                  <a:pt x="4038145" y="2101563"/>
                </a:lnTo>
                <a:lnTo>
                  <a:pt x="4036511" y="2097896"/>
                </a:lnTo>
                <a:lnTo>
                  <a:pt x="4034926" y="2098131"/>
                </a:lnTo>
                <a:cubicBezTo>
                  <a:pt x="4022576" y="2102995"/>
                  <a:pt x="4018025" y="2111371"/>
                  <a:pt x="4005686" y="2085563"/>
                </a:cubicBezTo>
                <a:lnTo>
                  <a:pt x="3937994" y="2068106"/>
                </a:lnTo>
                <a:cubicBezTo>
                  <a:pt x="3921658" y="2075830"/>
                  <a:pt x="3909686" y="2071141"/>
                  <a:pt x="3898423" y="2062451"/>
                </a:cubicBezTo>
                <a:cubicBezTo>
                  <a:pt x="3862243" y="2062947"/>
                  <a:pt x="3830779" y="2049077"/>
                  <a:pt x="3790908" y="2042213"/>
                </a:cubicBezTo>
                <a:cubicBezTo>
                  <a:pt x="3742158" y="2027507"/>
                  <a:pt x="3726280" y="2025530"/>
                  <a:pt x="3683661" y="2018290"/>
                </a:cubicBezTo>
                <a:lnTo>
                  <a:pt x="3611183" y="1986019"/>
                </a:lnTo>
                <a:lnTo>
                  <a:pt x="3605003" y="1987381"/>
                </a:lnTo>
                <a:cubicBezTo>
                  <a:pt x="3600731" y="1988000"/>
                  <a:pt x="3597877" y="1988000"/>
                  <a:pt x="3595884" y="1987545"/>
                </a:cubicBezTo>
                <a:lnTo>
                  <a:pt x="3595649" y="1987276"/>
                </a:lnTo>
                <a:lnTo>
                  <a:pt x="3587126" y="1987966"/>
                </a:lnTo>
                <a:cubicBezTo>
                  <a:pt x="3572774" y="1989757"/>
                  <a:pt x="3550540" y="1975558"/>
                  <a:pt x="3537283" y="1978267"/>
                </a:cubicBezTo>
                <a:cubicBezTo>
                  <a:pt x="3515092" y="1973971"/>
                  <a:pt x="3489773" y="1980236"/>
                  <a:pt x="3474371" y="1974606"/>
                </a:cubicBezTo>
                <a:lnTo>
                  <a:pt x="3401876" y="1962558"/>
                </a:lnTo>
                <a:lnTo>
                  <a:pt x="3365036" y="1979510"/>
                </a:lnTo>
                <a:cubicBezTo>
                  <a:pt x="3361007" y="1981808"/>
                  <a:pt x="3355145" y="1982886"/>
                  <a:pt x="3345174" y="1981192"/>
                </a:cubicBezTo>
                <a:lnTo>
                  <a:pt x="3342846" y="1980217"/>
                </a:lnTo>
                <a:cubicBezTo>
                  <a:pt x="3337528" y="1982688"/>
                  <a:pt x="3296694" y="1983818"/>
                  <a:pt x="3263504" y="1986094"/>
                </a:cubicBezTo>
                <a:cubicBezTo>
                  <a:pt x="3210873" y="1988435"/>
                  <a:pt x="3204538" y="1996407"/>
                  <a:pt x="3143704" y="1993869"/>
                </a:cubicBezTo>
                <a:cubicBezTo>
                  <a:pt x="3083839" y="1995098"/>
                  <a:pt x="3073438" y="2001104"/>
                  <a:pt x="3031439" y="1996512"/>
                </a:cubicBezTo>
                <a:lnTo>
                  <a:pt x="2782717" y="2018333"/>
                </a:lnTo>
                <a:cubicBezTo>
                  <a:pt x="2720447" y="2045988"/>
                  <a:pt x="2718750" y="2015419"/>
                  <a:pt x="2647675" y="2028869"/>
                </a:cubicBezTo>
                <a:cubicBezTo>
                  <a:pt x="2583664" y="1968934"/>
                  <a:pt x="2609849" y="2007202"/>
                  <a:pt x="2569176" y="2002628"/>
                </a:cubicBezTo>
                <a:lnTo>
                  <a:pt x="2444403" y="2016529"/>
                </a:lnTo>
                <a:cubicBezTo>
                  <a:pt x="2412730" y="2033089"/>
                  <a:pt x="2355175" y="2003000"/>
                  <a:pt x="2316260" y="2024996"/>
                </a:cubicBezTo>
                <a:cubicBezTo>
                  <a:pt x="2277148" y="2025534"/>
                  <a:pt x="2234330" y="2021339"/>
                  <a:pt x="2209726" y="2019763"/>
                </a:cubicBezTo>
                <a:cubicBezTo>
                  <a:pt x="2172984" y="2016106"/>
                  <a:pt x="2131016" y="2007174"/>
                  <a:pt x="2095813" y="2003052"/>
                </a:cubicBezTo>
                <a:cubicBezTo>
                  <a:pt x="2078687" y="2016661"/>
                  <a:pt x="2046700" y="1994357"/>
                  <a:pt x="1998504" y="1995032"/>
                </a:cubicBezTo>
                <a:cubicBezTo>
                  <a:pt x="1979851" y="2010679"/>
                  <a:pt x="1965997" y="1995296"/>
                  <a:pt x="1929320" y="2016977"/>
                </a:cubicBezTo>
                <a:cubicBezTo>
                  <a:pt x="1927506" y="2015185"/>
                  <a:pt x="1925308" y="2013558"/>
                  <a:pt x="1922798" y="2012146"/>
                </a:cubicBezTo>
                <a:cubicBezTo>
                  <a:pt x="1908224" y="2003952"/>
                  <a:pt x="1886476" y="2004665"/>
                  <a:pt x="1874228" y="2013741"/>
                </a:cubicBezTo>
                <a:cubicBezTo>
                  <a:pt x="1844711" y="2028500"/>
                  <a:pt x="1815838" y="2036277"/>
                  <a:pt x="1787803" y="2041363"/>
                </a:cubicBezTo>
                <a:lnTo>
                  <a:pt x="1739352" y="2036312"/>
                </a:lnTo>
                <a:cubicBezTo>
                  <a:pt x="1720756" y="2032746"/>
                  <a:pt x="1697809" y="2023837"/>
                  <a:pt x="1676219" y="2019963"/>
                </a:cubicBezTo>
                <a:cubicBezTo>
                  <a:pt x="1653856" y="2018758"/>
                  <a:pt x="1629782" y="2025363"/>
                  <a:pt x="1609817" y="2013066"/>
                </a:cubicBezTo>
                <a:cubicBezTo>
                  <a:pt x="1570834" y="2001390"/>
                  <a:pt x="1525521" y="2021545"/>
                  <a:pt x="1497258" y="1987476"/>
                </a:cubicBezTo>
                <a:cubicBezTo>
                  <a:pt x="1419429" y="1972767"/>
                  <a:pt x="1265224" y="1952754"/>
                  <a:pt x="1151127" y="1938041"/>
                </a:cubicBezTo>
                <a:cubicBezTo>
                  <a:pt x="1044820" y="1928230"/>
                  <a:pt x="911490" y="1929978"/>
                  <a:pt x="859417" y="1928608"/>
                </a:cubicBezTo>
                <a:lnTo>
                  <a:pt x="838688" y="1929821"/>
                </a:lnTo>
                <a:cubicBezTo>
                  <a:pt x="829380" y="1926412"/>
                  <a:pt x="823010" y="1926387"/>
                  <a:pt x="817957" y="1927857"/>
                </a:cubicBezTo>
                <a:lnTo>
                  <a:pt x="812654" y="1930751"/>
                </a:lnTo>
                <a:lnTo>
                  <a:pt x="721195" y="1929661"/>
                </a:lnTo>
                <a:cubicBezTo>
                  <a:pt x="721095" y="1929241"/>
                  <a:pt x="720991" y="1928820"/>
                  <a:pt x="720890" y="1928399"/>
                </a:cubicBezTo>
                <a:cubicBezTo>
                  <a:pt x="719222" y="1925556"/>
                  <a:pt x="716144" y="1923424"/>
                  <a:pt x="710023" y="1922722"/>
                </a:cubicBezTo>
                <a:cubicBezTo>
                  <a:pt x="689532" y="1914633"/>
                  <a:pt x="619665" y="1887450"/>
                  <a:pt x="597940" y="1879864"/>
                </a:cubicBezTo>
                <a:cubicBezTo>
                  <a:pt x="587430" y="1879265"/>
                  <a:pt x="583862" y="1877622"/>
                  <a:pt x="579683" y="1877212"/>
                </a:cubicBezTo>
                <a:lnTo>
                  <a:pt x="572865" y="1877401"/>
                </a:lnTo>
                <a:cubicBezTo>
                  <a:pt x="550627" y="1871095"/>
                  <a:pt x="474197" y="1846680"/>
                  <a:pt x="446247" y="1839371"/>
                </a:cubicBezTo>
                <a:cubicBezTo>
                  <a:pt x="429213" y="1847023"/>
                  <a:pt x="416808" y="1842285"/>
                  <a:pt x="405163" y="1833548"/>
                </a:cubicBezTo>
                <a:cubicBezTo>
                  <a:pt x="367566" y="1833890"/>
                  <a:pt x="334968" y="1819885"/>
                  <a:pt x="293583" y="1812852"/>
                </a:cubicBezTo>
                <a:lnTo>
                  <a:pt x="119529" y="1761047"/>
                </a:lnTo>
                <a:cubicBezTo>
                  <a:pt x="73377" y="1751937"/>
                  <a:pt x="36403" y="1759579"/>
                  <a:pt x="16674" y="1758191"/>
                </a:cubicBezTo>
                <a:lnTo>
                  <a:pt x="1150" y="1752722"/>
                </a:lnTo>
                <a:cubicBezTo>
                  <a:pt x="-1438" y="1496726"/>
                  <a:pt x="1148" y="514333"/>
                  <a:pt x="1148" y="222213"/>
                </a:cubicBezTo>
                <a:lnTo>
                  <a:pt x="1148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D3B361-9CB4-064A-902B-6DDE6154F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158" y="609601"/>
            <a:ext cx="7513091" cy="1216024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proper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B7FAB-5887-9A4E-9A39-8A6D568D6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158" y="2435226"/>
            <a:ext cx="7410734" cy="3819151"/>
          </a:xfrm>
        </p:spPr>
        <p:txBody>
          <a:bodyPr anchor="t">
            <a:normAutofit/>
          </a:bodyPr>
          <a:lstStyle/>
          <a:p>
            <a:pPr lvl="1"/>
            <a:r>
              <a:rPr lang="en-US" sz="2800" b="1" i="1" dirty="0"/>
              <a:t>Colossians 4:6	</a:t>
            </a:r>
            <a:endParaRPr lang="en-US" sz="2800" dirty="0"/>
          </a:p>
          <a:p>
            <a:pPr lvl="2"/>
            <a:r>
              <a:rPr lang="en-US" sz="2400" dirty="0"/>
              <a:t>Words with grace – In the proper way and true, showing a Godward piety in our words </a:t>
            </a:r>
          </a:p>
          <a:p>
            <a:pPr lvl="2"/>
            <a:r>
              <a:rPr lang="en-US" sz="2400" dirty="0"/>
              <a:t>Seasoned with salt – In a wise way and have meaning, they are not meaningless</a:t>
            </a:r>
          </a:p>
          <a:p>
            <a:pPr lvl="1"/>
            <a:r>
              <a:rPr lang="en-US" sz="2800" b="1" i="1" dirty="0"/>
              <a:t>Ephesians 4:29</a:t>
            </a:r>
          </a:p>
          <a:p>
            <a:pPr lvl="2"/>
            <a:r>
              <a:rPr lang="en-US" sz="2400" dirty="0"/>
              <a:t>Words that are good and necessary for edification </a:t>
            </a:r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5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819EC06-95FA-4182-A069-1FA626C7A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8EB1A4A-D79A-42CF-8F0E-83C097672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60" y="2992"/>
            <a:ext cx="9144861" cy="2344739"/>
          </a:xfrm>
          <a:custGeom>
            <a:avLst/>
            <a:gdLst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50277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522499 w 12192001"/>
              <a:gd name="connsiteY26" fmla="*/ 1207528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37318 w 12192001"/>
              <a:gd name="connsiteY70" fmla="*/ 1920435 h 2344739"/>
              <a:gd name="connsiteX71" fmla="*/ 9113812 w 12192001"/>
              <a:gd name="connsiteY71" fmla="*/ 1919069 h 2344739"/>
              <a:gd name="connsiteX72" fmla="*/ 9053453 w 12192001"/>
              <a:gd name="connsiteY72" fmla="*/ 1910755 h 2344739"/>
              <a:gd name="connsiteX73" fmla="*/ 9005486 w 12192001"/>
              <a:gd name="connsiteY73" fmla="*/ 1914040 h 2344739"/>
              <a:gd name="connsiteX74" fmla="*/ 9005201 w 12192001"/>
              <a:gd name="connsiteY74" fmla="*/ 1913800 h 2344739"/>
              <a:gd name="connsiteX75" fmla="*/ 8996232 w 12192001"/>
              <a:gd name="connsiteY75" fmla="*/ 1915011 h 2344739"/>
              <a:gd name="connsiteX76" fmla="*/ 8990394 w 12192001"/>
              <a:gd name="connsiteY76" fmla="*/ 1917072 h 2344739"/>
              <a:gd name="connsiteX77" fmla="*/ 8974337 w 12192001"/>
              <a:gd name="connsiteY77" fmla="*/ 1920298 h 2344739"/>
              <a:gd name="connsiteX78" fmla="*/ 8968011 w 12192001"/>
              <a:gd name="connsiteY78" fmla="*/ 1919598 h 2344739"/>
              <a:gd name="connsiteX79" fmla="*/ 8963048 w 12192001"/>
              <a:gd name="connsiteY79" fmla="*/ 1917373 h 2344739"/>
              <a:gd name="connsiteX80" fmla="*/ 8928988 w 12192001"/>
              <a:gd name="connsiteY80" fmla="*/ 1914185 h 2344739"/>
              <a:gd name="connsiteX81" fmla="*/ 8752444 w 12192001"/>
              <a:gd name="connsiteY81" fmla="*/ 1933417 h 2344739"/>
              <a:gd name="connsiteX82" fmla="*/ 8707847 w 12192001"/>
              <a:gd name="connsiteY82" fmla="*/ 1935518 h 2344739"/>
              <a:gd name="connsiteX83" fmla="*/ 8596071 w 12192001"/>
              <a:gd name="connsiteY83" fmla="*/ 1944090 h 2344739"/>
              <a:gd name="connsiteX84" fmla="*/ 8525230 w 12192001"/>
              <a:gd name="connsiteY84" fmla="*/ 1929248 h 2344739"/>
              <a:gd name="connsiteX85" fmla="*/ 8510983 w 12192001"/>
              <a:gd name="connsiteY85" fmla="*/ 1935163 h 2344739"/>
              <a:gd name="connsiteX86" fmla="*/ 8506167 w 12192001"/>
              <a:gd name="connsiteY86" fmla="*/ 1938164 h 2344739"/>
              <a:gd name="connsiteX87" fmla="*/ 8497968 w 12192001"/>
              <a:gd name="connsiteY87" fmla="*/ 1940902 h 2344739"/>
              <a:gd name="connsiteX88" fmla="*/ 8497594 w 12192001"/>
              <a:gd name="connsiteY88" fmla="*/ 1940723 h 2344739"/>
              <a:gd name="connsiteX89" fmla="*/ 8490249 w 12192001"/>
              <a:gd name="connsiteY89" fmla="*/ 1943773 h 2344739"/>
              <a:gd name="connsiteX90" fmla="*/ 8367182 w 12192001"/>
              <a:gd name="connsiteY90" fmla="*/ 1957815 h 2344739"/>
              <a:gd name="connsiteX91" fmla="*/ 8353799 w 12192001"/>
              <a:gd name="connsiteY91" fmla="*/ 1958009 h 2344739"/>
              <a:gd name="connsiteX92" fmla="*/ 8352373 w 12192001"/>
              <a:gd name="connsiteY92" fmla="*/ 1957169 h 2344739"/>
              <a:gd name="connsiteX93" fmla="*/ 8320104 w 12192001"/>
              <a:gd name="connsiteY93" fmla="*/ 1974587 h 2344739"/>
              <a:gd name="connsiteX94" fmla="*/ 8314433 w 12192001"/>
              <a:gd name="connsiteY94" fmla="*/ 1974913 h 2344739"/>
              <a:gd name="connsiteX95" fmla="*/ 8295174 w 12192001"/>
              <a:gd name="connsiteY95" fmla="*/ 1988808 h 2344739"/>
              <a:gd name="connsiteX96" fmla="*/ 8284276 w 12192001"/>
              <a:gd name="connsiteY96" fmla="*/ 1994631 h 2344739"/>
              <a:gd name="connsiteX97" fmla="*/ 8283150 w 12192001"/>
              <a:gd name="connsiteY97" fmla="*/ 1999074 h 2344739"/>
              <a:gd name="connsiteX98" fmla="*/ 8266076 w 12192001"/>
              <a:gd name="connsiteY98" fmla="*/ 2006249 h 2344739"/>
              <a:gd name="connsiteX99" fmla="*/ 8263377 w 12192001"/>
              <a:gd name="connsiteY99" fmla="*/ 2006019 h 2344739"/>
              <a:gd name="connsiteX100" fmla="*/ 8252033 w 12192001"/>
              <a:gd name="connsiteY100" fmla="*/ 2015862 h 2344739"/>
              <a:gd name="connsiteX101" fmla="*/ 8245834 w 12192001"/>
              <a:gd name="connsiteY101" fmla="*/ 2028854 h 2344739"/>
              <a:gd name="connsiteX102" fmla="*/ 8090272 w 12192001"/>
              <a:gd name="connsiteY102" fmla="*/ 2075015 h 2344739"/>
              <a:gd name="connsiteX103" fmla="*/ 7905407 w 12192001"/>
              <a:gd name="connsiteY103" fmla="*/ 2116988 h 2344739"/>
              <a:gd name="connsiteX104" fmla="*/ 7718745 w 12192001"/>
              <a:gd name="connsiteY104" fmla="*/ 2142703 h 2344739"/>
              <a:gd name="connsiteX105" fmla="*/ 7614347 w 12192001"/>
              <a:gd name="connsiteY105" fmla="*/ 2139232 h 2344739"/>
              <a:gd name="connsiteX106" fmla="*/ 7527543 w 12192001"/>
              <a:gd name="connsiteY106" fmla="*/ 2145060 h 2344739"/>
              <a:gd name="connsiteX107" fmla="*/ 7519571 w 12192001"/>
              <a:gd name="connsiteY107" fmla="*/ 2147613 h 2344739"/>
              <a:gd name="connsiteX108" fmla="*/ 7507411 w 12192001"/>
              <a:gd name="connsiteY108" fmla="*/ 2148948 h 2344739"/>
              <a:gd name="connsiteX109" fmla="*/ 7507040 w 12192001"/>
              <a:gd name="connsiteY109" fmla="*/ 2148621 h 2344739"/>
              <a:gd name="connsiteX110" fmla="*/ 7495795 w 12192001"/>
              <a:gd name="connsiteY110" fmla="*/ 2150573 h 2344739"/>
              <a:gd name="connsiteX111" fmla="*/ 7405391 w 12192001"/>
              <a:gd name="connsiteY111" fmla="*/ 2142468 h 2344739"/>
              <a:gd name="connsiteX112" fmla="*/ 7312180 w 12192001"/>
              <a:gd name="connsiteY112" fmla="*/ 2132873 h 2344739"/>
              <a:gd name="connsiteX113" fmla="*/ 7310853 w 12192001"/>
              <a:gd name="connsiteY113" fmla="*/ 2131431 h 2344739"/>
              <a:gd name="connsiteX114" fmla="*/ 7218559 w 12192001"/>
              <a:gd name="connsiteY114" fmla="*/ 2156680 h 2344739"/>
              <a:gd name="connsiteX115" fmla="*/ 7201101 w 12192001"/>
              <a:gd name="connsiteY115" fmla="*/ 2161230 h 2344739"/>
              <a:gd name="connsiteX116" fmla="*/ 7197004 w 12192001"/>
              <a:gd name="connsiteY116" fmla="*/ 2166588 h 2344739"/>
              <a:gd name="connsiteX117" fmla="*/ 7170808 w 12192001"/>
              <a:gd name="connsiteY117" fmla="*/ 2171236 h 2344739"/>
              <a:gd name="connsiteX118" fmla="*/ 7096988 w 12192001"/>
              <a:gd name="connsiteY118" fmla="*/ 2183464 h 2344739"/>
              <a:gd name="connsiteX119" fmla="*/ 7018496 w 12192001"/>
              <a:gd name="connsiteY119" fmla="*/ 2183090 h 2344739"/>
              <a:gd name="connsiteX120" fmla="*/ 6904146 w 12192001"/>
              <a:gd name="connsiteY120" fmla="*/ 2212596 h 2344739"/>
              <a:gd name="connsiteX121" fmla="*/ 6708222 w 12192001"/>
              <a:gd name="connsiteY121" fmla="*/ 2240551 h 2344739"/>
              <a:gd name="connsiteX122" fmla="*/ 6549454 w 12192001"/>
              <a:gd name="connsiteY122" fmla="*/ 2269327 h 2344739"/>
              <a:gd name="connsiteX123" fmla="*/ 6317560 w 12192001"/>
              <a:gd name="connsiteY123" fmla="*/ 2316127 h 2344739"/>
              <a:gd name="connsiteX124" fmla="*/ 6168674 w 12192001"/>
              <a:gd name="connsiteY124" fmla="*/ 2318214 h 2344739"/>
              <a:gd name="connsiteX125" fmla="*/ 6073848 w 12192001"/>
              <a:gd name="connsiteY125" fmla="*/ 2338676 h 2344739"/>
              <a:gd name="connsiteX126" fmla="*/ 6068529 w 12192001"/>
              <a:gd name="connsiteY126" fmla="*/ 2337139 h 2344739"/>
              <a:gd name="connsiteX127" fmla="*/ 6048638 w 12192001"/>
              <a:gd name="connsiteY127" fmla="*/ 2337822 h 2344739"/>
              <a:gd name="connsiteX128" fmla="*/ 6041285 w 12192001"/>
              <a:gd name="connsiteY128" fmla="*/ 2329473 h 2344739"/>
              <a:gd name="connsiteX129" fmla="*/ 6010090 w 12192001"/>
              <a:gd name="connsiteY129" fmla="*/ 2324380 h 2344739"/>
              <a:gd name="connsiteX130" fmla="*/ 5957375 w 12192001"/>
              <a:gd name="connsiteY130" fmla="*/ 2328024 h 2344739"/>
              <a:gd name="connsiteX131" fmla="*/ 5758919 w 12192001"/>
              <a:gd name="connsiteY131" fmla="*/ 2343716 h 2344739"/>
              <a:gd name="connsiteX132" fmla="*/ 5626960 w 12192001"/>
              <a:gd name="connsiteY132" fmla="*/ 2344739 h 2344739"/>
              <a:gd name="connsiteX133" fmla="*/ 5470906 w 12192001"/>
              <a:gd name="connsiteY133" fmla="*/ 2330719 h 2344739"/>
              <a:gd name="connsiteX134" fmla="*/ 5432761 w 12192001"/>
              <a:gd name="connsiteY134" fmla="*/ 2319466 h 2344739"/>
              <a:gd name="connsiteX135" fmla="*/ 5381669 w 12192001"/>
              <a:gd name="connsiteY135" fmla="*/ 2301764 h 2344739"/>
              <a:gd name="connsiteX136" fmla="*/ 5261764 w 12192001"/>
              <a:gd name="connsiteY136" fmla="*/ 2281347 h 2344739"/>
              <a:gd name="connsiteX137" fmla="*/ 5222961 w 12192001"/>
              <a:gd name="connsiteY137" fmla="*/ 2270223 h 2344739"/>
              <a:gd name="connsiteX138" fmla="*/ 5174660 w 12192001"/>
              <a:gd name="connsiteY138" fmla="*/ 2267233 h 2344739"/>
              <a:gd name="connsiteX139" fmla="*/ 5156554 w 12192001"/>
              <a:gd name="connsiteY139" fmla="*/ 2260010 h 2344739"/>
              <a:gd name="connsiteX140" fmla="*/ 5142599 w 12192001"/>
              <a:gd name="connsiteY140" fmla="*/ 2256610 h 2344739"/>
              <a:gd name="connsiteX141" fmla="*/ 5139596 w 12192001"/>
              <a:gd name="connsiteY141" fmla="*/ 2254509 h 2344739"/>
              <a:gd name="connsiteX142" fmla="*/ 5121659 w 12192001"/>
              <a:gd name="connsiteY142" fmla="*/ 2243656 h 2344739"/>
              <a:gd name="connsiteX143" fmla="*/ 5065790 w 12192001"/>
              <a:gd name="connsiteY143" fmla="*/ 2250227 h 2344739"/>
              <a:gd name="connsiteX144" fmla="*/ 5011514 w 12192001"/>
              <a:gd name="connsiteY144" fmla="*/ 2233846 h 2344739"/>
              <a:gd name="connsiteX145" fmla="*/ 4840441 w 12192001"/>
              <a:gd name="connsiteY145" fmla="*/ 2209829 h 2344739"/>
              <a:gd name="connsiteX146" fmla="*/ 4762447 w 12192001"/>
              <a:gd name="connsiteY146" fmla="*/ 2182061 h 2344739"/>
              <a:gd name="connsiteX147" fmla="*/ 4723186 w 12192001"/>
              <a:gd name="connsiteY147" fmla="*/ 2173047 h 2344739"/>
              <a:gd name="connsiteX148" fmla="*/ 4721176 w 12192001"/>
              <a:gd name="connsiteY148" fmla="*/ 2172298 h 2344739"/>
              <a:gd name="connsiteX149" fmla="*/ 4722111 w 12192001"/>
              <a:gd name="connsiteY149" fmla="*/ 2172087 h 2344739"/>
              <a:gd name="connsiteX150" fmla="*/ 4717202 w 12192001"/>
              <a:gd name="connsiteY150" fmla="*/ 2170817 h 2344739"/>
              <a:gd name="connsiteX151" fmla="*/ 4721176 w 12192001"/>
              <a:gd name="connsiteY151" fmla="*/ 2172298 h 2344739"/>
              <a:gd name="connsiteX152" fmla="*/ 4715526 w 12192001"/>
              <a:gd name="connsiteY152" fmla="*/ 2173573 h 2344739"/>
              <a:gd name="connsiteX153" fmla="*/ 4515814 w 12192001"/>
              <a:gd name="connsiteY153" fmla="*/ 2163671 h 2344739"/>
              <a:gd name="connsiteX154" fmla="*/ 4428543 w 12192001"/>
              <a:gd name="connsiteY154" fmla="*/ 2153020 h 2344739"/>
              <a:gd name="connsiteX155" fmla="*/ 4362875 w 12192001"/>
              <a:gd name="connsiteY155" fmla="*/ 2151674 h 2344739"/>
              <a:gd name="connsiteX156" fmla="*/ 4316966 w 12192001"/>
              <a:gd name="connsiteY156" fmla="*/ 2158289 h 2344739"/>
              <a:gd name="connsiteX157" fmla="*/ 4315110 w 12192001"/>
              <a:gd name="connsiteY157" fmla="*/ 2156948 h 2344739"/>
              <a:gd name="connsiteX158" fmla="*/ 4295144 w 12192001"/>
              <a:gd name="connsiteY158" fmla="*/ 2155069 h 2344739"/>
              <a:gd name="connsiteX159" fmla="*/ 4290064 w 12192001"/>
              <a:gd name="connsiteY159" fmla="*/ 2157986 h 2344739"/>
              <a:gd name="connsiteX160" fmla="*/ 4276142 w 12192001"/>
              <a:gd name="connsiteY160" fmla="*/ 2157740 h 2344739"/>
              <a:gd name="connsiteX161" fmla="*/ 4248117 w 12192001"/>
              <a:gd name="connsiteY161" fmla="*/ 2160064 h 2344739"/>
              <a:gd name="connsiteX162" fmla="*/ 4202051 w 12192001"/>
              <a:gd name="connsiteY162" fmla="*/ 2157269 h 2344739"/>
              <a:gd name="connsiteX163" fmla="*/ 4201745 w 12192001"/>
              <a:gd name="connsiteY163" fmla="*/ 2156010 h 2344739"/>
              <a:gd name="connsiteX164" fmla="*/ 4191248 w 12192001"/>
              <a:gd name="connsiteY164" fmla="*/ 2150376 h 2344739"/>
              <a:gd name="connsiteX165" fmla="*/ 4142745 w 12192001"/>
              <a:gd name="connsiteY165" fmla="*/ 2134511 h 2344739"/>
              <a:gd name="connsiteX166" fmla="*/ 4083097 w 12192001"/>
              <a:gd name="connsiteY166" fmla="*/ 2107978 h 2344739"/>
              <a:gd name="connsiteX167" fmla="*/ 4074546 w 12192001"/>
              <a:gd name="connsiteY167" fmla="*/ 2107143 h 2344739"/>
              <a:gd name="connsiteX168" fmla="*/ 4074427 w 12192001"/>
              <a:gd name="connsiteY168" fmla="*/ 2106844 h 2344739"/>
              <a:gd name="connsiteX169" fmla="*/ 4065510 w 12192001"/>
              <a:gd name="connsiteY169" fmla="*/ 2105400 h 2344739"/>
              <a:gd name="connsiteX170" fmla="*/ 4058954 w 12192001"/>
              <a:gd name="connsiteY170" fmla="*/ 2105618 h 2344739"/>
              <a:gd name="connsiteX171" fmla="*/ 4042364 w 12192001"/>
              <a:gd name="connsiteY171" fmla="*/ 2103997 h 2344739"/>
              <a:gd name="connsiteX172" fmla="*/ 4036997 w 12192001"/>
              <a:gd name="connsiteY172" fmla="*/ 2101563 h 2344739"/>
              <a:gd name="connsiteX173" fmla="*/ 4035363 w 12192001"/>
              <a:gd name="connsiteY173" fmla="*/ 2097896 h 2344739"/>
              <a:gd name="connsiteX174" fmla="*/ 4033778 w 12192001"/>
              <a:gd name="connsiteY174" fmla="*/ 2098131 h 2344739"/>
              <a:gd name="connsiteX175" fmla="*/ 4004538 w 12192001"/>
              <a:gd name="connsiteY175" fmla="*/ 2085563 h 2344739"/>
              <a:gd name="connsiteX176" fmla="*/ 3936846 w 12192001"/>
              <a:gd name="connsiteY176" fmla="*/ 2068106 h 2344739"/>
              <a:gd name="connsiteX177" fmla="*/ 3897275 w 12192001"/>
              <a:gd name="connsiteY177" fmla="*/ 2062451 h 2344739"/>
              <a:gd name="connsiteX178" fmla="*/ 3789760 w 12192001"/>
              <a:gd name="connsiteY178" fmla="*/ 2042213 h 2344739"/>
              <a:gd name="connsiteX179" fmla="*/ 3682513 w 12192001"/>
              <a:gd name="connsiteY179" fmla="*/ 2018290 h 2344739"/>
              <a:gd name="connsiteX180" fmla="*/ 3610035 w 12192001"/>
              <a:gd name="connsiteY180" fmla="*/ 1986019 h 2344739"/>
              <a:gd name="connsiteX181" fmla="*/ 3603855 w 12192001"/>
              <a:gd name="connsiteY181" fmla="*/ 1987381 h 2344739"/>
              <a:gd name="connsiteX182" fmla="*/ 3594736 w 12192001"/>
              <a:gd name="connsiteY182" fmla="*/ 1987545 h 2344739"/>
              <a:gd name="connsiteX183" fmla="*/ 3594501 w 12192001"/>
              <a:gd name="connsiteY183" fmla="*/ 1987276 h 2344739"/>
              <a:gd name="connsiteX184" fmla="*/ 3585978 w 12192001"/>
              <a:gd name="connsiteY184" fmla="*/ 1987966 h 2344739"/>
              <a:gd name="connsiteX185" fmla="*/ 3536135 w 12192001"/>
              <a:gd name="connsiteY185" fmla="*/ 1978267 h 2344739"/>
              <a:gd name="connsiteX186" fmla="*/ 3473223 w 12192001"/>
              <a:gd name="connsiteY186" fmla="*/ 1974606 h 2344739"/>
              <a:gd name="connsiteX187" fmla="*/ 3400728 w 12192001"/>
              <a:gd name="connsiteY187" fmla="*/ 1962558 h 2344739"/>
              <a:gd name="connsiteX188" fmla="*/ 3363888 w 12192001"/>
              <a:gd name="connsiteY188" fmla="*/ 1979510 h 2344739"/>
              <a:gd name="connsiteX189" fmla="*/ 3344026 w 12192001"/>
              <a:gd name="connsiteY189" fmla="*/ 1981192 h 2344739"/>
              <a:gd name="connsiteX190" fmla="*/ 3341698 w 12192001"/>
              <a:gd name="connsiteY190" fmla="*/ 1980217 h 2344739"/>
              <a:gd name="connsiteX191" fmla="*/ 3262356 w 12192001"/>
              <a:gd name="connsiteY191" fmla="*/ 1986094 h 2344739"/>
              <a:gd name="connsiteX192" fmla="*/ 3142556 w 12192001"/>
              <a:gd name="connsiteY192" fmla="*/ 1993869 h 2344739"/>
              <a:gd name="connsiteX193" fmla="*/ 3030291 w 12192001"/>
              <a:gd name="connsiteY193" fmla="*/ 1996512 h 2344739"/>
              <a:gd name="connsiteX194" fmla="*/ 2781569 w 12192001"/>
              <a:gd name="connsiteY194" fmla="*/ 2018333 h 2344739"/>
              <a:gd name="connsiteX195" fmla="*/ 2646527 w 12192001"/>
              <a:gd name="connsiteY195" fmla="*/ 2028869 h 2344739"/>
              <a:gd name="connsiteX196" fmla="*/ 2568028 w 12192001"/>
              <a:gd name="connsiteY196" fmla="*/ 2002628 h 2344739"/>
              <a:gd name="connsiteX197" fmla="*/ 2443255 w 12192001"/>
              <a:gd name="connsiteY197" fmla="*/ 2016529 h 2344739"/>
              <a:gd name="connsiteX198" fmla="*/ 2315112 w 12192001"/>
              <a:gd name="connsiteY198" fmla="*/ 2024996 h 2344739"/>
              <a:gd name="connsiteX199" fmla="*/ 2208578 w 12192001"/>
              <a:gd name="connsiteY199" fmla="*/ 2019763 h 2344739"/>
              <a:gd name="connsiteX200" fmla="*/ 2094665 w 12192001"/>
              <a:gd name="connsiteY200" fmla="*/ 2003052 h 2344739"/>
              <a:gd name="connsiteX201" fmla="*/ 1997356 w 12192001"/>
              <a:gd name="connsiteY201" fmla="*/ 1995032 h 2344739"/>
              <a:gd name="connsiteX202" fmla="*/ 1928172 w 12192001"/>
              <a:gd name="connsiteY202" fmla="*/ 2016977 h 2344739"/>
              <a:gd name="connsiteX203" fmla="*/ 1921650 w 12192001"/>
              <a:gd name="connsiteY203" fmla="*/ 2012146 h 2344739"/>
              <a:gd name="connsiteX204" fmla="*/ 1873080 w 12192001"/>
              <a:gd name="connsiteY204" fmla="*/ 2013741 h 2344739"/>
              <a:gd name="connsiteX205" fmla="*/ 1786655 w 12192001"/>
              <a:gd name="connsiteY205" fmla="*/ 2041363 h 2344739"/>
              <a:gd name="connsiteX206" fmla="*/ 1738204 w 12192001"/>
              <a:gd name="connsiteY206" fmla="*/ 2036312 h 2344739"/>
              <a:gd name="connsiteX207" fmla="*/ 1675071 w 12192001"/>
              <a:gd name="connsiteY207" fmla="*/ 2019963 h 2344739"/>
              <a:gd name="connsiteX208" fmla="*/ 1608669 w 12192001"/>
              <a:gd name="connsiteY208" fmla="*/ 2013066 h 2344739"/>
              <a:gd name="connsiteX209" fmla="*/ 1496110 w 12192001"/>
              <a:gd name="connsiteY209" fmla="*/ 1987476 h 2344739"/>
              <a:gd name="connsiteX210" fmla="*/ 1149979 w 12192001"/>
              <a:gd name="connsiteY210" fmla="*/ 1938041 h 2344739"/>
              <a:gd name="connsiteX211" fmla="*/ 858269 w 12192001"/>
              <a:gd name="connsiteY211" fmla="*/ 1928608 h 2344739"/>
              <a:gd name="connsiteX212" fmla="*/ 837540 w 12192001"/>
              <a:gd name="connsiteY212" fmla="*/ 1929821 h 2344739"/>
              <a:gd name="connsiteX213" fmla="*/ 816809 w 12192001"/>
              <a:gd name="connsiteY213" fmla="*/ 1927857 h 2344739"/>
              <a:gd name="connsiteX214" fmla="*/ 811506 w 12192001"/>
              <a:gd name="connsiteY214" fmla="*/ 1930751 h 2344739"/>
              <a:gd name="connsiteX215" fmla="*/ 797041 w 12192001"/>
              <a:gd name="connsiteY215" fmla="*/ 1930446 h 2344739"/>
              <a:gd name="connsiteX216" fmla="*/ 767901 w 12192001"/>
              <a:gd name="connsiteY216" fmla="*/ 1932653 h 2344739"/>
              <a:gd name="connsiteX217" fmla="*/ 763053 w 12192001"/>
              <a:gd name="connsiteY217" fmla="*/ 1930432 h 2344739"/>
              <a:gd name="connsiteX218" fmla="*/ 720047 w 12192001"/>
              <a:gd name="connsiteY218" fmla="*/ 1929661 h 2344739"/>
              <a:gd name="connsiteX219" fmla="*/ 719742 w 12192001"/>
              <a:gd name="connsiteY219" fmla="*/ 1928399 h 2344739"/>
              <a:gd name="connsiteX220" fmla="*/ 708875 w 12192001"/>
              <a:gd name="connsiteY220" fmla="*/ 1922722 h 2344739"/>
              <a:gd name="connsiteX221" fmla="*/ 596792 w 12192001"/>
              <a:gd name="connsiteY221" fmla="*/ 1879864 h 2344739"/>
              <a:gd name="connsiteX222" fmla="*/ 578535 w 12192001"/>
              <a:gd name="connsiteY222" fmla="*/ 1877212 h 2344739"/>
              <a:gd name="connsiteX223" fmla="*/ 571717 w 12192001"/>
              <a:gd name="connsiteY223" fmla="*/ 1877401 h 2344739"/>
              <a:gd name="connsiteX224" fmla="*/ 445099 w 12192001"/>
              <a:gd name="connsiteY224" fmla="*/ 1839371 h 2344739"/>
              <a:gd name="connsiteX225" fmla="*/ 404015 w 12192001"/>
              <a:gd name="connsiteY225" fmla="*/ 1833548 h 2344739"/>
              <a:gd name="connsiteX226" fmla="*/ 292435 w 12192001"/>
              <a:gd name="connsiteY226" fmla="*/ 1812852 h 2344739"/>
              <a:gd name="connsiteX227" fmla="*/ 118381 w 12192001"/>
              <a:gd name="connsiteY227" fmla="*/ 1761047 h 2344739"/>
              <a:gd name="connsiteX228" fmla="*/ 15526 w 12192001"/>
              <a:gd name="connsiteY228" fmla="*/ 1758191 h 2344739"/>
              <a:gd name="connsiteX229" fmla="*/ 2 w 12192001"/>
              <a:gd name="connsiteY229" fmla="*/ 1752722 h 2344739"/>
              <a:gd name="connsiteX230" fmla="*/ 1 w 12192001"/>
              <a:gd name="connsiteY230" fmla="*/ 762497 h 2344739"/>
              <a:gd name="connsiteX231" fmla="*/ 0 w 12192001"/>
              <a:gd name="connsiteY231" fmla="*/ 762497 h 2344739"/>
              <a:gd name="connsiteX232" fmla="*/ 0 w 12192001"/>
              <a:gd name="connsiteY232" fmla="*/ 222213 h 2344739"/>
              <a:gd name="connsiteX233" fmla="*/ 0 w 12192001"/>
              <a:gd name="connsiteY233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13812 w 12192001"/>
              <a:gd name="connsiteY70" fmla="*/ 1919069 h 2344739"/>
              <a:gd name="connsiteX71" fmla="*/ 9053453 w 12192001"/>
              <a:gd name="connsiteY71" fmla="*/ 1910755 h 2344739"/>
              <a:gd name="connsiteX72" fmla="*/ 9005486 w 12192001"/>
              <a:gd name="connsiteY72" fmla="*/ 1914040 h 2344739"/>
              <a:gd name="connsiteX73" fmla="*/ 9005201 w 12192001"/>
              <a:gd name="connsiteY73" fmla="*/ 1913800 h 2344739"/>
              <a:gd name="connsiteX74" fmla="*/ 8996232 w 12192001"/>
              <a:gd name="connsiteY74" fmla="*/ 1915011 h 2344739"/>
              <a:gd name="connsiteX75" fmla="*/ 8990394 w 12192001"/>
              <a:gd name="connsiteY75" fmla="*/ 1917072 h 2344739"/>
              <a:gd name="connsiteX76" fmla="*/ 8974337 w 12192001"/>
              <a:gd name="connsiteY76" fmla="*/ 1920298 h 2344739"/>
              <a:gd name="connsiteX77" fmla="*/ 8968011 w 12192001"/>
              <a:gd name="connsiteY77" fmla="*/ 1919598 h 2344739"/>
              <a:gd name="connsiteX78" fmla="*/ 8963048 w 12192001"/>
              <a:gd name="connsiteY78" fmla="*/ 1917373 h 2344739"/>
              <a:gd name="connsiteX79" fmla="*/ 8928988 w 12192001"/>
              <a:gd name="connsiteY79" fmla="*/ 1914185 h 2344739"/>
              <a:gd name="connsiteX80" fmla="*/ 8752444 w 12192001"/>
              <a:gd name="connsiteY80" fmla="*/ 1933417 h 2344739"/>
              <a:gd name="connsiteX81" fmla="*/ 8707847 w 12192001"/>
              <a:gd name="connsiteY81" fmla="*/ 1935518 h 2344739"/>
              <a:gd name="connsiteX82" fmla="*/ 8596071 w 12192001"/>
              <a:gd name="connsiteY82" fmla="*/ 1944090 h 2344739"/>
              <a:gd name="connsiteX83" fmla="*/ 8525230 w 12192001"/>
              <a:gd name="connsiteY83" fmla="*/ 1929248 h 2344739"/>
              <a:gd name="connsiteX84" fmla="*/ 8510983 w 12192001"/>
              <a:gd name="connsiteY84" fmla="*/ 1935163 h 2344739"/>
              <a:gd name="connsiteX85" fmla="*/ 8506167 w 12192001"/>
              <a:gd name="connsiteY85" fmla="*/ 1938164 h 2344739"/>
              <a:gd name="connsiteX86" fmla="*/ 8497968 w 12192001"/>
              <a:gd name="connsiteY86" fmla="*/ 1940902 h 2344739"/>
              <a:gd name="connsiteX87" fmla="*/ 8497594 w 12192001"/>
              <a:gd name="connsiteY87" fmla="*/ 1940723 h 2344739"/>
              <a:gd name="connsiteX88" fmla="*/ 8490249 w 12192001"/>
              <a:gd name="connsiteY88" fmla="*/ 1943773 h 2344739"/>
              <a:gd name="connsiteX89" fmla="*/ 8367182 w 12192001"/>
              <a:gd name="connsiteY89" fmla="*/ 1957815 h 2344739"/>
              <a:gd name="connsiteX90" fmla="*/ 8353799 w 12192001"/>
              <a:gd name="connsiteY90" fmla="*/ 1958009 h 2344739"/>
              <a:gd name="connsiteX91" fmla="*/ 8352373 w 12192001"/>
              <a:gd name="connsiteY91" fmla="*/ 1957169 h 2344739"/>
              <a:gd name="connsiteX92" fmla="*/ 8320104 w 12192001"/>
              <a:gd name="connsiteY92" fmla="*/ 1974587 h 2344739"/>
              <a:gd name="connsiteX93" fmla="*/ 8314433 w 12192001"/>
              <a:gd name="connsiteY93" fmla="*/ 1974913 h 2344739"/>
              <a:gd name="connsiteX94" fmla="*/ 8295174 w 12192001"/>
              <a:gd name="connsiteY94" fmla="*/ 1988808 h 2344739"/>
              <a:gd name="connsiteX95" fmla="*/ 8284276 w 12192001"/>
              <a:gd name="connsiteY95" fmla="*/ 1994631 h 2344739"/>
              <a:gd name="connsiteX96" fmla="*/ 8283150 w 12192001"/>
              <a:gd name="connsiteY96" fmla="*/ 1999074 h 2344739"/>
              <a:gd name="connsiteX97" fmla="*/ 8266076 w 12192001"/>
              <a:gd name="connsiteY97" fmla="*/ 2006249 h 2344739"/>
              <a:gd name="connsiteX98" fmla="*/ 8263377 w 12192001"/>
              <a:gd name="connsiteY98" fmla="*/ 2006019 h 2344739"/>
              <a:gd name="connsiteX99" fmla="*/ 8252033 w 12192001"/>
              <a:gd name="connsiteY99" fmla="*/ 2015862 h 2344739"/>
              <a:gd name="connsiteX100" fmla="*/ 8245834 w 12192001"/>
              <a:gd name="connsiteY100" fmla="*/ 2028854 h 2344739"/>
              <a:gd name="connsiteX101" fmla="*/ 8090272 w 12192001"/>
              <a:gd name="connsiteY101" fmla="*/ 2075015 h 2344739"/>
              <a:gd name="connsiteX102" fmla="*/ 7905407 w 12192001"/>
              <a:gd name="connsiteY102" fmla="*/ 2116988 h 2344739"/>
              <a:gd name="connsiteX103" fmla="*/ 7718745 w 12192001"/>
              <a:gd name="connsiteY103" fmla="*/ 2142703 h 2344739"/>
              <a:gd name="connsiteX104" fmla="*/ 7614347 w 12192001"/>
              <a:gd name="connsiteY104" fmla="*/ 2139232 h 2344739"/>
              <a:gd name="connsiteX105" fmla="*/ 7527543 w 12192001"/>
              <a:gd name="connsiteY105" fmla="*/ 2145060 h 2344739"/>
              <a:gd name="connsiteX106" fmla="*/ 7519571 w 12192001"/>
              <a:gd name="connsiteY106" fmla="*/ 2147613 h 2344739"/>
              <a:gd name="connsiteX107" fmla="*/ 7507411 w 12192001"/>
              <a:gd name="connsiteY107" fmla="*/ 2148948 h 2344739"/>
              <a:gd name="connsiteX108" fmla="*/ 7507040 w 12192001"/>
              <a:gd name="connsiteY108" fmla="*/ 2148621 h 2344739"/>
              <a:gd name="connsiteX109" fmla="*/ 7495795 w 12192001"/>
              <a:gd name="connsiteY109" fmla="*/ 2150573 h 2344739"/>
              <a:gd name="connsiteX110" fmla="*/ 7405391 w 12192001"/>
              <a:gd name="connsiteY110" fmla="*/ 2142468 h 2344739"/>
              <a:gd name="connsiteX111" fmla="*/ 7312180 w 12192001"/>
              <a:gd name="connsiteY111" fmla="*/ 2132873 h 2344739"/>
              <a:gd name="connsiteX112" fmla="*/ 7310853 w 12192001"/>
              <a:gd name="connsiteY112" fmla="*/ 2131431 h 2344739"/>
              <a:gd name="connsiteX113" fmla="*/ 7218559 w 12192001"/>
              <a:gd name="connsiteY113" fmla="*/ 2156680 h 2344739"/>
              <a:gd name="connsiteX114" fmla="*/ 7201101 w 12192001"/>
              <a:gd name="connsiteY114" fmla="*/ 2161230 h 2344739"/>
              <a:gd name="connsiteX115" fmla="*/ 7197004 w 12192001"/>
              <a:gd name="connsiteY115" fmla="*/ 2166588 h 2344739"/>
              <a:gd name="connsiteX116" fmla="*/ 7170808 w 12192001"/>
              <a:gd name="connsiteY116" fmla="*/ 2171236 h 2344739"/>
              <a:gd name="connsiteX117" fmla="*/ 7096988 w 12192001"/>
              <a:gd name="connsiteY117" fmla="*/ 2183464 h 2344739"/>
              <a:gd name="connsiteX118" fmla="*/ 7018496 w 12192001"/>
              <a:gd name="connsiteY118" fmla="*/ 2183090 h 2344739"/>
              <a:gd name="connsiteX119" fmla="*/ 6904146 w 12192001"/>
              <a:gd name="connsiteY119" fmla="*/ 2212596 h 2344739"/>
              <a:gd name="connsiteX120" fmla="*/ 6708222 w 12192001"/>
              <a:gd name="connsiteY120" fmla="*/ 2240551 h 2344739"/>
              <a:gd name="connsiteX121" fmla="*/ 6549454 w 12192001"/>
              <a:gd name="connsiteY121" fmla="*/ 2269327 h 2344739"/>
              <a:gd name="connsiteX122" fmla="*/ 6317560 w 12192001"/>
              <a:gd name="connsiteY122" fmla="*/ 2316127 h 2344739"/>
              <a:gd name="connsiteX123" fmla="*/ 6168674 w 12192001"/>
              <a:gd name="connsiteY123" fmla="*/ 2318214 h 2344739"/>
              <a:gd name="connsiteX124" fmla="*/ 6073848 w 12192001"/>
              <a:gd name="connsiteY124" fmla="*/ 2338676 h 2344739"/>
              <a:gd name="connsiteX125" fmla="*/ 6068529 w 12192001"/>
              <a:gd name="connsiteY125" fmla="*/ 2337139 h 2344739"/>
              <a:gd name="connsiteX126" fmla="*/ 6048638 w 12192001"/>
              <a:gd name="connsiteY126" fmla="*/ 2337822 h 2344739"/>
              <a:gd name="connsiteX127" fmla="*/ 6041285 w 12192001"/>
              <a:gd name="connsiteY127" fmla="*/ 2329473 h 2344739"/>
              <a:gd name="connsiteX128" fmla="*/ 6010090 w 12192001"/>
              <a:gd name="connsiteY128" fmla="*/ 2324380 h 2344739"/>
              <a:gd name="connsiteX129" fmla="*/ 5957375 w 12192001"/>
              <a:gd name="connsiteY129" fmla="*/ 2328024 h 2344739"/>
              <a:gd name="connsiteX130" fmla="*/ 5758919 w 12192001"/>
              <a:gd name="connsiteY130" fmla="*/ 2343716 h 2344739"/>
              <a:gd name="connsiteX131" fmla="*/ 5626960 w 12192001"/>
              <a:gd name="connsiteY131" fmla="*/ 2344739 h 2344739"/>
              <a:gd name="connsiteX132" fmla="*/ 5470906 w 12192001"/>
              <a:gd name="connsiteY132" fmla="*/ 2330719 h 2344739"/>
              <a:gd name="connsiteX133" fmla="*/ 5432761 w 12192001"/>
              <a:gd name="connsiteY133" fmla="*/ 2319466 h 2344739"/>
              <a:gd name="connsiteX134" fmla="*/ 5381669 w 12192001"/>
              <a:gd name="connsiteY134" fmla="*/ 2301764 h 2344739"/>
              <a:gd name="connsiteX135" fmla="*/ 5261764 w 12192001"/>
              <a:gd name="connsiteY135" fmla="*/ 2281347 h 2344739"/>
              <a:gd name="connsiteX136" fmla="*/ 5222961 w 12192001"/>
              <a:gd name="connsiteY136" fmla="*/ 2270223 h 2344739"/>
              <a:gd name="connsiteX137" fmla="*/ 5174660 w 12192001"/>
              <a:gd name="connsiteY137" fmla="*/ 2267233 h 2344739"/>
              <a:gd name="connsiteX138" fmla="*/ 5156554 w 12192001"/>
              <a:gd name="connsiteY138" fmla="*/ 2260010 h 2344739"/>
              <a:gd name="connsiteX139" fmla="*/ 5142599 w 12192001"/>
              <a:gd name="connsiteY139" fmla="*/ 2256610 h 2344739"/>
              <a:gd name="connsiteX140" fmla="*/ 5139596 w 12192001"/>
              <a:gd name="connsiteY140" fmla="*/ 2254509 h 2344739"/>
              <a:gd name="connsiteX141" fmla="*/ 5121659 w 12192001"/>
              <a:gd name="connsiteY141" fmla="*/ 2243656 h 2344739"/>
              <a:gd name="connsiteX142" fmla="*/ 5065790 w 12192001"/>
              <a:gd name="connsiteY142" fmla="*/ 2250227 h 2344739"/>
              <a:gd name="connsiteX143" fmla="*/ 5011514 w 12192001"/>
              <a:gd name="connsiteY143" fmla="*/ 2233846 h 2344739"/>
              <a:gd name="connsiteX144" fmla="*/ 4840441 w 12192001"/>
              <a:gd name="connsiteY144" fmla="*/ 2209829 h 2344739"/>
              <a:gd name="connsiteX145" fmla="*/ 4762447 w 12192001"/>
              <a:gd name="connsiteY145" fmla="*/ 2182061 h 2344739"/>
              <a:gd name="connsiteX146" fmla="*/ 4723186 w 12192001"/>
              <a:gd name="connsiteY146" fmla="*/ 2173047 h 2344739"/>
              <a:gd name="connsiteX147" fmla="*/ 4721176 w 12192001"/>
              <a:gd name="connsiteY147" fmla="*/ 2172298 h 2344739"/>
              <a:gd name="connsiteX148" fmla="*/ 4722111 w 12192001"/>
              <a:gd name="connsiteY148" fmla="*/ 2172087 h 2344739"/>
              <a:gd name="connsiteX149" fmla="*/ 4717202 w 12192001"/>
              <a:gd name="connsiteY149" fmla="*/ 2170817 h 2344739"/>
              <a:gd name="connsiteX150" fmla="*/ 4721176 w 12192001"/>
              <a:gd name="connsiteY150" fmla="*/ 2172298 h 2344739"/>
              <a:gd name="connsiteX151" fmla="*/ 4715526 w 12192001"/>
              <a:gd name="connsiteY151" fmla="*/ 2173573 h 2344739"/>
              <a:gd name="connsiteX152" fmla="*/ 4515814 w 12192001"/>
              <a:gd name="connsiteY152" fmla="*/ 2163671 h 2344739"/>
              <a:gd name="connsiteX153" fmla="*/ 4428543 w 12192001"/>
              <a:gd name="connsiteY153" fmla="*/ 2153020 h 2344739"/>
              <a:gd name="connsiteX154" fmla="*/ 4362875 w 12192001"/>
              <a:gd name="connsiteY154" fmla="*/ 2151674 h 2344739"/>
              <a:gd name="connsiteX155" fmla="*/ 4316966 w 12192001"/>
              <a:gd name="connsiteY155" fmla="*/ 2158289 h 2344739"/>
              <a:gd name="connsiteX156" fmla="*/ 4315110 w 12192001"/>
              <a:gd name="connsiteY156" fmla="*/ 2156948 h 2344739"/>
              <a:gd name="connsiteX157" fmla="*/ 4295144 w 12192001"/>
              <a:gd name="connsiteY157" fmla="*/ 2155069 h 2344739"/>
              <a:gd name="connsiteX158" fmla="*/ 4290064 w 12192001"/>
              <a:gd name="connsiteY158" fmla="*/ 2157986 h 2344739"/>
              <a:gd name="connsiteX159" fmla="*/ 4276142 w 12192001"/>
              <a:gd name="connsiteY159" fmla="*/ 2157740 h 2344739"/>
              <a:gd name="connsiteX160" fmla="*/ 4248117 w 12192001"/>
              <a:gd name="connsiteY160" fmla="*/ 2160064 h 2344739"/>
              <a:gd name="connsiteX161" fmla="*/ 4202051 w 12192001"/>
              <a:gd name="connsiteY161" fmla="*/ 2157269 h 2344739"/>
              <a:gd name="connsiteX162" fmla="*/ 4201745 w 12192001"/>
              <a:gd name="connsiteY162" fmla="*/ 2156010 h 2344739"/>
              <a:gd name="connsiteX163" fmla="*/ 4191248 w 12192001"/>
              <a:gd name="connsiteY163" fmla="*/ 2150376 h 2344739"/>
              <a:gd name="connsiteX164" fmla="*/ 4142745 w 12192001"/>
              <a:gd name="connsiteY164" fmla="*/ 2134511 h 2344739"/>
              <a:gd name="connsiteX165" fmla="*/ 4083097 w 12192001"/>
              <a:gd name="connsiteY165" fmla="*/ 2107978 h 2344739"/>
              <a:gd name="connsiteX166" fmla="*/ 4074546 w 12192001"/>
              <a:gd name="connsiteY166" fmla="*/ 2107143 h 2344739"/>
              <a:gd name="connsiteX167" fmla="*/ 4074427 w 12192001"/>
              <a:gd name="connsiteY167" fmla="*/ 2106844 h 2344739"/>
              <a:gd name="connsiteX168" fmla="*/ 4065510 w 12192001"/>
              <a:gd name="connsiteY168" fmla="*/ 2105400 h 2344739"/>
              <a:gd name="connsiteX169" fmla="*/ 4058954 w 12192001"/>
              <a:gd name="connsiteY169" fmla="*/ 2105618 h 2344739"/>
              <a:gd name="connsiteX170" fmla="*/ 4042364 w 12192001"/>
              <a:gd name="connsiteY170" fmla="*/ 2103997 h 2344739"/>
              <a:gd name="connsiteX171" fmla="*/ 4036997 w 12192001"/>
              <a:gd name="connsiteY171" fmla="*/ 2101563 h 2344739"/>
              <a:gd name="connsiteX172" fmla="*/ 4035363 w 12192001"/>
              <a:gd name="connsiteY172" fmla="*/ 2097896 h 2344739"/>
              <a:gd name="connsiteX173" fmla="*/ 4033778 w 12192001"/>
              <a:gd name="connsiteY173" fmla="*/ 2098131 h 2344739"/>
              <a:gd name="connsiteX174" fmla="*/ 4004538 w 12192001"/>
              <a:gd name="connsiteY174" fmla="*/ 2085563 h 2344739"/>
              <a:gd name="connsiteX175" fmla="*/ 3936846 w 12192001"/>
              <a:gd name="connsiteY175" fmla="*/ 2068106 h 2344739"/>
              <a:gd name="connsiteX176" fmla="*/ 3897275 w 12192001"/>
              <a:gd name="connsiteY176" fmla="*/ 2062451 h 2344739"/>
              <a:gd name="connsiteX177" fmla="*/ 3789760 w 12192001"/>
              <a:gd name="connsiteY177" fmla="*/ 2042213 h 2344739"/>
              <a:gd name="connsiteX178" fmla="*/ 3682513 w 12192001"/>
              <a:gd name="connsiteY178" fmla="*/ 2018290 h 2344739"/>
              <a:gd name="connsiteX179" fmla="*/ 3610035 w 12192001"/>
              <a:gd name="connsiteY179" fmla="*/ 1986019 h 2344739"/>
              <a:gd name="connsiteX180" fmla="*/ 3603855 w 12192001"/>
              <a:gd name="connsiteY180" fmla="*/ 1987381 h 2344739"/>
              <a:gd name="connsiteX181" fmla="*/ 3594736 w 12192001"/>
              <a:gd name="connsiteY181" fmla="*/ 1987545 h 2344739"/>
              <a:gd name="connsiteX182" fmla="*/ 3594501 w 12192001"/>
              <a:gd name="connsiteY182" fmla="*/ 1987276 h 2344739"/>
              <a:gd name="connsiteX183" fmla="*/ 3585978 w 12192001"/>
              <a:gd name="connsiteY183" fmla="*/ 1987966 h 2344739"/>
              <a:gd name="connsiteX184" fmla="*/ 3536135 w 12192001"/>
              <a:gd name="connsiteY184" fmla="*/ 1978267 h 2344739"/>
              <a:gd name="connsiteX185" fmla="*/ 3473223 w 12192001"/>
              <a:gd name="connsiteY185" fmla="*/ 1974606 h 2344739"/>
              <a:gd name="connsiteX186" fmla="*/ 3400728 w 12192001"/>
              <a:gd name="connsiteY186" fmla="*/ 1962558 h 2344739"/>
              <a:gd name="connsiteX187" fmla="*/ 3363888 w 12192001"/>
              <a:gd name="connsiteY187" fmla="*/ 1979510 h 2344739"/>
              <a:gd name="connsiteX188" fmla="*/ 3344026 w 12192001"/>
              <a:gd name="connsiteY188" fmla="*/ 1981192 h 2344739"/>
              <a:gd name="connsiteX189" fmla="*/ 3341698 w 12192001"/>
              <a:gd name="connsiteY189" fmla="*/ 1980217 h 2344739"/>
              <a:gd name="connsiteX190" fmla="*/ 3262356 w 12192001"/>
              <a:gd name="connsiteY190" fmla="*/ 1986094 h 2344739"/>
              <a:gd name="connsiteX191" fmla="*/ 3142556 w 12192001"/>
              <a:gd name="connsiteY191" fmla="*/ 1993869 h 2344739"/>
              <a:gd name="connsiteX192" fmla="*/ 3030291 w 12192001"/>
              <a:gd name="connsiteY192" fmla="*/ 1996512 h 2344739"/>
              <a:gd name="connsiteX193" fmla="*/ 2781569 w 12192001"/>
              <a:gd name="connsiteY193" fmla="*/ 2018333 h 2344739"/>
              <a:gd name="connsiteX194" fmla="*/ 2646527 w 12192001"/>
              <a:gd name="connsiteY194" fmla="*/ 2028869 h 2344739"/>
              <a:gd name="connsiteX195" fmla="*/ 2568028 w 12192001"/>
              <a:gd name="connsiteY195" fmla="*/ 2002628 h 2344739"/>
              <a:gd name="connsiteX196" fmla="*/ 2443255 w 12192001"/>
              <a:gd name="connsiteY196" fmla="*/ 2016529 h 2344739"/>
              <a:gd name="connsiteX197" fmla="*/ 2315112 w 12192001"/>
              <a:gd name="connsiteY197" fmla="*/ 2024996 h 2344739"/>
              <a:gd name="connsiteX198" fmla="*/ 2208578 w 12192001"/>
              <a:gd name="connsiteY198" fmla="*/ 2019763 h 2344739"/>
              <a:gd name="connsiteX199" fmla="*/ 2094665 w 12192001"/>
              <a:gd name="connsiteY199" fmla="*/ 2003052 h 2344739"/>
              <a:gd name="connsiteX200" fmla="*/ 1997356 w 12192001"/>
              <a:gd name="connsiteY200" fmla="*/ 1995032 h 2344739"/>
              <a:gd name="connsiteX201" fmla="*/ 1928172 w 12192001"/>
              <a:gd name="connsiteY201" fmla="*/ 2016977 h 2344739"/>
              <a:gd name="connsiteX202" fmla="*/ 1921650 w 12192001"/>
              <a:gd name="connsiteY202" fmla="*/ 2012146 h 2344739"/>
              <a:gd name="connsiteX203" fmla="*/ 1873080 w 12192001"/>
              <a:gd name="connsiteY203" fmla="*/ 2013741 h 2344739"/>
              <a:gd name="connsiteX204" fmla="*/ 1786655 w 12192001"/>
              <a:gd name="connsiteY204" fmla="*/ 2041363 h 2344739"/>
              <a:gd name="connsiteX205" fmla="*/ 1738204 w 12192001"/>
              <a:gd name="connsiteY205" fmla="*/ 2036312 h 2344739"/>
              <a:gd name="connsiteX206" fmla="*/ 1675071 w 12192001"/>
              <a:gd name="connsiteY206" fmla="*/ 2019963 h 2344739"/>
              <a:gd name="connsiteX207" fmla="*/ 1608669 w 12192001"/>
              <a:gd name="connsiteY207" fmla="*/ 2013066 h 2344739"/>
              <a:gd name="connsiteX208" fmla="*/ 1496110 w 12192001"/>
              <a:gd name="connsiteY208" fmla="*/ 1987476 h 2344739"/>
              <a:gd name="connsiteX209" fmla="*/ 1149979 w 12192001"/>
              <a:gd name="connsiteY209" fmla="*/ 1938041 h 2344739"/>
              <a:gd name="connsiteX210" fmla="*/ 858269 w 12192001"/>
              <a:gd name="connsiteY210" fmla="*/ 1928608 h 2344739"/>
              <a:gd name="connsiteX211" fmla="*/ 837540 w 12192001"/>
              <a:gd name="connsiteY211" fmla="*/ 1929821 h 2344739"/>
              <a:gd name="connsiteX212" fmla="*/ 816809 w 12192001"/>
              <a:gd name="connsiteY212" fmla="*/ 1927857 h 2344739"/>
              <a:gd name="connsiteX213" fmla="*/ 811506 w 12192001"/>
              <a:gd name="connsiteY213" fmla="*/ 1930751 h 2344739"/>
              <a:gd name="connsiteX214" fmla="*/ 797041 w 12192001"/>
              <a:gd name="connsiteY214" fmla="*/ 1930446 h 2344739"/>
              <a:gd name="connsiteX215" fmla="*/ 767901 w 12192001"/>
              <a:gd name="connsiteY215" fmla="*/ 1932653 h 2344739"/>
              <a:gd name="connsiteX216" fmla="*/ 763053 w 12192001"/>
              <a:gd name="connsiteY216" fmla="*/ 1930432 h 2344739"/>
              <a:gd name="connsiteX217" fmla="*/ 720047 w 12192001"/>
              <a:gd name="connsiteY217" fmla="*/ 1929661 h 2344739"/>
              <a:gd name="connsiteX218" fmla="*/ 719742 w 12192001"/>
              <a:gd name="connsiteY218" fmla="*/ 1928399 h 2344739"/>
              <a:gd name="connsiteX219" fmla="*/ 708875 w 12192001"/>
              <a:gd name="connsiteY219" fmla="*/ 1922722 h 2344739"/>
              <a:gd name="connsiteX220" fmla="*/ 596792 w 12192001"/>
              <a:gd name="connsiteY220" fmla="*/ 1879864 h 2344739"/>
              <a:gd name="connsiteX221" fmla="*/ 578535 w 12192001"/>
              <a:gd name="connsiteY221" fmla="*/ 1877212 h 2344739"/>
              <a:gd name="connsiteX222" fmla="*/ 571717 w 12192001"/>
              <a:gd name="connsiteY222" fmla="*/ 1877401 h 2344739"/>
              <a:gd name="connsiteX223" fmla="*/ 445099 w 12192001"/>
              <a:gd name="connsiteY223" fmla="*/ 1839371 h 2344739"/>
              <a:gd name="connsiteX224" fmla="*/ 404015 w 12192001"/>
              <a:gd name="connsiteY224" fmla="*/ 1833548 h 2344739"/>
              <a:gd name="connsiteX225" fmla="*/ 292435 w 12192001"/>
              <a:gd name="connsiteY225" fmla="*/ 1812852 h 2344739"/>
              <a:gd name="connsiteX226" fmla="*/ 118381 w 12192001"/>
              <a:gd name="connsiteY226" fmla="*/ 1761047 h 2344739"/>
              <a:gd name="connsiteX227" fmla="*/ 15526 w 12192001"/>
              <a:gd name="connsiteY227" fmla="*/ 1758191 h 2344739"/>
              <a:gd name="connsiteX228" fmla="*/ 2 w 12192001"/>
              <a:gd name="connsiteY228" fmla="*/ 1752722 h 2344739"/>
              <a:gd name="connsiteX229" fmla="*/ 1 w 12192001"/>
              <a:gd name="connsiteY229" fmla="*/ 762497 h 2344739"/>
              <a:gd name="connsiteX230" fmla="*/ 0 w 12192001"/>
              <a:gd name="connsiteY230" fmla="*/ 762497 h 2344739"/>
              <a:gd name="connsiteX231" fmla="*/ 0 w 12192001"/>
              <a:gd name="connsiteY231" fmla="*/ 222213 h 2344739"/>
              <a:gd name="connsiteX232" fmla="*/ 0 w 12192001"/>
              <a:gd name="connsiteY232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310853 w 12192001"/>
              <a:gd name="connsiteY111" fmla="*/ 2131431 h 2344739"/>
              <a:gd name="connsiteX112" fmla="*/ 7218559 w 12192001"/>
              <a:gd name="connsiteY112" fmla="*/ 2156680 h 2344739"/>
              <a:gd name="connsiteX113" fmla="*/ 7201101 w 12192001"/>
              <a:gd name="connsiteY113" fmla="*/ 2161230 h 2344739"/>
              <a:gd name="connsiteX114" fmla="*/ 7197004 w 12192001"/>
              <a:gd name="connsiteY114" fmla="*/ 2166588 h 2344739"/>
              <a:gd name="connsiteX115" fmla="*/ 7170808 w 12192001"/>
              <a:gd name="connsiteY115" fmla="*/ 2171236 h 2344739"/>
              <a:gd name="connsiteX116" fmla="*/ 7096988 w 12192001"/>
              <a:gd name="connsiteY116" fmla="*/ 2183464 h 2344739"/>
              <a:gd name="connsiteX117" fmla="*/ 7018496 w 12192001"/>
              <a:gd name="connsiteY117" fmla="*/ 2183090 h 2344739"/>
              <a:gd name="connsiteX118" fmla="*/ 6904146 w 12192001"/>
              <a:gd name="connsiteY118" fmla="*/ 2212596 h 2344739"/>
              <a:gd name="connsiteX119" fmla="*/ 6708222 w 12192001"/>
              <a:gd name="connsiteY119" fmla="*/ 2240551 h 2344739"/>
              <a:gd name="connsiteX120" fmla="*/ 6549454 w 12192001"/>
              <a:gd name="connsiteY120" fmla="*/ 2269327 h 2344739"/>
              <a:gd name="connsiteX121" fmla="*/ 6317560 w 12192001"/>
              <a:gd name="connsiteY121" fmla="*/ 2316127 h 2344739"/>
              <a:gd name="connsiteX122" fmla="*/ 6168674 w 12192001"/>
              <a:gd name="connsiteY122" fmla="*/ 2318214 h 2344739"/>
              <a:gd name="connsiteX123" fmla="*/ 6073848 w 12192001"/>
              <a:gd name="connsiteY123" fmla="*/ 2338676 h 2344739"/>
              <a:gd name="connsiteX124" fmla="*/ 6068529 w 12192001"/>
              <a:gd name="connsiteY124" fmla="*/ 2337139 h 2344739"/>
              <a:gd name="connsiteX125" fmla="*/ 6048638 w 12192001"/>
              <a:gd name="connsiteY125" fmla="*/ 2337822 h 2344739"/>
              <a:gd name="connsiteX126" fmla="*/ 6041285 w 12192001"/>
              <a:gd name="connsiteY126" fmla="*/ 2329473 h 2344739"/>
              <a:gd name="connsiteX127" fmla="*/ 6010090 w 12192001"/>
              <a:gd name="connsiteY127" fmla="*/ 2324380 h 2344739"/>
              <a:gd name="connsiteX128" fmla="*/ 5957375 w 12192001"/>
              <a:gd name="connsiteY128" fmla="*/ 2328024 h 2344739"/>
              <a:gd name="connsiteX129" fmla="*/ 5758919 w 12192001"/>
              <a:gd name="connsiteY129" fmla="*/ 2343716 h 2344739"/>
              <a:gd name="connsiteX130" fmla="*/ 5626960 w 12192001"/>
              <a:gd name="connsiteY130" fmla="*/ 2344739 h 2344739"/>
              <a:gd name="connsiteX131" fmla="*/ 5470906 w 12192001"/>
              <a:gd name="connsiteY131" fmla="*/ 2330719 h 2344739"/>
              <a:gd name="connsiteX132" fmla="*/ 5432761 w 12192001"/>
              <a:gd name="connsiteY132" fmla="*/ 2319466 h 2344739"/>
              <a:gd name="connsiteX133" fmla="*/ 5381669 w 12192001"/>
              <a:gd name="connsiteY133" fmla="*/ 2301764 h 2344739"/>
              <a:gd name="connsiteX134" fmla="*/ 5261764 w 12192001"/>
              <a:gd name="connsiteY134" fmla="*/ 2281347 h 2344739"/>
              <a:gd name="connsiteX135" fmla="*/ 5222961 w 12192001"/>
              <a:gd name="connsiteY135" fmla="*/ 2270223 h 2344739"/>
              <a:gd name="connsiteX136" fmla="*/ 5174660 w 12192001"/>
              <a:gd name="connsiteY136" fmla="*/ 2267233 h 2344739"/>
              <a:gd name="connsiteX137" fmla="*/ 5156554 w 12192001"/>
              <a:gd name="connsiteY137" fmla="*/ 2260010 h 2344739"/>
              <a:gd name="connsiteX138" fmla="*/ 5142599 w 12192001"/>
              <a:gd name="connsiteY138" fmla="*/ 2256610 h 2344739"/>
              <a:gd name="connsiteX139" fmla="*/ 5139596 w 12192001"/>
              <a:gd name="connsiteY139" fmla="*/ 2254509 h 2344739"/>
              <a:gd name="connsiteX140" fmla="*/ 5121659 w 12192001"/>
              <a:gd name="connsiteY140" fmla="*/ 2243656 h 2344739"/>
              <a:gd name="connsiteX141" fmla="*/ 5065790 w 12192001"/>
              <a:gd name="connsiteY141" fmla="*/ 2250227 h 2344739"/>
              <a:gd name="connsiteX142" fmla="*/ 5011514 w 12192001"/>
              <a:gd name="connsiteY142" fmla="*/ 2233846 h 2344739"/>
              <a:gd name="connsiteX143" fmla="*/ 4840441 w 12192001"/>
              <a:gd name="connsiteY143" fmla="*/ 2209829 h 2344739"/>
              <a:gd name="connsiteX144" fmla="*/ 4762447 w 12192001"/>
              <a:gd name="connsiteY144" fmla="*/ 2182061 h 2344739"/>
              <a:gd name="connsiteX145" fmla="*/ 4723186 w 12192001"/>
              <a:gd name="connsiteY145" fmla="*/ 2173047 h 2344739"/>
              <a:gd name="connsiteX146" fmla="*/ 4721176 w 12192001"/>
              <a:gd name="connsiteY146" fmla="*/ 2172298 h 2344739"/>
              <a:gd name="connsiteX147" fmla="*/ 4722111 w 12192001"/>
              <a:gd name="connsiteY147" fmla="*/ 2172087 h 2344739"/>
              <a:gd name="connsiteX148" fmla="*/ 4717202 w 12192001"/>
              <a:gd name="connsiteY148" fmla="*/ 2170817 h 2344739"/>
              <a:gd name="connsiteX149" fmla="*/ 4721176 w 12192001"/>
              <a:gd name="connsiteY149" fmla="*/ 2172298 h 2344739"/>
              <a:gd name="connsiteX150" fmla="*/ 4715526 w 12192001"/>
              <a:gd name="connsiteY150" fmla="*/ 2173573 h 2344739"/>
              <a:gd name="connsiteX151" fmla="*/ 4515814 w 12192001"/>
              <a:gd name="connsiteY151" fmla="*/ 2163671 h 2344739"/>
              <a:gd name="connsiteX152" fmla="*/ 4428543 w 12192001"/>
              <a:gd name="connsiteY152" fmla="*/ 2153020 h 2344739"/>
              <a:gd name="connsiteX153" fmla="*/ 4362875 w 12192001"/>
              <a:gd name="connsiteY153" fmla="*/ 2151674 h 2344739"/>
              <a:gd name="connsiteX154" fmla="*/ 4316966 w 12192001"/>
              <a:gd name="connsiteY154" fmla="*/ 2158289 h 2344739"/>
              <a:gd name="connsiteX155" fmla="*/ 4315110 w 12192001"/>
              <a:gd name="connsiteY155" fmla="*/ 2156948 h 2344739"/>
              <a:gd name="connsiteX156" fmla="*/ 4295144 w 12192001"/>
              <a:gd name="connsiteY156" fmla="*/ 2155069 h 2344739"/>
              <a:gd name="connsiteX157" fmla="*/ 4290064 w 12192001"/>
              <a:gd name="connsiteY157" fmla="*/ 2157986 h 2344739"/>
              <a:gd name="connsiteX158" fmla="*/ 4276142 w 12192001"/>
              <a:gd name="connsiteY158" fmla="*/ 2157740 h 2344739"/>
              <a:gd name="connsiteX159" fmla="*/ 4248117 w 12192001"/>
              <a:gd name="connsiteY159" fmla="*/ 2160064 h 2344739"/>
              <a:gd name="connsiteX160" fmla="*/ 4202051 w 12192001"/>
              <a:gd name="connsiteY160" fmla="*/ 2157269 h 2344739"/>
              <a:gd name="connsiteX161" fmla="*/ 4201745 w 12192001"/>
              <a:gd name="connsiteY161" fmla="*/ 2156010 h 2344739"/>
              <a:gd name="connsiteX162" fmla="*/ 4191248 w 12192001"/>
              <a:gd name="connsiteY162" fmla="*/ 2150376 h 2344739"/>
              <a:gd name="connsiteX163" fmla="*/ 4142745 w 12192001"/>
              <a:gd name="connsiteY163" fmla="*/ 2134511 h 2344739"/>
              <a:gd name="connsiteX164" fmla="*/ 4083097 w 12192001"/>
              <a:gd name="connsiteY164" fmla="*/ 2107978 h 2344739"/>
              <a:gd name="connsiteX165" fmla="*/ 4074546 w 12192001"/>
              <a:gd name="connsiteY165" fmla="*/ 2107143 h 2344739"/>
              <a:gd name="connsiteX166" fmla="*/ 4074427 w 12192001"/>
              <a:gd name="connsiteY166" fmla="*/ 2106844 h 2344739"/>
              <a:gd name="connsiteX167" fmla="*/ 4065510 w 12192001"/>
              <a:gd name="connsiteY167" fmla="*/ 2105400 h 2344739"/>
              <a:gd name="connsiteX168" fmla="*/ 4058954 w 12192001"/>
              <a:gd name="connsiteY168" fmla="*/ 2105618 h 2344739"/>
              <a:gd name="connsiteX169" fmla="*/ 4042364 w 12192001"/>
              <a:gd name="connsiteY169" fmla="*/ 2103997 h 2344739"/>
              <a:gd name="connsiteX170" fmla="*/ 4036997 w 12192001"/>
              <a:gd name="connsiteY170" fmla="*/ 2101563 h 2344739"/>
              <a:gd name="connsiteX171" fmla="*/ 4035363 w 12192001"/>
              <a:gd name="connsiteY171" fmla="*/ 2097896 h 2344739"/>
              <a:gd name="connsiteX172" fmla="*/ 4033778 w 12192001"/>
              <a:gd name="connsiteY172" fmla="*/ 2098131 h 2344739"/>
              <a:gd name="connsiteX173" fmla="*/ 4004538 w 12192001"/>
              <a:gd name="connsiteY173" fmla="*/ 2085563 h 2344739"/>
              <a:gd name="connsiteX174" fmla="*/ 3936846 w 12192001"/>
              <a:gd name="connsiteY174" fmla="*/ 2068106 h 2344739"/>
              <a:gd name="connsiteX175" fmla="*/ 3897275 w 12192001"/>
              <a:gd name="connsiteY175" fmla="*/ 2062451 h 2344739"/>
              <a:gd name="connsiteX176" fmla="*/ 3789760 w 12192001"/>
              <a:gd name="connsiteY176" fmla="*/ 2042213 h 2344739"/>
              <a:gd name="connsiteX177" fmla="*/ 3682513 w 12192001"/>
              <a:gd name="connsiteY177" fmla="*/ 2018290 h 2344739"/>
              <a:gd name="connsiteX178" fmla="*/ 3610035 w 12192001"/>
              <a:gd name="connsiteY178" fmla="*/ 1986019 h 2344739"/>
              <a:gd name="connsiteX179" fmla="*/ 3603855 w 12192001"/>
              <a:gd name="connsiteY179" fmla="*/ 1987381 h 2344739"/>
              <a:gd name="connsiteX180" fmla="*/ 3594736 w 12192001"/>
              <a:gd name="connsiteY180" fmla="*/ 1987545 h 2344739"/>
              <a:gd name="connsiteX181" fmla="*/ 3594501 w 12192001"/>
              <a:gd name="connsiteY181" fmla="*/ 1987276 h 2344739"/>
              <a:gd name="connsiteX182" fmla="*/ 3585978 w 12192001"/>
              <a:gd name="connsiteY182" fmla="*/ 1987966 h 2344739"/>
              <a:gd name="connsiteX183" fmla="*/ 3536135 w 12192001"/>
              <a:gd name="connsiteY183" fmla="*/ 1978267 h 2344739"/>
              <a:gd name="connsiteX184" fmla="*/ 3473223 w 12192001"/>
              <a:gd name="connsiteY184" fmla="*/ 1974606 h 2344739"/>
              <a:gd name="connsiteX185" fmla="*/ 3400728 w 12192001"/>
              <a:gd name="connsiteY185" fmla="*/ 1962558 h 2344739"/>
              <a:gd name="connsiteX186" fmla="*/ 3363888 w 12192001"/>
              <a:gd name="connsiteY186" fmla="*/ 1979510 h 2344739"/>
              <a:gd name="connsiteX187" fmla="*/ 3344026 w 12192001"/>
              <a:gd name="connsiteY187" fmla="*/ 1981192 h 2344739"/>
              <a:gd name="connsiteX188" fmla="*/ 3341698 w 12192001"/>
              <a:gd name="connsiteY188" fmla="*/ 1980217 h 2344739"/>
              <a:gd name="connsiteX189" fmla="*/ 3262356 w 12192001"/>
              <a:gd name="connsiteY189" fmla="*/ 1986094 h 2344739"/>
              <a:gd name="connsiteX190" fmla="*/ 3142556 w 12192001"/>
              <a:gd name="connsiteY190" fmla="*/ 1993869 h 2344739"/>
              <a:gd name="connsiteX191" fmla="*/ 3030291 w 12192001"/>
              <a:gd name="connsiteY191" fmla="*/ 1996512 h 2344739"/>
              <a:gd name="connsiteX192" fmla="*/ 2781569 w 12192001"/>
              <a:gd name="connsiteY192" fmla="*/ 2018333 h 2344739"/>
              <a:gd name="connsiteX193" fmla="*/ 2646527 w 12192001"/>
              <a:gd name="connsiteY193" fmla="*/ 2028869 h 2344739"/>
              <a:gd name="connsiteX194" fmla="*/ 2568028 w 12192001"/>
              <a:gd name="connsiteY194" fmla="*/ 2002628 h 2344739"/>
              <a:gd name="connsiteX195" fmla="*/ 2443255 w 12192001"/>
              <a:gd name="connsiteY195" fmla="*/ 2016529 h 2344739"/>
              <a:gd name="connsiteX196" fmla="*/ 2315112 w 12192001"/>
              <a:gd name="connsiteY196" fmla="*/ 2024996 h 2344739"/>
              <a:gd name="connsiteX197" fmla="*/ 2208578 w 12192001"/>
              <a:gd name="connsiteY197" fmla="*/ 2019763 h 2344739"/>
              <a:gd name="connsiteX198" fmla="*/ 2094665 w 12192001"/>
              <a:gd name="connsiteY198" fmla="*/ 2003052 h 2344739"/>
              <a:gd name="connsiteX199" fmla="*/ 1997356 w 12192001"/>
              <a:gd name="connsiteY199" fmla="*/ 1995032 h 2344739"/>
              <a:gd name="connsiteX200" fmla="*/ 1928172 w 12192001"/>
              <a:gd name="connsiteY200" fmla="*/ 2016977 h 2344739"/>
              <a:gd name="connsiteX201" fmla="*/ 1921650 w 12192001"/>
              <a:gd name="connsiteY201" fmla="*/ 2012146 h 2344739"/>
              <a:gd name="connsiteX202" fmla="*/ 1873080 w 12192001"/>
              <a:gd name="connsiteY202" fmla="*/ 2013741 h 2344739"/>
              <a:gd name="connsiteX203" fmla="*/ 1786655 w 12192001"/>
              <a:gd name="connsiteY203" fmla="*/ 2041363 h 2344739"/>
              <a:gd name="connsiteX204" fmla="*/ 1738204 w 12192001"/>
              <a:gd name="connsiteY204" fmla="*/ 2036312 h 2344739"/>
              <a:gd name="connsiteX205" fmla="*/ 1675071 w 12192001"/>
              <a:gd name="connsiteY205" fmla="*/ 2019963 h 2344739"/>
              <a:gd name="connsiteX206" fmla="*/ 1608669 w 12192001"/>
              <a:gd name="connsiteY206" fmla="*/ 2013066 h 2344739"/>
              <a:gd name="connsiteX207" fmla="*/ 1496110 w 12192001"/>
              <a:gd name="connsiteY207" fmla="*/ 1987476 h 2344739"/>
              <a:gd name="connsiteX208" fmla="*/ 1149979 w 12192001"/>
              <a:gd name="connsiteY208" fmla="*/ 1938041 h 2344739"/>
              <a:gd name="connsiteX209" fmla="*/ 858269 w 12192001"/>
              <a:gd name="connsiteY209" fmla="*/ 1928608 h 2344739"/>
              <a:gd name="connsiteX210" fmla="*/ 837540 w 12192001"/>
              <a:gd name="connsiteY210" fmla="*/ 1929821 h 2344739"/>
              <a:gd name="connsiteX211" fmla="*/ 816809 w 12192001"/>
              <a:gd name="connsiteY211" fmla="*/ 1927857 h 2344739"/>
              <a:gd name="connsiteX212" fmla="*/ 811506 w 12192001"/>
              <a:gd name="connsiteY212" fmla="*/ 1930751 h 2344739"/>
              <a:gd name="connsiteX213" fmla="*/ 797041 w 12192001"/>
              <a:gd name="connsiteY213" fmla="*/ 1930446 h 2344739"/>
              <a:gd name="connsiteX214" fmla="*/ 767901 w 12192001"/>
              <a:gd name="connsiteY214" fmla="*/ 1932653 h 2344739"/>
              <a:gd name="connsiteX215" fmla="*/ 763053 w 12192001"/>
              <a:gd name="connsiteY215" fmla="*/ 1930432 h 2344739"/>
              <a:gd name="connsiteX216" fmla="*/ 720047 w 12192001"/>
              <a:gd name="connsiteY216" fmla="*/ 1929661 h 2344739"/>
              <a:gd name="connsiteX217" fmla="*/ 719742 w 12192001"/>
              <a:gd name="connsiteY217" fmla="*/ 1928399 h 2344739"/>
              <a:gd name="connsiteX218" fmla="*/ 708875 w 12192001"/>
              <a:gd name="connsiteY218" fmla="*/ 1922722 h 2344739"/>
              <a:gd name="connsiteX219" fmla="*/ 596792 w 12192001"/>
              <a:gd name="connsiteY219" fmla="*/ 1879864 h 2344739"/>
              <a:gd name="connsiteX220" fmla="*/ 578535 w 12192001"/>
              <a:gd name="connsiteY220" fmla="*/ 1877212 h 2344739"/>
              <a:gd name="connsiteX221" fmla="*/ 571717 w 12192001"/>
              <a:gd name="connsiteY221" fmla="*/ 1877401 h 2344739"/>
              <a:gd name="connsiteX222" fmla="*/ 445099 w 12192001"/>
              <a:gd name="connsiteY222" fmla="*/ 1839371 h 2344739"/>
              <a:gd name="connsiteX223" fmla="*/ 404015 w 12192001"/>
              <a:gd name="connsiteY223" fmla="*/ 1833548 h 2344739"/>
              <a:gd name="connsiteX224" fmla="*/ 292435 w 12192001"/>
              <a:gd name="connsiteY224" fmla="*/ 1812852 h 2344739"/>
              <a:gd name="connsiteX225" fmla="*/ 118381 w 12192001"/>
              <a:gd name="connsiteY225" fmla="*/ 1761047 h 2344739"/>
              <a:gd name="connsiteX226" fmla="*/ 15526 w 12192001"/>
              <a:gd name="connsiteY226" fmla="*/ 1758191 h 2344739"/>
              <a:gd name="connsiteX227" fmla="*/ 2 w 12192001"/>
              <a:gd name="connsiteY227" fmla="*/ 1752722 h 2344739"/>
              <a:gd name="connsiteX228" fmla="*/ 1 w 12192001"/>
              <a:gd name="connsiteY228" fmla="*/ 762497 h 2344739"/>
              <a:gd name="connsiteX229" fmla="*/ 0 w 12192001"/>
              <a:gd name="connsiteY229" fmla="*/ 762497 h 2344739"/>
              <a:gd name="connsiteX230" fmla="*/ 0 w 12192001"/>
              <a:gd name="connsiteY230" fmla="*/ 222213 h 2344739"/>
              <a:gd name="connsiteX231" fmla="*/ 0 w 12192001"/>
              <a:gd name="connsiteY231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218559 w 12192001"/>
              <a:gd name="connsiteY111" fmla="*/ 2156680 h 2344739"/>
              <a:gd name="connsiteX112" fmla="*/ 7201101 w 12192001"/>
              <a:gd name="connsiteY112" fmla="*/ 2161230 h 2344739"/>
              <a:gd name="connsiteX113" fmla="*/ 7197004 w 12192001"/>
              <a:gd name="connsiteY113" fmla="*/ 2166588 h 2344739"/>
              <a:gd name="connsiteX114" fmla="*/ 7170808 w 12192001"/>
              <a:gd name="connsiteY114" fmla="*/ 2171236 h 2344739"/>
              <a:gd name="connsiteX115" fmla="*/ 7096988 w 12192001"/>
              <a:gd name="connsiteY115" fmla="*/ 2183464 h 2344739"/>
              <a:gd name="connsiteX116" fmla="*/ 7018496 w 12192001"/>
              <a:gd name="connsiteY116" fmla="*/ 2183090 h 2344739"/>
              <a:gd name="connsiteX117" fmla="*/ 6904146 w 12192001"/>
              <a:gd name="connsiteY117" fmla="*/ 2212596 h 2344739"/>
              <a:gd name="connsiteX118" fmla="*/ 6708222 w 12192001"/>
              <a:gd name="connsiteY118" fmla="*/ 2240551 h 2344739"/>
              <a:gd name="connsiteX119" fmla="*/ 6549454 w 12192001"/>
              <a:gd name="connsiteY119" fmla="*/ 2269327 h 2344739"/>
              <a:gd name="connsiteX120" fmla="*/ 6317560 w 12192001"/>
              <a:gd name="connsiteY120" fmla="*/ 2316127 h 2344739"/>
              <a:gd name="connsiteX121" fmla="*/ 6168674 w 12192001"/>
              <a:gd name="connsiteY121" fmla="*/ 2318214 h 2344739"/>
              <a:gd name="connsiteX122" fmla="*/ 6073848 w 12192001"/>
              <a:gd name="connsiteY122" fmla="*/ 2338676 h 2344739"/>
              <a:gd name="connsiteX123" fmla="*/ 6068529 w 12192001"/>
              <a:gd name="connsiteY123" fmla="*/ 2337139 h 2344739"/>
              <a:gd name="connsiteX124" fmla="*/ 6048638 w 12192001"/>
              <a:gd name="connsiteY124" fmla="*/ 2337822 h 2344739"/>
              <a:gd name="connsiteX125" fmla="*/ 6041285 w 12192001"/>
              <a:gd name="connsiteY125" fmla="*/ 2329473 h 2344739"/>
              <a:gd name="connsiteX126" fmla="*/ 6010090 w 12192001"/>
              <a:gd name="connsiteY126" fmla="*/ 2324380 h 2344739"/>
              <a:gd name="connsiteX127" fmla="*/ 5957375 w 12192001"/>
              <a:gd name="connsiteY127" fmla="*/ 2328024 h 2344739"/>
              <a:gd name="connsiteX128" fmla="*/ 5758919 w 12192001"/>
              <a:gd name="connsiteY128" fmla="*/ 2343716 h 2344739"/>
              <a:gd name="connsiteX129" fmla="*/ 5626960 w 12192001"/>
              <a:gd name="connsiteY129" fmla="*/ 2344739 h 2344739"/>
              <a:gd name="connsiteX130" fmla="*/ 5470906 w 12192001"/>
              <a:gd name="connsiteY130" fmla="*/ 2330719 h 2344739"/>
              <a:gd name="connsiteX131" fmla="*/ 5432761 w 12192001"/>
              <a:gd name="connsiteY131" fmla="*/ 2319466 h 2344739"/>
              <a:gd name="connsiteX132" fmla="*/ 5381669 w 12192001"/>
              <a:gd name="connsiteY132" fmla="*/ 2301764 h 2344739"/>
              <a:gd name="connsiteX133" fmla="*/ 5261764 w 12192001"/>
              <a:gd name="connsiteY133" fmla="*/ 2281347 h 2344739"/>
              <a:gd name="connsiteX134" fmla="*/ 5222961 w 12192001"/>
              <a:gd name="connsiteY134" fmla="*/ 2270223 h 2344739"/>
              <a:gd name="connsiteX135" fmla="*/ 5174660 w 12192001"/>
              <a:gd name="connsiteY135" fmla="*/ 2267233 h 2344739"/>
              <a:gd name="connsiteX136" fmla="*/ 5156554 w 12192001"/>
              <a:gd name="connsiteY136" fmla="*/ 2260010 h 2344739"/>
              <a:gd name="connsiteX137" fmla="*/ 5142599 w 12192001"/>
              <a:gd name="connsiteY137" fmla="*/ 2256610 h 2344739"/>
              <a:gd name="connsiteX138" fmla="*/ 5139596 w 12192001"/>
              <a:gd name="connsiteY138" fmla="*/ 2254509 h 2344739"/>
              <a:gd name="connsiteX139" fmla="*/ 5121659 w 12192001"/>
              <a:gd name="connsiteY139" fmla="*/ 2243656 h 2344739"/>
              <a:gd name="connsiteX140" fmla="*/ 5065790 w 12192001"/>
              <a:gd name="connsiteY140" fmla="*/ 2250227 h 2344739"/>
              <a:gd name="connsiteX141" fmla="*/ 5011514 w 12192001"/>
              <a:gd name="connsiteY141" fmla="*/ 2233846 h 2344739"/>
              <a:gd name="connsiteX142" fmla="*/ 4840441 w 12192001"/>
              <a:gd name="connsiteY142" fmla="*/ 2209829 h 2344739"/>
              <a:gd name="connsiteX143" fmla="*/ 4762447 w 12192001"/>
              <a:gd name="connsiteY143" fmla="*/ 2182061 h 2344739"/>
              <a:gd name="connsiteX144" fmla="*/ 4723186 w 12192001"/>
              <a:gd name="connsiteY144" fmla="*/ 2173047 h 2344739"/>
              <a:gd name="connsiteX145" fmla="*/ 4721176 w 12192001"/>
              <a:gd name="connsiteY145" fmla="*/ 2172298 h 2344739"/>
              <a:gd name="connsiteX146" fmla="*/ 4722111 w 12192001"/>
              <a:gd name="connsiteY146" fmla="*/ 2172087 h 2344739"/>
              <a:gd name="connsiteX147" fmla="*/ 4717202 w 12192001"/>
              <a:gd name="connsiteY147" fmla="*/ 2170817 h 2344739"/>
              <a:gd name="connsiteX148" fmla="*/ 4721176 w 12192001"/>
              <a:gd name="connsiteY148" fmla="*/ 2172298 h 2344739"/>
              <a:gd name="connsiteX149" fmla="*/ 4715526 w 12192001"/>
              <a:gd name="connsiteY149" fmla="*/ 2173573 h 2344739"/>
              <a:gd name="connsiteX150" fmla="*/ 4515814 w 12192001"/>
              <a:gd name="connsiteY150" fmla="*/ 2163671 h 2344739"/>
              <a:gd name="connsiteX151" fmla="*/ 4428543 w 12192001"/>
              <a:gd name="connsiteY151" fmla="*/ 2153020 h 2344739"/>
              <a:gd name="connsiteX152" fmla="*/ 4362875 w 12192001"/>
              <a:gd name="connsiteY152" fmla="*/ 2151674 h 2344739"/>
              <a:gd name="connsiteX153" fmla="*/ 4316966 w 12192001"/>
              <a:gd name="connsiteY153" fmla="*/ 2158289 h 2344739"/>
              <a:gd name="connsiteX154" fmla="*/ 4315110 w 12192001"/>
              <a:gd name="connsiteY154" fmla="*/ 2156948 h 2344739"/>
              <a:gd name="connsiteX155" fmla="*/ 4295144 w 12192001"/>
              <a:gd name="connsiteY155" fmla="*/ 2155069 h 2344739"/>
              <a:gd name="connsiteX156" fmla="*/ 4290064 w 12192001"/>
              <a:gd name="connsiteY156" fmla="*/ 2157986 h 2344739"/>
              <a:gd name="connsiteX157" fmla="*/ 4276142 w 12192001"/>
              <a:gd name="connsiteY157" fmla="*/ 2157740 h 2344739"/>
              <a:gd name="connsiteX158" fmla="*/ 4248117 w 12192001"/>
              <a:gd name="connsiteY158" fmla="*/ 2160064 h 2344739"/>
              <a:gd name="connsiteX159" fmla="*/ 4202051 w 12192001"/>
              <a:gd name="connsiteY159" fmla="*/ 2157269 h 2344739"/>
              <a:gd name="connsiteX160" fmla="*/ 4201745 w 12192001"/>
              <a:gd name="connsiteY160" fmla="*/ 2156010 h 2344739"/>
              <a:gd name="connsiteX161" fmla="*/ 4191248 w 12192001"/>
              <a:gd name="connsiteY161" fmla="*/ 2150376 h 2344739"/>
              <a:gd name="connsiteX162" fmla="*/ 4142745 w 12192001"/>
              <a:gd name="connsiteY162" fmla="*/ 2134511 h 2344739"/>
              <a:gd name="connsiteX163" fmla="*/ 4083097 w 12192001"/>
              <a:gd name="connsiteY163" fmla="*/ 2107978 h 2344739"/>
              <a:gd name="connsiteX164" fmla="*/ 4074546 w 12192001"/>
              <a:gd name="connsiteY164" fmla="*/ 2107143 h 2344739"/>
              <a:gd name="connsiteX165" fmla="*/ 4074427 w 12192001"/>
              <a:gd name="connsiteY165" fmla="*/ 2106844 h 2344739"/>
              <a:gd name="connsiteX166" fmla="*/ 4065510 w 12192001"/>
              <a:gd name="connsiteY166" fmla="*/ 2105400 h 2344739"/>
              <a:gd name="connsiteX167" fmla="*/ 4058954 w 12192001"/>
              <a:gd name="connsiteY167" fmla="*/ 2105618 h 2344739"/>
              <a:gd name="connsiteX168" fmla="*/ 4042364 w 12192001"/>
              <a:gd name="connsiteY168" fmla="*/ 2103997 h 2344739"/>
              <a:gd name="connsiteX169" fmla="*/ 4036997 w 12192001"/>
              <a:gd name="connsiteY169" fmla="*/ 2101563 h 2344739"/>
              <a:gd name="connsiteX170" fmla="*/ 4035363 w 12192001"/>
              <a:gd name="connsiteY170" fmla="*/ 2097896 h 2344739"/>
              <a:gd name="connsiteX171" fmla="*/ 4033778 w 12192001"/>
              <a:gd name="connsiteY171" fmla="*/ 2098131 h 2344739"/>
              <a:gd name="connsiteX172" fmla="*/ 4004538 w 12192001"/>
              <a:gd name="connsiteY172" fmla="*/ 2085563 h 2344739"/>
              <a:gd name="connsiteX173" fmla="*/ 3936846 w 12192001"/>
              <a:gd name="connsiteY173" fmla="*/ 2068106 h 2344739"/>
              <a:gd name="connsiteX174" fmla="*/ 3897275 w 12192001"/>
              <a:gd name="connsiteY174" fmla="*/ 2062451 h 2344739"/>
              <a:gd name="connsiteX175" fmla="*/ 3789760 w 12192001"/>
              <a:gd name="connsiteY175" fmla="*/ 2042213 h 2344739"/>
              <a:gd name="connsiteX176" fmla="*/ 3682513 w 12192001"/>
              <a:gd name="connsiteY176" fmla="*/ 2018290 h 2344739"/>
              <a:gd name="connsiteX177" fmla="*/ 3610035 w 12192001"/>
              <a:gd name="connsiteY177" fmla="*/ 1986019 h 2344739"/>
              <a:gd name="connsiteX178" fmla="*/ 3603855 w 12192001"/>
              <a:gd name="connsiteY178" fmla="*/ 1987381 h 2344739"/>
              <a:gd name="connsiteX179" fmla="*/ 3594736 w 12192001"/>
              <a:gd name="connsiteY179" fmla="*/ 1987545 h 2344739"/>
              <a:gd name="connsiteX180" fmla="*/ 3594501 w 12192001"/>
              <a:gd name="connsiteY180" fmla="*/ 1987276 h 2344739"/>
              <a:gd name="connsiteX181" fmla="*/ 3585978 w 12192001"/>
              <a:gd name="connsiteY181" fmla="*/ 1987966 h 2344739"/>
              <a:gd name="connsiteX182" fmla="*/ 3536135 w 12192001"/>
              <a:gd name="connsiteY182" fmla="*/ 1978267 h 2344739"/>
              <a:gd name="connsiteX183" fmla="*/ 3473223 w 12192001"/>
              <a:gd name="connsiteY183" fmla="*/ 1974606 h 2344739"/>
              <a:gd name="connsiteX184" fmla="*/ 3400728 w 12192001"/>
              <a:gd name="connsiteY184" fmla="*/ 1962558 h 2344739"/>
              <a:gd name="connsiteX185" fmla="*/ 3363888 w 12192001"/>
              <a:gd name="connsiteY185" fmla="*/ 1979510 h 2344739"/>
              <a:gd name="connsiteX186" fmla="*/ 3344026 w 12192001"/>
              <a:gd name="connsiteY186" fmla="*/ 1981192 h 2344739"/>
              <a:gd name="connsiteX187" fmla="*/ 3341698 w 12192001"/>
              <a:gd name="connsiteY187" fmla="*/ 1980217 h 2344739"/>
              <a:gd name="connsiteX188" fmla="*/ 3262356 w 12192001"/>
              <a:gd name="connsiteY188" fmla="*/ 1986094 h 2344739"/>
              <a:gd name="connsiteX189" fmla="*/ 3142556 w 12192001"/>
              <a:gd name="connsiteY189" fmla="*/ 1993869 h 2344739"/>
              <a:gd name="connsiteX190" fmla="*/ 3030291 w 12192001"/>
              <a:gd name="connsiteY190" fmla="*/ 1996512 h 2344739"/>
              <a:gd name="connsiteX191" fmla="*/ 2781569 w 12192001"/>
              <a:gd name="connsiteY191" fmla="*/ 2018333 h 2344739"/>
              <a:gd name="connsiteX192" fmla="*/ 2646527 w 12192001"/>
              <a:gd name="connsiteY192" fmla="*/ 2028869 h 2344739"/>
              <a:gd name="connsiteX193" fmla="*/ 2568028 w 12192001"/>
              <a:gd name="connsiteY193" fmla="*/ 2002628 h 2344739"/>
              <a:gd name="connsiteX194" fmla="*/ 2443255 w 12192001"/>
              <a:gd name="connsiteY194" fmla="*/ 2016529 h 2344739"/>
              <a:gd name="connsiteX195" fmla="*/ 2315112 w 12192001"/>
              <a:gd name="connsiteY195" fmla="*/ 2024996 h 2344739"/>
              <a:gd name="connsiteX196" fmla="*/ 2208578 w 12192001"/>
              <a:gd name="connsiteY196" fmla="*/ 2019763 h 2344739"/>
              <a:gd name="connsiteX197" fmla="*/ 2094665 w 12192001"/>
              <a:gd name="connsiteY197" fmla="*/ 2003052 h 2344739"/>
              <a:gd name="connsiteX198" fmla="*/ 1997356 w 12192001"/>
              <a:gd name="connsiteY198" fmla="*/ 1995032 h 2344739"/>
              <a:gd name="connsiteX199" fmla="*/ 1928172 w 12192001"/>
              <a:gd name="connsiteY199" fmla="*/ 2016977 h 2344739"/>
              <a:gd name="connsiteX200" fmla="*/ 1921650 w 12192001"/>
              <a:gd name="connsiteY200" fmla="*/ 2012146 h 2344739"/>
              <a:gd name="connsiteX201" fmla="*/ 1873080 w 12192001"/>
              <a:gd name="connsiteY201" fmla="*/ 2013741 h 2344739"/>
              <a:gd name="connsiteX202" fmla="*/ 1786655 w 12192001"/>
              <a:gd name="connsiteY202" fmla="*/ 2041363 h 2344739"/>
              <a:gd name="connsiteX203" fmla="*/ 1738204 w 12192001"/>
              <a:gd name="connsiteY203" fmla="*/ 2036312 h 2344739"/>
              <a:gd name="connsiteX204" fmla="*/ 1675071 w 12192001"/>
              <a:gd name="connsiteY204" fmla="*/ 2019963 h 2344739"/>
              <a:gd name="connsiteX205" fmla="*/ 1608669 w 12192001"/>
              <a:gd name="connsiteY205" fmla="*/ 2013066 h 2344739"/>
              <a:gd name="connsiteX206" fmla="*/ 1496110 w 12192001"/>
              <a:gd name="connsiteY206" fmla="*/ 1987476 h 2344739"/>
              <a:gd name="connsiteX207" fmla="*/ 1149979 w 12192001"/>
              <a:gd name="connsiteY207" fmla="*/ 1938041 h 2344739"/>
              <a:gd name="connsiteX208" fmla="*/ 858269 w 12192001"/>
              <a:gd name="connsiteY208" fmla="*/ 1928608 h 2344739"/>
              <a:gd name="connsiteX209" fmla="*/ 837540 w 12192001"/>
              <a:gd name="connsiteY209" fmla="*/ 1929821 h 2344739"/>
              <a:gd name="connsiteX210" fmla="*/ 816809 w 12192001"/>
              <a:gd name="connsiteY210" fmla="*/ 1927857 h 2344739"/>
              <a:gd name="connsiteX211" fmla="*/ 811506 w 12192001"/>
              <a:gd name="connsiteY211" fmla="*/ 1930751 h 2344739"/>
              <a:gd name="connsiteX212" fmla="*/ 797041 w 12192001"/>
              <a:gd name="connsiteY212" fmla="*/ 1930446 h 2344739"/>
              <a:gd name="connsiteX213" fmla="*/ 767901 w 12192001"/>
              <a:gd name="connsiteY213" fmla="*/ 1932653 h 2344739"/>
              <a:gd name="connsiteX214" fmla="*/ 763053 w 12192001"/>
              <a:gd name="connsiteY214" fmla="*/ 1930432 h 2344739"/>
              <a:gd name="connsiteX215" fmla="*/ 720047 w 12192001"/>
              <a:gd name="connsiteY215" fmla="*/ 1929661 h 2344739"/>
              <a:gd name="connsiteX216" fmla="*/ 719742 w 12192001"/>
              <a:gd name="connsiteY216" fmla="*/ 1928399 h 2344739"/>
              <a:gd name="connsiteX217" fmla="*/ 708875 w 12192001"/>
              <a:gd name="connsiteY217" fmla="*/ 1922722 h 2344739"/>
              <a:gd name="connsiteX218" fmla="*/ 596792 w 12192001"/>
              <a:gd name="connsiteY218" fmla="*/ 1879864 h 2344739"/>
              <a:gd name="connsiteX219" fmla="*/ 578535 w 12192001"/>
              <a:gd name="connsiteY219" fmla="*/ 1877212 h 2344739"/>
              <a:gd name="connsiteX220" fmla="*/ 571717 w 12192001"/>
              <a:gd name="connsiteY220" fmla="*/ 1877401 h 2344739"/>
              <a:gd name="connsiteX221" fmla="*/ 445099 w 12192001"/>
              <a:gd name="connsiteY221" fmla="*/ 1839371 h 2344739"/>
              <a:gd name="connsiteX222" fmla="*/ 404015 w 12192001"/>
              <a:gd name="connsiteY222" fmla="*/ 1833548 h 2344739"/>
              <a:gd name="connsiteX223" fmla="*/ 292435 w 12192001"/>
              <a:gd name="connsiteY223" fmla="*/ 1812852 h 2344739"/>
              <a:gd name="connsiteX224" fmla="*/ 118381 w 12192001"/>
              <a:gd name="connsiteY224" fmla="*/ 1761047 h 2344739"/>
              <a:gd name="connsiteX225" fmla="*/ 15526 w 12192001"/>
              <a:gd name="connsiteY225" fmla="*/ 1758191 h 2344739"/>
              <a:gd name="connsiteX226" fmla="*/ 2 w 12192001"/>
              <a:gd name="connsiteY226" fmla="*/ 1752722 h 2344739"/>
              <a:gd name="connsiteX227" fmla="*/ 1 w 12192001"/>
              <a:gd name="connsiteY227" fmla="*/ 762497 h 2344739"/>
              <a:gd name="connsiteX228" fmla="*/ 0 w 12192001"/>
              <a:gd name="connsiteY228" fmla="*/ 762497 h 2344739"/>
              <a:gd name="connsiteX229" fmla="*/ 0 w 12192001"/>
              <a:gd name="connsiteY229" fmla="*/ 222213 h 2344739"/>
              <a:gd name="connsiteX230" fmla="*/ 0 w 12192001"/>
              <a:gd name="connsiteY230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20047 w 12192001"/>
              <a:gd name="connsiteY213" fmla="*/ 1929661 h 2344739"/>
              <a:gd name="connsiteX214" fmla="*/ 719742 w 12192001"/>
              <a:gd name="connsiteY214" fmla="*/ 1928399 h 2344739"/>
              <a:gd name="connsiteX215" fmla="*/ 708875 w 12192001"/>
              <a:gd name="connsiteY215" fmla="*/ 1922722 h 2344739"/>
              <a:gd name="connsiteX216" fmla="*/ 596792 w 12192001"/>
              <a:gd name="connsiteY216" fmla="*/ 1879864 h 2344739"/>
              <a:gd name="connsiteX217" fmla="*/ 578535 w 12192001"/>
              <a:gd name="connsiteY217" fmla="*/ 1877212 h 2344739"/>
              <a:gd name="connsiteX218" fmla="*/ 571717 w 12192001"/>
              <a:gd name="connsiteY218" fmla="*/ 1877401 h 2344739"/>
              <a:gd name="connsiteX219" fmla="*/ 445099 w 12192001"/>
              <a:gd name="connsiteY219" fmla="*/ 1839371 h 2344739"/>
              <a:gd name="connsiteX220" fmla="*/ 404015 w 12192001"/>
              <a:gd name="connsiteY220" fmla="*/ 1833548 h 2344739"/>
              <a:gd name="connsiteX221" fmla="*/ 292435 w 12192001"/>
              <a:gd name="connsiteY221" fmla="*/ 1812852 h 2344739"/>
              <a:gd name="connsiteX222" fmla="*/ 118381 w 12192001"/>
              <a:gd name="connsiteY222" fmla="*/ 1761047 h 2344739"/>
              <a:gd name="connsiteX223" fmla="*/ 15526 w 12192001"/>
              <a:gd name="connsiteY223" fmla="*/ 1758191 h 2344739"/>
              <a:gd name="connsiteX224" fmla="*/ 2 w 12192001"/>
              <a:gd name="connsiteY224" fmla="*/ 1752722 h 2344739"/>
              <a:gd name="connsiteX225" fmla="*/ 1 w 12192001"/>
              <a:gd name="connsiteY225" fmla="*/ 762497 h 2344739"/>
              <a:gd name="connsiteX226" fmla="*/ 0 w 12192001"/>
              <a:gd name="connsiteY226" fmla="*/ 762497 h 2344739"/>
              <a:gd name="connsiteX227" fmla="*/ 0 w 12192001"/>
              <a:gd name="connsiteY227" fmla="*/ 222213 h 2344739"/>
              <a:gd name="connsiteX228" fmla="*/ 0 w 12192001"/>
              <a:gd name="connsiteY228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67901 w 12192001"/>
              <a:gd name="connsiteY211" fmla="*/ 1932653 h 2344739"/>
              <a:gd name="connsiteX212" fmla="*/ 720047 w 12192001"/>
              <a:gd name="connsiteY212" fmla="*/ 1929661 h 2344739"/>
              <a:gd name="connsiteX213" fmla="*/ 719742 w 12192001"/>
              <a:gd name="connsiteY213" fmla="*/ 1928399 h 2344739"/>
              <a:gd name="connsiteX214" fmla="*/ 708875 w 12192001"/>
              <a:gd name="connsiteY214" fmla="*/ 1922722 h 2344739"/>
              <a:gd name="connsiteX215" fmla="*/ 596792 w 12192001"/>
              <a:gd name="connsiteY215" fmla="*/ 1879864 h 2344739"/>
              <a:gd name="connsiteX216" fmla="*/ 578535 w 12192001"/>
              <a:gd name="connsiteY216" fmla="*/ 1877212 h 2344739"/>
              <a:gd name="connsiteX217" fmla="*/ 571717 w 12192001"/>
              <a:gd name="connsiteY217" fmla="*/ 1877401 h 2344739"/>
              <a:gd name="connsiteX218" fmla="*/ 445099 w 12192001"/>
              <a:gd name="connsiteY218" fmla="*/ 1839371 h 2344739"/>
              <a:gd name="connsiteX219" fmla="*/ 404015 w 12192001"/>
              <a:gd name="connsiteY219" fmla="*/ 1833548 h 2344739"/>
              <a:gd name="connsiteX220" fmla="*/ 292435 w 12192001"/>
              <a:gd name="connsiteY220" fmla="*/ 1812852 h 2344739"/>
              <a:gd name="connsiteX221" fmla="*/ 118381 w 12192001"/>
              <a:gd name="connsiteY221" fmla="*/ 1761047 h 2344739"/>
              <a:gd name="connsiteX222" fmla="*/ 15526 w 12192001"/>
              <a:gd name="connsiteY222" fmla="*/ 1758191 h 2344739"/>
              <a:gd name="connsiteX223" fmla="*/ 2 w 12192001"/>
              <a:gd name="connsiteY223" fmla="*/ 1752722 h 2344739"/>
              <a:gd name="connsiteX224" fmla="*/ 1 w 12192001"/>
              <a:gd name="connsiteY224" fmla="*/ 762497 h 2344739"/>
              <a:gd name="connsiteX225" fmla="*/ 0 w 12192001"/>
              <a:gd name="connsiteY225" fmla="*/ 762497 h 2344739"/>
              <a:gd name="connsiteX226" fmla="*/ 0 w 12192001"/>
              <a:gd name="connsiteY226" fmla="*/ 222213 h 2344739"/>
              <a:gd name="connsiteX227" fmla="*/ 0 w 12192001"/>
              <a:gd name="connsiteY227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762497 h 2344739"/>
              <a:gd name="connsiteX225" fmla="*/ 0 w 12192001"/>
              <a:gd name="connsiteY225" fmla="*/ 222213 h 2344739"/>
              <a:gd name="connsiteX226" fmla="*/ 0 w 12192001"/>
              <a:gd name="connsiteY22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222213 h 2344739"/>
              <a:gd name="connsiteX225" fmla="*/ 0 w 12192001"/>
              <a:gd name="connsiteY225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53521 w 12193149"/>
              <a:gd name="connsiteY90" fmla="*/ 1957169 h 2344739"/>
              <a:gd name="connsiteX91" fmla="*/ 8321252 w 12193149"/>
              <a:gd name="connsiteY91" fmla="*/ 1974587 h 2344739"/>
              <a:gd name="connsiteX92" fmla="*/ 8315581 w 12193149"/>
              <a:gd name="connsiteY92" fmla="*/ 1974913 h 2344739"/>
              <a:gd name="connsiteX93" fmla="*/ 8296322 w 12193149"/>
              <a:gd name="connsiteY93" fmla="*/ 1988808 h 2344739"/>
              <a:gd name="connsiteX94" fmla="*/ 8285424 w 12193149"/>
              <a:gd name="connsiteY94" fmla="*/ 1994631 h 2344739"/>
              <a:gd name="connsiteX95" fmla="*/ 8284298 w 12193149"/>
              <a:gd name="connsiteY95" fmla="*/ 1999074 h 2344739"/>
              <a:gd name="connsiteX96" fmla="*/ 8267224 w 12193149"/>
              <a:gd name="connsiteY96" fmla="*/ 2006249 h 2344739"/>
              <a:gd name="connsiteX97" fmla="*/ 8264525 w 12193149"/>
              <a:gd name="connsiteY97" fmla="*/ 2006019 h 2344739"/>
              <a:gd name="connsiteX98" fmla="*/ 8253181 w 12193149"/>
              <a:gd name="connsiteY98" fmla="*/ 2015862 h 2344739"/>
              <a:gd name="connsiteX99" fmla="*/ 8246982 w 12193149"/>
              <a:gd name="connsiteY99" fmla="*/ 2028854 h 2344739"/>
              <a:gd name="connsiteX100" fmla="*/ 8091420 w 12193149"/>
              <a:gd name="connsiteY100" fmla="*/ 2075015 h 2344739"/>
              <a:gd name="connsiteX101" fmla="*/ 7906555 w 12193149"/>
              <a:gd name="connsiteY101" fmla="*/ 2116988 h 2344739"/>
              <a:gd name="connsiteX102" fmla="*/ 7719893 w 12193149"/>
              <a:gd name="connsiteY102" fmla="*/ 2142703 h 2344739"/>
              <a:gd name="connsiteX103" fmla="*/ 7615495 w 12193149"/>
              <a:gd name="connsiteY103" fmla="*/ 2139232 h 2344739"/>
              <a:gd name="connsiteX104" fmla="*/ 7528691 w 12193149"/>
              <a:gd name="connsiteY104" fmla="*/ 2145060 h 2344739"/>
              <a:gd name="connsiteX105" fmla="*/ 7520719 w 12193149"/>
              <a:gd name="connsiteY105" fmla="*/ 2147613 h 2344739"/>
              <a:gd name="connsiteX106" fmla="*/ 7508559 w 12193149"/>
              <a:gd name="connsiteY106" fmla="*/ 2148948 h 2344739"/>
              <a:gd name="connsiteX107" fmla="*/ 7508188 w 12193149"/>
              <a:gd name="connsiteY107" fmla="*/ 2148621 h 2344739"/>
              <a:gd name="connsiteX108" fmla="*/ 7496943 w 12193149"/>
              <a:gd name="connsiteY108" fmla="*/ 2150573 h 2344739"/>
              <a:gd name="connsiteX109" fmla="*/ 7406539 w 12193149"/>
              <a:gd name="connsiteY109" fmla="*/ 2142468 h 2344739"/>
              <a:gd name="connsiteX110" fmla="*/ 7219707 w 12193149"/>
              <a:gd name="connsiteY110" fmla="*/ 2156680 h 2344739"/>
              <a:gd name="connsiteX111" fmla="*/ 7202249 w 12193149"/>
              <a:gd name="connsiteY111" fmla="*/ 2161230 h 2344739"/>
              <a:gd name="connsiteX112" fmla="*/ 7198152 w 12193149"/>
              <a:gd name="connsiteY112" fmla="*/ 2166588 h 2344739"/>
              <a:gd name="connsiteX113" fmla="*/ 7171956 w 12193149"/>
              <a:gd name="connsiteY113" fmla="*/ 2171236 h 2344739"/>
              <a:gd name="connsiteX114" fmla="*/ 7098136 w 12193149"/>
              <a:gd name="connsiteY114" fmla="*/ 2183464 h 2344739"/>
              <a:gd name="connsiteX115" fmla="*/ 7019644 w 12193149"/>
              <a:gd name="connsiteY115" fmla="*/ 2183090 h 2344739"/>
              <a:gd name="connsiteX116" fmla="*/ 6905294 w 12193149"/>
              <a:gd name="connsiteY116" fmla="*/ 2212596 h 2344739"/>
              <a:gd name="connsiteX117" fmla="*/ 6709370 w 12193149"/>
              <a:gd name="connsiteY117" fmla="*/ 2240551 h 2344739"/>
              <a:gd name="connsiteX118" fmla="*/ 6550602 w 12193149"/>
              <a:gd name="connsiteY118" fmla="*/ 2269327 h 2344739"/>
              <a:gd name="connsiteX119" fmla="*/ 6318708 w 12193149"/>
              <a:gd name="connsiteY119" fmla="*/ 2316127 h 2344739"/>
              <a:gd name="connsiteX120" fmla="*/ 6169822 w 12193149"/>
              <a:gd name="connsiteY120" fmla="*/ 2318214 h 2344739"/>
              <a:gd name="connsiteX121" fmla="*/ 6074996 w 12193149"/>
              <a:gd name="connsiteY121" fmla="*/ 2338676 h 2344739"/>
              <a:gd name="connsiteX122" fmla="*/ 6069677 w 12193149"/>
              <a:gd name="connsiteY122" fmla="*/ 2337139 h 2344739"/>
              <a:gd name="connsiteX123" fmla="*/ 6049786 w 12193149"/>
              <a:gd name="connsiteY123" fmla="*/ 2337822 h 2344739"/>
              <a:gd name="connsiteX124" fmla="*/ 6042433 w 12193149"/>
              <a:gd name="connsiteY124" fmla="*/ 2329473 h 2344739"/>
              <a:gd name="connsiteX125" fmla="*/ 6011238 w 12193149"/>
              <a:gd name="connsiteY125" fmla="*/ 2324380 h 2344739"/>
              <a:gd name="connsiteX126" fmla="*/ 5958523 w 12193149"/>
              <a:gd name="connsiteY126" fmla="*/ 2328024 h 2344739"/>
              <a:gd name="connsiteX127" fmla="*/ 5760067 w 12193149"/>
              <a:gd name="connsiteY127" fmla="*/ 2343716 h 2344739"/>
              <a:gd name="connsiteX128" fmla="*/ 5628108 w 12193149"/>
              <a:gd name="connsiteY128" fmla="*/ 2344739 h 2344739"/>
              <a:gd name="connsiteX129" fmla="*/ 5472054 w 12193149"/>
              <a:gd name="connsiteY129" fmla="*/ 2330719 h 2344739"/>
              <a:gd name="connsiteX130" fmla="*/ 5433909 w 12193149"/>
              <a:gd name="connsiteY130" fmla="*/ 2319466 h 2344739"/>
              <a:gd name="connsiteX131" fmla="*/ 5382817 w 12193149"/>
              <a:gd name="connsiteY131" fmla="*/ 2301764 h 2344739"/>
              <a:gd name="connsiteX132" fmla="*/ 5262912 w 12193149"/>
              <a:gd name="connsiteY132" fmla="*/ 2281347 h 2344739"/>
              <a:gd name="connsiteX133" fmla="*/ 5224109 w 12193149"/>
              <a:gd name="connsiteY133" fmla="*/ 2270223 h 2344739"/>
              <a:gd name="connsiteX134" fmla="*/ 5175808 w 12193149"/>
              <a:gd name="connsiteY134" fmla="*/ 2267233 h 2344739"/>
              <a:gd name="connsiteX135" fmla="*/ 5157702 w 12193149"/>
              <a:gd name="connsiteY135" fmla="*/ 2260010 h 2344739"/>
              <a:gd name="connsiteX136" fmla="*/ 5143747 w 12193149"/>
              <a:gd name="connsiteY136" fmla="*/ 2256610 h 2344739"/>
              <a:gd name="connsiteX137" fmla="*/ 5140744 w 12193149"/>
              <a:gd name="connsiteY137" fmla="*/ 2254509 h 2344739"/>
              <a:gd name="connsiteX138" fmla="*/ 5122807 w 12193149"/>
              <a:gd name="connsiteY138" fmla="*/ 2243656 h 2344739"/>
              <a:gd name="connsiteX139" fmla="*/ 5066938 w 12193149"/>
              <a:gd name="connsiteY139" fmla="*/ 2250227 h 2344739"/>
              <a:gd name="connsiteX140" fmla="*/ 5012662 w 12193149"/>
              <a:gd name="connsiteY140" fmla="*/ 2233846 h 2344739"/>
              <a:gd name="connsiteX141" fmla="*/ 4841589 w 12193149"/>
              <a:gd name="connsiteY141" fmla="*/ 2209829 h 2344739"/>
              <a:gd name="connsiteX142" fmla="*/ 4763595 w 12193149"/>
              <a:gd name="connsiteY142" fmla="*/ 2182061 h 2344739"/>
              <a:gd name="connsiteX143" fmla="*/ 4724334 w 12193149"/>
              <a:gd name="connsiteY143" fmla="*/ 2173047 h 2344739"/>
              <a:gd name="connsiteX144" fmla="*/ 4722324 w 12193149"/>
              <a:gd name="connsiteY144" fmla="*/ 2172298 h 2344739"/>
              <a:gd name="connsiteX145" fmla="*/ 4723259 w 12193149"/>
              <a:gd name="connsiteY145" fmla="*/ 2172087 h 2344739"/>
              <a:gd name="connsiteX146" fmla="*/ 4718350 w 12193149"/>
              <a:gd name="connsiteY146" fmla="*/ 2170817 h 2344739"/>
              <a:gd name="connsiteX147" fmla="*/ 4722324 w 12193149"/>
              <a:gd name="connsiteY147" fmla="*/ 2172298 h 2344739"/>
              <a:gd name="connsiteX148" fmla="*/ 4716674 w 12193149"/>
              <a:gd name="connsiteY148" fmla="*/ 2173573 h 2344739"/>
              <a:gd name="connsiteX149" fmla="*/ 4516962 w 12193149"/>
              <a:gd name="connsiteY149" fmla="*/ 2163671 h 2344739"/>
              <a:gd name="connsiteX150" fmla="*/ 4429691 w 12193149"/>
              <a:gd name="connsiteY150" fmla="*/ 2153020 h 2344739"/>
              <a:gd name="connsiteX151" fmla="*/ 4364023 w 12193149"/>
              <a:gd name="connsiteY151" fmla="*/ 2151674 h 2344739"/>
              <a:gd name="connsiteX152" fmla="*/ 4318114 w 12193149"/>
              <a:gd name="connsiteY152" fmla="*/ 2158289 h 2344739"/>
              <a:gd name="connsiteX153" fmla="*/ 4316258 w 12193149"/>
              <a:gd name="connsiteY153" fmla="*/ 2156948 h 2344739"/>
              <a:gd name="connsiteX154" fmla="*/ 4296292 w 12193149"/>
              <a:gd name="connsiteY154" fmla="*/ 2155069 h 2344739"/>
              <a:gd name="connsiteX155" fmla="*/ 4291212 w 12193149"/>
              <a:gd name="connsiteY155" fmla="*/ 2157986 h 2344739"/>
              <a:gd name="connsiteX156" fmla="*/ 4277290 w 12193149"/>
              <a:gd name="connsiteY156" fmla="*/ 2157740 h 2344739"/>
              <a:gd name="connsiteX157" fmla="*/ 4249265 w 12193149"/>
              <a:gd name="connsiteY157" fmla="*/ 2160064 h 2344739"/>
              <a:gd name="connsiteX158" fmla="*/ 4203199 w 12193149"/>
              <a:gd name="connsiteY158" fmla="*/ 2157269 h 2344739"/>
              <a:gd name="connsiteX159" fmla="*/ 4202893 w 12193149"/>
              <a:gd name="connsiteY159" fmla="*/ 2156010 h 2344739"/>
              <a:gd name="connsiteX160" fmla="*/ 4192396 w 12193149"/>
              <a:gd name="connsiteY160" fmla="*/ 2150376 h 2344739"/>
              <a:gd name="connsiteX161" fmla="*/ 4143893 w 12193149"/>
              <a:gd name="connsiteY161" fmla="*/ 2134511 h 2344739"/>
              <a:gd name="connsiteX162" fmla="*/ 4084245 w 12193149"/>
              <a:gd name="connsiteY162" fmla="*/ 2107978 h 2344739"/>
              <a:gd name="connsiteX163" fmla="*/ 4075694 w 12193149"/>
              <a:gd name="connsiteY163" fmla="*/ 2107143 h 2344739"/>
              <a:gd name="connsiteX164" fmla="*/ 4075575 w 12193149"/>
              <a:gd name="connsiteY164" fmla="*/ 2106844 h 2344739"/>
              <a:gd name="connsiteX165" fmla="*/ 4066658 w 12193149"/>
              <a:gd name="connsiteY165" fmla="*/ 2105400 h 2344739"/>
              <a:gd name="connsiteX166" fmla="*/ 4060102 w 12193149"/>
              <a:gd name="connsiteY166" fmla="*/ 2105618 h 2344739"/>
              <a:gd name="connsiteX167" fmla="*/ 4043512 w 12193149"/>
              <a:gd name="connsiteY167" fmla="*/ 2103997 h 2344739"/>
              <a:gd name="connsiteX168" fmla="*/ 4038145 w 12193149"/>
              <a:gd name="connsiteY168" fmla="*/ 2101563 h 2344739"/>
              <a:gd name="connsiteX169" fmla="*/ 4036511 w 12193149"/>
              <a:gd name="connsiteY169" fmla="*/ 2097896 h 2344739"/>
              <a:gd name="connsiteX170" fmla="*/ 4034926 w 12193149"/>
              <a:gd name="connsiteY170" fmla="*/ 2098131 h 2344739"/>
              <a:gd name="connsiteX171" fmla="*/ 4005686 w 12193149"/>
              <a:gd name="connsiteY171" fmla="*/ 2085563 h 2344739"/>
              <a:gd name="connsiteX172" fmla="*/ 3937994 w 12193149"/>
              <a:gd name="connsiteY172" fmla="*/ 2068106 h 2344739"/>
              <a:gd name="connsiteX173" fmla="*/ 3898423 w 12193149"/>
              <a:gd name="connsiteY173" fmla="*/ 2062451 h 2344739"/>
              <a:gd name="connsiteX174" fmla="*/ 3790908 w 12193149"/>
              <a:gd name="connsiteY174" fmla="*/ 2042213 h 2344739"/>
              <a:gd name="connsiteX175" fmla="*/ 3683661 w 12193149"/>
              <a:gd name="connsiteY175" fmla="*/ 2018290 h 2344739"/>
              <a:gd name="connsiteX176" fmla="*/ 3611183 w 12193149"/>
              <a:gd name="connsiteY176" fmla="*/ 1986019 h 2344739"/>
              <a:gd name="connsiteX177" fmla="*/ 3605003 w 12193149"/>
              <a:gd name="connsiteY177" fmla="*/ 1987381 h 2344739"/>
              <a:gd name="connsiteX178" fmla="*/ 3595884 w 12193149"/>
              <a:gd name="connsiteY178" fmla="*/ 1987545 h 2344739"/>
              <a:gd name="connsiteX179" fmla="*/ 3595649 w 12193149"/>
              <a:gd name="connsiteY179" fmla="*/ 1987276 h 2344739"/>
              <a:gd name="connsiteX180" fmla="*/ 3587126 w 12193149"/>
              <a:gd name="connsiteY180" fmla="*/ 1987966 h 2344739"/>
              <a:gd name="connsiteX181" fmla="*/ 3537283 w 12193149"/>
              <a:gd name="connsiteY181" fmla="*/ 1978267 h 2344739"/>
              <a:gd name="connsiteX182" fmla="*/ 3474371 w 12193149"/>
              <a:gd name="connsiteY182" fmla="*/ 1974606 h 2344739"/>
              <a:gd name="connsiteX183" fmla="*/ 3401876 w 12193149"/>
              <a:gd name="connsiteY183" fmla="*/ 1962558 h 2344739"/>
              <a:gd name="connsiteX184" fmla="*/ 3365036 w 12193149"/>
              <a:gd name="connsiteY184" fmla="*/ 1979510 h 2344739"/>
              <a:gd name="connsiteX185" fmla="*/ 3345174 w 12193149"/>
              <a:gd name="connsiteY185" fmla="*/ 1981192 h 2344739"/>
              <a:gd name="connsiteX186" fmla="*/ 3342846 w 12193149"/>
              <a:gd name="connsiteY186" fmla="*/ 1980217 h 2344739"/>
              <a:gd name="connsiteX187" fmla="*/ 3263504 w 12193149"/>
              <a:gd name="connsiteY187" fmla="*/ 1986094 h 2344739"/>
              <a:gd name="connsiteX188" fmla="*/ 3143704 w 12193149"/>
              <a:gd name="connsiteY188" fmla="*/ 1993869 h 2344739"/>
              <a:gd name="connsiteX189" fmla="*/ 3031439 w 12193149"/>
              <a:gd name="connsiteY189" fmla="*/ 1996512 h 2344739"/>
              <a:gd name="connsiteX190" fmla="*/ 2782717 w 12193149"/>
              <a:gd name="connsiteY190" fmla="*/ 2018333 h 2344739"/>
              <a:gd name="connsiteX191" fmla="*/ 2647675 w 12193149"/>
              <a:gd name="connsiteY191" fmla="*/ 2028869 h 2344739"/>
              <a:gd name="connsiteX192" fmla="*/ 2569176 w 12193149"/>
              <a:gd name="connsiteY192" fmla="*/ 2002628 h 2344739"/>
              <a:gd name="connsiteX193" fmla="*/ 2444403 w 12193149"/>
              <a:gd name="connsiteY193" fmla="*/ 2016529 h 2344739"/>
              <a:gd name="connsiteX194" fmla="*/ 2316260 w 12193149"/>
              <a:gd name="connsiteY194" fmla="*/ 2024996 h 2344739"/>
              <a:gd name="connsiteX195" fmla="*/ 2209726 w 12193149"/>
              <a:gd name="connsiteY195" fmla="*/ 2019763 h 2344739"/>
              <a:gd name="connsiteX196" fmla="*/ 2095813 w 12193149"/>
              <a:gd name="connsiteY196" fmla="*/ 2003052 h 2344739"/>
              <a:gd name="connsiteX197" fmla="*/ 1998504 w 12193149"/>
              <a:gd name="connsiteY197" fmla="*/ 1995032 h 2344739"/>
              <a:gd name="connsiteX198" fmla="*/ 1929320 w 12193149"/>
              <a:gd name="connsiteY198" fmla="*/ 2016977 h 2344739"/>
              <a:gd name="connsiteX199" fmla="*/ 1922798 w 12193149"/>
              <a:gd name="connsiteY199" fmla="*/ 2012146 h 2344739"/>
              <a:gd name="connsiteX200" fmla="*/ 1874228 w 12193149"/>
              <a:gd name="connsiteY200" fmla="*/ 2013741 h 2344739"/>
              <a:gd name="connsiteX201" fmla="*/ 1787803 w 12193149"/>
              <a:gd name="connsiteY201" fmla="*/ 2041363 h 2344739"/>
              <a:gd name="connsiteX202" fmla="*/ 1739352 w 12193149"/>
              <a:gd name="connsiteY202" fmla="*/ 2036312 h 2344739"/>
              <a:gd name="connsiteX203" fmla="*/ 1676219 w 12193149"/>
              <a:gd name="connsiteY203" fmla="*/ 2019963 h 2344739"/>
              <a:gd name="connsiteX204" fmla="*/ 1609817 w 12193149"/>
              <a:gd name="connsiteY204" fmla="*/ 2013066 h 2344739"/>
              <a:gd name="connsiteX205" fmla="*/ 1497258 w 12193149"/>
              <a:gd name="connsiteY205" fmla="*/ 1987476 h 2344739"/>
              <a:gd name="connsiteX206" fmla="*/ 1151127 w 12193149"/>
              <a:gd name="connsiteY206" fmla="*/ 1938041 h 2344739"/>
              <a:gd name="connsiteX207" fmla="*/ 859417 w 12193149"/>
              <a:gd name="connsiteY207" fmla="*/ 1928608 h 2344739"/>
              <a:gd name="connsiteX208" fmla="*/ 838688 w 12193149"/>
              <a:gd name="connsiteY208" fmla="*/ 1929821 h 2344739"/>
              <a:gd name="connsiteX209" fmla="*/ 817957 w 12193149"/>
              <a:gd name="connsiteY209" fmla="*/ 1927857 h 2344739"/>
              <a:gd name="connsiteX210" fmla="*/ 812654 w 12193149"/>
              <a:gd name="connsiteY210" fmla="*/ 1930751 h 2344739"/>
              <a:gd name="connsiteX211" fmla="*/ 721195 w 12193149"/>
              <a:gd name="connsiteY211" fmla="*/ 1929661 h 2344739"/>
              <a:gd name="connsiteX212" fmla="*/ 720890 w 12193149"/>
              <a:gd name="connsiteY212" fmla="*/ 1928399 h 2344739"/>
              <a:gd name="connsiteX213" fmla="*/ 710023 w 12193149"/>
              <a:gd name="connsiteY213" fmla="*/ 1922722 h 2344739"/>
              <a:gd name="connsiteX214" fmla="*/ 597940 w 12193149"/>
              <a:gd name="connsiteY214" fmla="*/ 1879864 h 2344739"/>
              <a:gd name="connsiteX215" fmla="*/ 579683 w 12193149"/>
              <a:gd name="connsiteY215" fmla="*/ 1877212 h 2344739"/>
              <a:gd name="connsiteX216" fmla="*/ 572865 w 12193149"/>
              <a:gd name="connsiteY216" fmla="*/ 1877401 h 2344739"/>
              <a:gd name="connsiteX217" fmla="*/ 446247 w 12193149"/>
              <a:gd name="connsiteY217" fmla="*/ 1839371 h 2344739"/>
              <a:gd name="connsiteX218" fmla="*/ 405163 w 12193149"/>
              <a:gd name="connsiteY218" fmla="*/ 1833548 h 2344739"/>
              <a:gd name="connsiteX219" fmla="*/ 293583 w 12193149"/>
              <a:gd name="connsiteY219" fmla="*/ 1812852 h 2344739"/>
              <a:gd name="connsiteX220" fmla="*/ 119529 w 12193149"/>
              <a:gd name="connsiteY220" fmla="*/ 1761047 h 2344739"/>
              <a:gd name="connsiteX221" fmla="*/ 16674 w 12193149"/>
              <a:gd name="connsiteY221" fmla="*/ 1758191 h 2344739"/>
              <a:gd name="connsiteX222" fmla="*/ 1150 w 12193149"/>
              <a:gd name="connsiteY222" fmla="*/ 1752722 h 2344739"/>
              <a:gd name="connsiteX223" fmla="*/ 1148 w 12193149"/>
              <a:gd name="connsiteY223" fmla="*/ 222213 h 2344739"/>
              <a:gd name="connsiteX224" fmla="*/ 1148 w 12193149"/>
              <a:gd name="connsiteY224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21252 w 12193149"/>
              <a:gd name="connsiteY90" fmla="*/ 1974587 h 2344739"/>
              <a:gd name="connsiteX91" fmla="*/ 8315581 w 12193149"/>
              <a:gd name="connsiteY91" fmla="*/ 1974913 h 2344739"/>
              <a:gd name="connsiteX92" fmla="*/ 8296322 w 12193149"/>
              <a:gd name="connsiteY92" fmla="*/ 1988808 h 2344739"/>
              <a:gd name="connsiteX93" fmla="*/ 8285424 w 12193149"/>
              <a:gd name="connsiteY93" fmla="*/ 1994631 h 2344739"/>
              <a:gd name="connsiteX94" fmla="*/ 8284298 w 12193149"/>
              <a:gd name="connsiteY94" fmla="*/ 1999074 h 2344739"/>
              <a:gd name="connsiteX95" fmla="*/ 8267224 w 12193149"/>
              <a:gd name="connsiteY95" fmla="*/ 2006249 h 2344739"/>
              <a:gd name="connsiteX96" fmla="*/ 8264525 w 12193149"/>
              <a:gd name="connsiteY96" fmla="*/ 2006019 h 2344739"/>
              <a:gd name="connsiteX97" fmla="*/ 8253181 w 12193149"/>
              <a:gd name="connsiteY97" fmla="*/ 2015862 h 2344739"/>
              <a:gd name="connsiteX98" fmla="*/ 8246982 w 12193149"/>
              <a:gd name="connsiteY98" fmla="*/ 2028854 h 2344739"/>
              <a:gd name="connsiteX99" fmla="*/ 8091420 w 12193149"/>
              <a:gd name="connsiteY99" fmla="*/ 2075015 h 2344739"/>
              <a:gd name="connsiteX100" fmla="*/ 7906555 w 12193149"/>
              <a:gd name="connsiteY100" fmla="*/ 2116988 h 2344739"/>
              <a:gd name="connsiteX101" fmla="*/ 7719893 w 12193149"/>
              <a:gd name="connsiteY101" fmla="*/ 2142703 h 2344739"/>
              <a:gd name="connsiteX102" fmla="*/ 7615495 w 12193149"/>
              <a:gd name="connsiteY102" fmla="*/ 2139232 h 2344739"/>
              <a:gd name="connsiteX103" fmla="*/ 7528691 w 12193149"/>
              <a:gd name="connsiteY103" fmla="*/ 2145060 h 2344739"/>
              <a:gd name="connsiteX104" fmla="*/ 7520719 w 12193149"/>
              <a:gd name="connsiteY104" fmla="*/ 2147613 h 2344739"/>
              <a:gd name="connsiteX105" fmla="*/ 7508559 w 12193149"/>
              <a:gd name="connsiteY105" fmla="*/ 2148948 h 2344739"/>
              <a:gd name="connsiteX106" fmla="*/ 7508188 w 12193149"/>
              <a:gd name="connsiteY106" fmla="*/ 2148621 h 2344739"/>
              <a:gd name="connsiteX107" fmla="*/ 7496943 w 12193149"/>
              <a:gd name="connsiteY107" fmla="*/ 2150573 h 2344739"/>
              <a:gd name="connsiteX108" fmla="*/ 7406539 w 12193149"/>
              <a:gd name="connsiteY108" fmla="*/ 2142468 h 2344739"/>
              <a:gd name="connsiteX109" fmla="*/ 7219707 w 12193149"/>
              <a:gd name="connsiteY109" fmla="*/ 2156680 h 2344739"/>
              <a:gd name="connsiteX110" fmla="*/ 7202249 w 12193149"/>
              <a:gd name="connsiteY110" fmla="*/ 2161230 h 2344739"/>
              <a:gd name="connsiteX111" fmla="*/ 7198152 w 12193149"/>
              <a:gd name="connsiteY111" fmla="*/ 2166588 h 2344739"/>
              <a:gd name="connsiteX112" fmla="*/ 7171956 w 12193149"/>
              <a:gd name="connsiteY112" fmla="*/ 2171236 h 2344739"/>
              <a:gd name="connsiteX113" fmla="*/ 7098136 w 12193149"/>
              <a:gd name="connsiteY113" fmla="*/ 2183464 h 2344739"/>
              <a:gd name="connsiteX114" fmla="*/ 7019644 w 12193149"/>
              <a:gd name="connsiteY114" fmla="*/ 2183090 h 2344739"/>
              <a:gd name="connsiteX115" fmla="*/ 6905294 w 12193149"/>
              <a:gd name="connsiteY115" fmla="*/ 2212596 h 2344739"/>
              <a:gd name="connsiteX116" fmla="*/ 6709370 w 12193149"/>
              <a:gd name="connsiteY116" fmla="*/ 2240551 h 2344739"/>
              <a:gd name="connsiteX117" fmla="*/ 6550602 w 12193149"/>
              <a:gd name="connsiteY117" fmla="*/ 2269327 h 2344739"/>
              <a:gd name="connsiteX118" fmla="*/ 6318708 w 12193149"/>
              <a:gd name="connsiteY118" fmla="*/ 2316127 h 2344739"/>
              <a:gd name="connsiteX119" fmla="*/ 6169822 w 12193149"/>
              <a:gd name="connsiteY119" fmla="*/ 2318214 h 2344739"/>
              <a:gd name="connsiteX120" fmla="*/ 6074996 w 12193149"/>
              <a:gd name="connsiteY120" fmla="*/ 2338676 h 2344739"/>
              <a:gd name="connsiteX121" fmla="*/ 6069677 w 12193149"/>
              <a:gd name="connsiteY121" fmla="*/ 2337139 h 2344739"/>
              <a:gd name="connsiteX122" fmla="*/ 6049786 w 12193149"/>
              <a:gd name="connsiteY122" fmla="*/ 2337822 h 2344739"/>
              <a:gd name="connsiteX123" fmla="*/ 6042433 w 12193149"/>
              <a:gd name="connsiteY123" fmla="*/ 2329473 h 2344739"/>
              <a:gd name="connsiteX124" fmla="*/ 6011238 w 12193149"/>
              <a:gd name="connsiteY124" fmla="*/ 2324380 h 2344739"/>
              <a:gd name="connsiteX125" fmla="*/ 5958523 w 12193149"/>
              <a:gd name="connsiteY125" fmla="*/ 2328024 h 2344739"/>
              <a:gd name="connsiteX126" fmla="*/ 5760067 w 12193149"/>
              <a:gd name="connsiteY126" fmla="*/ 2343716 h 2344739"/>
              <a:gd name="connsiteX127" fmla="*/ 5628108 w 12193149"/>
              <a:gd name="connsiteY127" fmla="*/ 2344739 h 2344739"/>
              <a:gd name="connsiteX128" fmla="*/ 5472054 w 12193149"/>
              <a:gd name="connsiteY128" fmla="*/ 2330719 h 2344739"/>
              <a:gd name="connsiteX129" fmla="*/ 5433909 w 12193149"/>
              <a:gd name="connsiteY129" fmla="*/ 2319466 h 2344739"/>
              <a:gd name="connsiteX130" fmla="*/ 5382817 w 12193149"/>
              <a:gd name="connsiteY130" fmla="*/ 2301764 h 2344739"/>
              <a:gd name="connsiteX131" fmla="*/ 5262912 w 12193149"/>
              <a:gd name="connsiteY131" fmla="*/ 2281347 h 2344739"/>
              <a:gd name="connsiteX132" fmla="*/ 5224109 w 12193149"/>
              <a:gd name="connsiteY132" fmla="*/ 2270223 h 2344739"/>
              <a:gd name="connsiteX133" fmla="*/ 5175808 w 12193149"/>
              <a:gd name="connsiteY133" fmla="*/ 2267233 h 2344739"/>
              <a:gd name="connsiteX134" fmla="*/ 5157702 w 12193149"/>
              <a:gd name="connsiteY134" fmla="*/ 2260010 h 2344739"/>
              <a:gd name="connsiteX135" fmla="*/ 5143747 w 12193149"/>
              <a:gd name="connsiteY135" fmla="*/ 2256610 h 2344739"/>
              <a:gd name="connsiteX136" fmla="*/ 5140744 w 12193149"/>
              <a:gd name="connsiteY136" fmla="*/ 2254509 h 2344739"/>
              <a:gd name="connsiteX137" fmla="*/ 5122807 w 12193149"/>
              <a:gd name="connsiteY137" fmla="*/ 2243656 h 2344739"/>
              <a:gd name="connsiteX138" fmla="*/ 5066938 w 12193149"/>
              <a:gd name="connsiteY138" fmla="*/ 2250227 h 2344739"/>
              <a:gd name="connsiteX139" fmla="*/ 5012662 w 12193149"/>
              <a:gd name="connsiteY139" fmla="*/ 2233846 h 2344739"/>
              <a:gd name="connsiteX140" fmla="*/ 4841589 w 12193149"/>
              <a:gd name="connsiteY140" fmla="*/ 2209829 h 2344739"/>
              <a:gd name="connsiteX141" fmla="*/ 4763595 w 12193149"/>
              <a:gd name="connsiteY141" fmla="*/ 2182061 h 2344739"/>
              <a:gd name="connsiteX142" fmla="*/ 4724334 w 12193149"/>
              <a:gd name="connsiteY142" fmla="*/ 2173047 h 2344739"/>
              <a:gd name="connsiteX143" fmla="*/ 4722324 w 12193149"/>
              <a:gd name="connsiteY143" fmla="*/ 2172298 h 2344739"/>
              <a:gd name="connsiteX144" fmla="*/ 4723259 w 12193149"/>
              <a:gd name="connsiteY144" fmla="*/ 2172087 h 2344739"/>
              <a:gd name="connsiteX145" fmla="*/ 4718350 w 12193149"/>
              <a:gd name="connsiteY145" fmla="*/ 2170817 h 2344739"/>
              <a:gd name="connsiteX146" fmla="*/ 4722324 w 12193149"/>
              <a:gd name="connsiteY146" fmla="*/ 2172298 h 2344739"/>
              <a:gd name="connsiteX147" fmla="*/ 4716674 w 12193149"/>
              <a:gd name="connsiteY147" fmla="*/ 2173573 h 2344739"/>
              <a:gd name="connsiteX148" fmla="*/ 4516962 w 12193149"/>
              <a:gd name="connsiteY148" fmla="*/ 2163671 h 2344739"/>
              <a:gd name="connsiteX149" fmla="*/ 4429691 w 12193149"/>
              <a:gd name="connsiteY149" fmla="*/ 2153020 h 2344739"/>
              <a:gd name="connsiteX150" fmla="*/ 4364023 w 12193149"/>
              <a:gd name="connsiteY150" fmla="*/ 2151674 h 2344739"/>
              <a:gd name="connsiteX151" fmla="*/ 4318114 w 12193149"/>
              <a:gd name="connsiteY151" fmla="*/ 2158289 h 2344739"/>
              <a:gd name="connsiteX152" fmla="*/ 4316258 w 12193149"/>
              <a:gd name="connsiteY152" fmla="*/ 2156948 h 2344739"/>
              <a:gd name="connsiteX153" fmla="*/ 4296292 w 12193149"/>
              <a:gd name="connsiteY153" fmla="*/ 2155069 h 2344739"/>
              <a:gd name="connsiteX154" fmla="*/ 4291212 w 12193149"/>
              <a:gd name="connsiteY154" fmla="*/ 2157986 h 2344739"/>
              <a:gd name="connsiteX155" fmla="*/ 4277290 w 12193149"/>
              <a:gd name="connsiteY155" fmla="*/ 2157740 h 2344739"/>
              <a:gd name="connsiteX156" fmla="*/ 4249265 w 12193149"/>
              <a:gd name="connsiteY156" fmla="*/ 2160064 h 2344739"/>
              <a:gd name="connsiteX157" fmla="*/ 4203199 w 12193149"/>
              <a:gd name="connsiteY157" fmla="*/ 2157269 h 2344739"/>
              <a:gd name="connsiteX158" fmla="*/ 4202893 w 12193149"/>
              <a:gd name="connsiteY158" fmla="*/ 2156010 h 2344739"/>
              <a:gd name="connsiteX159" fmla="*/ 4192396 w 12193149"/>
              <a:gd name="connsiteY159" fmla="*/ 2150376 h 2344739"/>
              <a:gd name="connsiteX160" fmla="*/ 4143893 w 12193149"/>
              <a:gd name="connsiteY160" fmla="*/ 2134511 h 2344739"/>
              <a:gd name="connsiteX161" fmla="*/ 4084245 w 12193149"/>
              <a:gd name="connsiteY161" fmla="*/ 2107978 h 2344739"/>
              <a:gd name="connsiteX162" fmla="*/ 4075694 w 12193149"/>
              <a:gd name="connsiteY162" fmla="*/ 2107143 h 2344739"/>
              <a:gd name="connsiteX163" fmla="*/ 4075575 w 12193149"/>
              <a:gd name="connsiteY163" fmla="*/ 2106844 h 2344739"/>
              <a:gd name="connsiteX164" fmla="*/ 4066658 w 12193149"/>
              <a:gd name="connsiteY164" fmla="*/ 2105400 h 2344739"/>
              <a:gd name="connsiteX165" fmla="*/ 4060102 w 12193149"/>
              <a:gd name="connsiteY165" fmla="*/ 2105618 h 2344739"/>
              <a:gd name="connsiteX166" fmla="*/ 4043512 w 12193149"/>
              <a:gd name="connsiteY166" fmla="*/ 2103997 h 2344739"/>
              <a:gd name="connsiteX167" fmla="*/ 4038145 w 12193149"/>
              <a:gd name="connsiteY167" fmla="*/ 2101563 h 2344739"/>
              <a:gd name="connsiteX168" fmla="*/ 4036511 w 12193149"/>
              <a:gd name="connsiteY168" fmla="*/ 2097896 h 2344739"/>
              <a:gd name="connsiteX169" fmla="*/ 4034926 w 12193149"/>
              <a:gd name="connsiteY169" fmla="*/ 2098131 h 2344739"/>
              <a:gd name="connsiteX170" fmla="*/ 4005686 w 12193149"/>
              <a:gd name="connsiteY170" fmla="*/ 2085563 h 2344739"/>
              <a:gd name="connsiteX171" fmla="*/ 3937994 w 12193149"/>
              <a:gd name="connsiteY171" fmla="*/ 2068106 h 2344739"/>
              <a:gd name="connsiteX172" fmla="*/ 3898423 w 12193149"/>
              <a:gd name="connsiteY172" fmla="*/ 2062451 h 2344739"/>
              <a:gd name="connsiteX173" fmla="*/ 3790908 w 12193149"/>
              <a:gd name="connsiteY173" fmla="*/ 2042213 h 2344739"/>
              <a:gd name="connsiteX174" fmla="*/ 3683661 w 12193149"/>
              <a:gd name="connsiteY174" fmla="*/ 2018290 h 2344739"/>
              <a:gd name="connsiteX175" fmla="*/ 3611183 w 12193149"/>
              <a:gd name="connsiteY175" fmla="*/ 1986019 h 2344739"/>
              <a:gd name="connsiteX176" fmla="*/ 3605003 w 12193149"/>
              <a:gd name="connsiteY176" fmla="*/ 1987381 h 2344739"/>
              <a:gd name="connsiteX177" fmla="*/ 3595884 w 12193149"/>
              <a:gd name="connsiteY177" fmla="*/ 1987545 h 2344739"/>
              <a:gd name="connsiteX178" fmla="*/ 3595649 w 12193149"/>
              <a:gd name="connsiteY178" fmla="*/ 1987276 h 2344739"/>
              <a:gd name="connsiteX179" fmla="*/ 3587126 w 12193149"/>
              <a:gd name="connsiteY179" fmla="*/ 1987966 h 2344739"/>
              <a:gd name="connsiteX180" fmla="*/ 3537283 w 12193149"/>
              <a:gd name="connsiteY180" fmla="*/ 1978267 h 2344739"/>
              <a:gd name="connsiteX181" fmla="*/ 3474371 w 12193149"/>
              <a:gd name="connsiteY181" fmla="*/ 1974606 h 2344739"/>
              <a:gd name="connsiteX182" fmla="*/ 3401876 w 12193149"/>
              <a:gd name="connsiteY182" fmla="*/ 1962558 h 2344739"/>
              <a:gd name="connsiteX183" fmla="*/ 3365036 w 12193149"/>
              <a:gd name="connsiteY183" fmla="*/ 1979510 h 2344739"/>
              <a:gd name="connsiteX184" fmla="*/ 3345174 w 12193149"/>
              <a:gd name="connsiteY184" fmla="*/ 1981192 h 2344739"/>
              <a:gd name="connsiteX185" fmla="*/ 3342846 w 12193149"/>
              <a:gd name="connsiteY185" fmla="*/ 1980217 h 2344739"/>
              <a:gd name="connsiteX186" fmla="*/ 3263504 w 12193149"/>
              <a:gd name="connsiteY186" fmla="*/ 1986094 h 2344739"/>
              <a:gd name="connsiteX187" fmla="*/ 3143704 w 12193149"/>
              <a:gd name="connsiteY187" fmla="*/ 1993869 h 2344739"/>
              <a:gd name="connsiteX188" fmla="*/ 3031439 w 12193149"/>
              <a:gd name="connsiteY188" fmla="*/ 1996512 h 2344739"/>
              <a:gd name="connsiteX189" fmla="*/ 2782717 w 12193149"/>
              <a:gd name="connsiteY189" fmla="*/ 2018333 h 2344739"/>
              <a:gd name="connsiteX190" fmla="*/ 2647675 w 12193149"/>
              <a:gd name="connsiteY190" fmla="*/ 2028869 h 2344739"/>
              <a:gd name="connsiteX191" fmla="*/ 2569176 w 12193149"/>
              <a:gd name="connsiteY191" fmla="*/ 2002628 h 2344739"/>
              <a:gd name="connsiteX192" fmla="*/ 2444403 w 12193149"/>
              <a:gd name="connsiteY192" fmla="*/ 2016529 h 2344739"/>
              <a:gd name="connsiteX193" fmla="*/ 2316260 w 12193149"/>
              <a:gd name="connsiteY193" fmla="*/ 2024996 h 2344739"/>
              <a:gd name="connsiteX194" fmla="*/ 2209726 w 12193149"/>
              <a:gd name="connsiteY194" fmla="*/ 2019763 h 2344739"/>
              <a:gd name="connsiteX195" fmla="*/ 2095813 w 12193149"/>
              <a:gd name="connsiteY195" fmla="*/ 2003052 h 2344739"/>
              <a:gd name="connsiteX196" fmla="*/ 1998504 w 12193149"/>
              <a:gd name="connsiteY196" fmla="*/ 1995032 h 2344739"/>
              <a:gd name="connsiteX197" fmla="*/ 1929320 w 12193149"/>
              <a:gd name="connsiteY197" fmla="*/ 2016977 h 2344739"/>
              <a:gd name="connsiteX198" fmla="*/ 1922798 w 12193149"/>
              <a:gd name="connsiteY198" fmla="*/ 2012146 h 2344739"/>
              <a:gd name="connsiteX199" fmla="*/ 1874228 w 12193149"/>
              <a:gd name="connsiteY199" fmla="*/ 2013741 h 2344739"/>
              <a:gd name="connsiteX200" fmla="*/ 1787803 w 12193149"/>
              <a:gd name="connsiteY200" fmla="*/ 2041363 h 2344739"/>
              <a:gd name="connsiteX201" fmla="*/ 1739352 w 12193149"/>
              <a:gd name="connsiteY201" fmla="*/ 2036312 h 2344739"/>
              <a:gd name="connsiteX202" fmla="*/ 1676219 w 12193149"/>
              <a:gd name="connsiteY202" fmla="*/ 2019963 h 2344739"/>
              <a:gd name="connsiteX203" fmla="*/ 1609817 w 12193149"/>
              <a:gd name="connsiteY203" fmla="*/ 2013066 h 2344739"/>
              <a:gd name="connsiteX204" fmla="*/ 1497258 w 12193149"/>
              <a:gd name="connsiteY204" fmla="*/ 1987476 h 2344739"/>
              <a:gd name="connsiteX205" fmla="*/ 1151127 w 12193149"/>
              <a:gd name="connsiteY205" fmla="*/ 1938041 h 2344739"/>
              <a:gd name="connsiteX206" fmla="*/ 859417 w 12193149"/>
              <a:gd name="connsiteY206" fmla="*/ 1928608 h 2344739"/>
              <a:gd name="connsiteX207" fmla="*/ 838688 w 12193149"/>
              <a:gd name="connsiteY207" fmla="*/ 1929821 h 2344739"/>
              <a:gd name="connsiteX208" fmla="*/ 817957 w 12193149"/>
              <a:gd name="connsiteY208" fmla="*/ 1927857 h 2344739"/>
              <a:gd name="connsiteX209" fmla="*/ 812654 w 12193149"/>
              <a:gd name="connsiteY209" fmla="*/ 1930751 h 2344739"/>
              <a:gd name="connsiteX210" fmla="*/ 721195 w 12193149"/>
              <a:gd name="connsiteY210" fmla="*/ 1929661 h 2344739"/>
              <a:gd name="connsiteX211" fmla="*/ 720890 w 12193149"/>
              <a:gd name="connsiteY211" fmla="*/ 1928399 h 2344739"/>
              <a:gd name="connsiteX212" fmla="*/ 710023 w 12193149"/>
              <a:gd name="connsiteY212" fmla="*/ 1922722 h 2344739"/>
              <a:gd name="connsiteX213" fmla="*/ 597940 w 12193149"/>
              <a:gd name="connsiteY213" fmla="*/ 1879864 h 2344739"/>
              <a:gd name="connsiteX214" fmla="*/ 579683 w 12193149"/>
              <a:gd name="connsiteY214" fmla="*/ 1877212 h 2344739"/>
              <a:gd name="connsiteX215" fmla="*/ 572865 w 12193149"/>
              <a:gd name="connsiteY215" fmla="*/ 1877401 h 2344739"/>
              <a:gd name="connsiteX216" fmla="*/ 446247 w 12193149"/>
              <a:gd name="connsiteY216" fmla="*/ 1839371 h 2344739"/>
              <a:gd name="connsiteX217" fmla="*/ 405163 w 12193149"/>
              <a:gd name="connsiteY217" fmla="*/ 1833548 h 2344739"/>
              <a:gd name="connsiteX218" fmla="*/ 293583 w 12193149"/>
              <a:gd name="connsiteY218" fmla="*/ 1812852 h 2344739"/>
              <a:gd name="connsiteX219" fmla="*/ 119529 w 12193149"/>
              <a:gd name="connsiteY219" fmla="*/ 1761047 h 2344739"/>
              <a:gd name="connsiteX220" fmla="*/ 16674 w 12193149"/>
              <a:gd name="connsiteY220" fmla="*/ 1758191 h 2344739"/>
              <a:gd name="connsiteX221" fmla="*/ 1150 w 12193149"/>
              <a:gd name="connsiteY221" fmla="*/ 1752722 h 2344739"/>
              <a:gd name="connsiteX222" fmla="*/ 1148 w 12193149"/>
              <a:gd name="connsiteY222" fmla="*/ 222213 h 2344739"/>
              <a:gd name="connsiteX223" fmla="*/ 1148 w 12193149"/>
              <a:gd name="connsiteY223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14960 w 12193149"/>
              <a:gd name="connsiteY68" fmla="*/ 1919069 h 2344739"/>
              <a:gd name="connsiteX69" fmla="*/ 9054601 w 12193149"/>
              <a:gd name="connsiteY69" fmla="*/ 1910755 h 2344739"/>
              <a:gd name="connsiteX70" fmla="*/ 9006634 w 12193149"/>
              <a:gd name="connsiteY70" fmla="*/ 1914040 h 2344739"/>
              <a:gd name="connsiteX71" fmla="*/ 9006349 w 12193149"/>
              <a:gd name="connsiteY71" fmla="*/ 1913800 h 2344739"/>
              <a:gd name="connsiteX72" fmla="*/ 8997380 w 12193149"/>
              <a:gd name="connsiteY72" fmla="*/ 1915011 h 2344739"/>
              <a:gd name="connsiteX73" fmla="*/ 8991542 w 12193149"/>
              <a:gd name="connsiteY73" fmla="*/ 1917072 h 2344739"/>
              <a:gd name="connsiteX74" fmla="*/ 8975485 w 12193149"/>
              <a:gd name="connsiteY74" fmla="*/ 1920298 h 2344739"/>
              <a:gd name="connsiteX75" fmla="*/ 8969159 w 12193149"/>
              <a:gd name="connsiteY75" fmla="*/ 1919598 h 2344739"/>
              <a:gd name="connsiteX76" fmla="*/ 8964196 w 12193149"/>
              <a:gd name="connsiteY76" fmla="*/ 1917373 h 2344739"/>
              <a:gd name="connsiteX77" fmla="*/ 8930136 w 12193149"/>
              <a:gd name="connsiteY77" fmla="*/ 1914185 h 2344739"/>
              <a:gd name="connsiteX78" fmla="*/ 8753592 w 12193149"/>
              <a:gd name="connsiteY78" fmla="*/ 1933417 h 2344739"/>
              <a:gd name="connsiteX79" fmla="*/ 8708995 w 12193149"/>
              <a:gd name="connsiteY79" fmla="*/ 1935518 h 2344739"/>
              <a:gd name="connsiteX80" fmla="*/ 8597219 w 12193149"/>
              <a:gd name="connsiteY80" fmla="*/ 1944090 h 2344739"/>
              <a:gd name="connsiteX81" fmla="*/ 8526378 w 12193149"/>
              <a:gd name="connsiteY81" fmla="*/ 1929248 h 2344739"/>
              <a:gd name="connsiteX82" fmla="*/ 8512131 w 12193149"/>
              <a:gd name="connsiteY82" fmla="*/ 1935163 h 2344739"/>
              <a:gd name="connsiteX83" fmla="*/ 8507315 w 12193149"/>
              <a:gd name="connsiteY83" fmla="*/ 1938164 h 2344739"/>
              <a:gd name="connsiteX84" fmla="*/ 8499116 w 12193149"/>
              <a:gd name="connsiteY84" fmla="*/ 1940902 h 2344739"/>
              <a:gd name="connsiteX85" fmla="*/ 8498742 w 12193149"/>
              <a:gd name="connsiteY85" fmla="*/ 1940723 h 2344739"/>
              <a:gd name="connsiteX86" fmla="*/ 8491397 w 12193149"/>
              <a:gd name="connsiteY86" fmla="*/ 1943773 h 2344739"/>
              <a:gd name="connsiteX87" fmla="*/ 8368330 w 12193149"/>
              <a:gd name="connsiteY87" fmla="*/ 1957815 h 2344739"/>
              <a:gd name="connsiteX88" fmla="*/ 8354947 w 12193149"/>
              <a:gd name="connsiteY88" fmla="*/ 1958009 h 2344739"/>
              <a:gd name="connsiteX89" fmla="*/ 8321252 w 12193149"/>
              <a:gd name="connsiteY89" fmla="*/ 1974587 h 2344739"/>
              <a:gd name="connsiteX90" fmla="*/ 8315581 w 12193149"/>
              <a:gd name="connsiteY90" fmla="*/ 1974913 h 2344739"/>
              <a:gd name="connsiteX91" fmla="*/ 8296322 w 12193149"/>
              <a:gd name="connsiteY91" fmla="*/ 1988808 h 2344739"/>
              <a:gd name="connsiteX92" fmla="*/ 8285424 w 12193149"/>
              <a:gd name="connsiteY92" fmla="*/ 1994631 h 2344739"/>
              <a:gd name="connsiteX93" fmla="*/ 8284298 w 12193149"/>
              <a:gd name="connsiteY93" fmla="*/ 1999074 h 2344739"/>
              <a:gd name="connsiteX94" fmla="*/ 8267224 w 12193149"/>
              <a:gd name="connsiteY94" fmla="*/ 2006249 h 2344739"/>
              <a:gd name="connsiteX95" fmla="*/ 8264525 w 12193149"/>
              <a:gd name="connsiteY95" fmla="*/ 2006019 h 2344739"/>
              <a:gd name="connsiteX96" fmla="*/ 8253181 w 12193149"/>
              <a:gd name="connsiteY96" fmla="*/ 2015862 h 2344739"/>
              <a:gd name="connsiteX97" fmla="*/ 8246982 w 12193149"/>
              <a:gd name="connsiteY97" fmla="*/ 2028854 h 2344739"/>
              <a:gd name="connsiteX98" fmla="*/ 8091420 w 12193149"/>
              <a:gd name="connsiteY98" fmla="*/ 2075015 h 2344739"/>
              <a:gd name="connsiteX99" fmla="*/ 7906555 w 12193149"/>
              <a:gd name="connsiteY99" fmla="*/ 2116988 h 2344739"/>
              <a:gd name="connsiteX100" fmla="*/ 7719893 w 12193149"/>
              <a:gd name="connsiteY100" fmla="*/ 2142703 h 2344739"/>
              <a:gd name="connsiteX101" fmla="*/ 7615495 w 12193149"/>
              <a:gd name="connsiteY101" fmla="*/ 2139232 h 2344739"/>
              <a:gd name="connsiteX102" fmla="*/ 7528691 w 12193149"/>
              <a:gd name="connsiteY102" fmla="*/ 2145060 h 2344739"/>
              <a:gd name="connsiteX103" fmla="*/ 7520719 w 12193149"/>
              <a:gd name="connsiteY103" fmla="*/ 2147613 h 2344739"/>
              <a:gd name="connsiteX104" fmla="*/ 7508559 w 12193149"/>
              <a:gd name="connsiteY104" fmla="*/ 2148948 h 2344739"/>
              <a:gd name="connsiteX105" fmla="*/ 7508188 w 12193149"/>
              <a:gd name="connsiteY105" fmla="*/ 2148621 h 2344739"/>
              <a:gd name="connsiteX106" fmla="*/ 7496943 w 12193149"/>
              <a:gd name="connsiteY106" fmla="*/ 2150573 h 2344739"/>
              <a:gd name="connsiteX107" fmla="*/ 7406539 w 12193149"/>
              <a:gd name="connsiteY107" fmla="*/ 2142468 h 2344739"/>
              <a:gd name="connsiteX108" fmla="*/ 7219707 w 12193149"/>
              <a:gd name="connsiteY108" fmla="*/ 2156680 h 2344739"/>
              <a:gd name="connsiteX109" fmla="*/ 7202249 w 12193149"/>
              <a:gd name="connsiteY109" fmla="*/ 2161230 h 2344739"/>
              <a:gd name="connsiteX110" fmla="*/ 7198152 w 12193149"/>
              <a:gd name="connsiteY110" fmla="*/ 2166588 h 2344739"/>
              <a:gd name="connsiteX111" fmla="*/ 7171956 w 12193149"/>
              <a:gd name="connsiteY111" fmla="*/ 2171236 h 2344739"/>
              <a:gd name="connsiteX112" fmla="*/ 7098136 w 12193149"/>
              <a:gd name="connsiteY112" fmla="*/ 2183464 h 2344739"/>
              <a:gd name="connsiteX113" fmla="*/ 7019644 w 12193149"/>
              <a:gd name="connsiteY113" fmla="*/ 2183090 h 2344739"/>
              <a:gd name="connsiteX114" fmla="*/ 6905294 w 12193149"/>
              <a:gd name="connsiteY114" fmla="*/ 2212596 h 2344739"/>
              <a:gd name="connsiteX115" fmla="*/ 6709370 w 12193149"/>
              <a:gd name="connsiteY115" fmla="*/ 2240551 h 2344739"/>
              <a:gd name="connsiteX116" fmla="*/ 6550602 w 12193149"/>
              <a:gd name="connsiteY116" fmla="*/ 2269327 h 2344739"/>
              <a:gd name="connsiteX117" fmla="*/ 6318708 w 12193149"/>
              <a:gd name="connsiteY117" fmla="*/ 2316127 h 2344739"/>
              <a:gd name="connsiteX118" fmla="*/ 6169822 w 12193149"/>
              <a:gd name="connsiteY118" fmla="*/ 2318214 h 2344739"/>
              <a:gd name="connsiteX119" fmla="*/ 6074996 w 12193149"/>
              <a:gd name="connsiteY119" fmla="*/ 2338676 h 2344739"/>
              <a:gd name="connsiteX120" fmla="*/ 6069677 w 12193149"/>
              <a:gd name="connsiteY120" fmla="*/ 2337139 h 2344739"/>
              <a:gd name="connsiteX121" fmla="*/ 6049786 w 12193149"/>
              <a:gd name="connsiteY121" fmla="*/ 2337822 h 2344739"/>
              <a:gd name="connsiteX122" fmla="*/ 6042433 w 12193149"/>
              <a:gd name="connsiteY122" fmla="*/ 2329473 h 2344739"/>
              <a:gd name="connsiteX123" fmla="*/ 6011238 w 12193149"/>
              <a:gd name="connsiteY123" fmla="*/ 2324380 h 2344739"/>
              <a:gd name="connsiteX124" fmla="*/ 5958523 w 12193149"/>
              <a:gd name="connsiteY124" fmla="*/ 2328024 h 2344739"/>
              <a:gd name="connsiteX125" fmla="*/ 5760067 w 12193149"/>
              <a:gd name="connsiteY125" fmla="*/ 2343716 h 2344739"/>
              <a:gd name="connsiteX126" fmla="*/ 5628108 w 12193149"/>
              <a:gd name="connsiteY126" fmla="*/ 2344739 h 2344739"/>
              <a:gd name="connsiteX127" fmla="*/ 5472054 w 12193149"/>
              <a:gd name="connsiteY127" fmla="*/ 2330719 h 2344739"/>
              <a:gd name="connsiteX128" fmla="*/ 5433909 w 12193149"/>
              <a:gd name="connsiteY128" fmla="*/ 2319466 h 2344739"/>
              <a:gd name="connsiteX129" fmla="*/ 5382817 w 12193149"/>
              <a:gd name="connsiteY129" fmla="*/ 2301764 h 2344739"/>
              <a:gd name="connsiteX130" fmla="*/ 5262912 w 12193149"/>
              <a:gd name="connsiteY130" fmla="*/ 2281347 h 2344739"/>
              <a:gd name="connsiteX131" fmla="*/ 5224109 w 12193149"/>
              <a:gd name="connsiteY131" fmla="*/ 2270223 h 2344739"/>
              <a:gd name="connsiteX132" fmla="*/ 5175808 w 12193149"/>
              <a:gd name="connsiteY132" fmla="*/ 2267233 h 2344739"/>
              <a:gd name="connsiteX133" fmla="*/ 5157702 w 12193149"/>
              <a:gd name="connsiteY133" fmla="*/ 2260010 h 2344739"/>
              <a:gd name="connsiteX134" fmla="*/ 5143747 w 12193149"/>
              <a:gd name="connsiteY134" fmla="*/ 2256610 h 2344739"/>
              <a:gd name="connsiteX135" fmla="*/ 5140744 w 12193149"/>
              <a:gd name="connsiteY135" fmla="*/ 2254509 h 2344739"/>
              <a:gd name="connsiteX136" fmla="*/ 5122807 w 12193149"/>
              <a:gd name="connsiteY136" fmla="*/ 2243656 h 2344739"/>
              <a:gd name="connsiteX137" fmla="*/ 5066938 w 12193149"/>
              <a:gd name="connsiteY137" fmla="*/ 2250227 h 2344739"/>
              <a:gd name="connsiteX138" fmla="*/ 5012662 w 12193149"/>
              <a:gd name="connsiteY138" fmla="*/ 2233846 h 2344739"/>
              <a:gd name="connsiteX139" fmla="*/ 4841589 w 12193149"/>
              <a:gd name="connsiteY139" fmla="*/ 2209829 h 2344739"/>
              <a:gd name="connsiteX140" fmla="*/ 4763595 w 12193149"/>
              <a:gd name="connsiteY140" fmla="*/ 2182061 h 2344739"/>
              <a:gd name="connsiteX141" fmla="*/ 4724334 w 12193149"/>
              <a:gd name="connsiteY141" fmla="*/ 2173047 h 2344739"/>
              <a:gd name="connsiteX142" fmla="*/ 4722324 w 12193149"/>
              <a:gd name="connsiteY142" fmla="*/ 2172298 h 2344739"/>
              <a:gd name="connsiteX143" fmla="*/ 4723259 w 12193149"/>
              <a:gd name="connsiteY143" fmla="*/ 2172087 h 2344739"/>
              <a:gd name="connsiteX144" fmla="*/ 4718350 w 12193149"/>
              <a:gd name="connsiteY144" fmla="*/ 2170817 h 2344739"/>
              <a:gd name="connsiteX145" fmla="*/ 4722324 w 12193149"/>
              <a:gd name="connsiteY145" fmla="*/ 2172298 h 2344739"/>
              <a:gd name="connsiteX146" fmla="*/ 4716674 w 12193149"/>
              <a:gd name="connsiteY146" fmla="*/ 2173573 h 2344739"/>
              <a:gd name="connsiteX147" fmla="*/ 4516962 w 12193149"/>
              <a:gd name="connsiteY147" fmla="*/ 2163671 h 2344739"/>
              <a:gd name="connsiteX148" fmla="*/ 4429691 w 12193149"/>
              <a:gd name="connsiteY148" fmla="*/ 2153020 h 2344739"/>
              <a:gd name="connsiteX149" fmla="*/ 4364023 w 12193149"/>
              <a:gd name="connsiteY149" fmla="*/ 2151674 h 2344739"/>
              <a:gd name="connsiteX150" fmla="*/ 4318114 w 12193149"/>
              <a:gd name="connsiteY150" fmla="*/ 2158289 h 2344739"/>
              <a:gd name="connsiteX151" fmla="*/ 4316258 w 12193149"/>
              <a:gd name="connsiteY151" fmla="*/ 2156948 h 2344739"/>
              <a:gd name="connsiteX152" fmla="*/ 4296292 w 12193149"/>
              <a:gd name="connsiteY152" fmla="*/ 2155069 h 2344739"/>
              <a:gd name="connsiteX153" fmla="*/ 4291212 w 12193149"/>
              <a:gd name="connsiteY153" fmla="*/ 2157986 h 2344739"/>
              <a:gd name="connsiteX154" fmla="*/ 4277290 w 12193149"/>
              <a:gd name="connsiteY154" fmla="*/ 2157740 h 2344739"/>
              <a:gd name="connsiteX155" fmla="*/ 4249265 w 12193149"/>
              <a:gd name="connsiteY155" fmla="*/ 2160064 h 2344739"/>
              <a:gd name="connsiteX156" fmla="*/ 4203199 w 12193149"/>
              <a:gd name="connsiteY156" fmla="*/ 2157269 h 2344739"/>
              <a:gd name="connsiteX157" fmla="*/ 4202893 w 12193149"/>
              <a:gd name="connsiteY157" fmla="*/ 2156010 h 2344739"/>
              <a:gd name="connsiteX158" fmla="*/ 4192396 w 12193149"/>
              <a:gd name="connsiteY158" fmla="*/ 2150376 h 2344739"/>
              <a:gd name="connsiteX159" fmla="*/ 4143893 w 12193149"/>
              <a:gd name="connsiteY159" fmla="*/ 2134511 h 2344739"/>
              <a:gd name="connsiteX160" fmla="*/ 4084245 w 12193149"/>
              <a:gd name="connsiteY160" fmla="*/ 2107978 h 2344739"/>
              <a:gd name="connsiteX161" fmla="*/ 4075694 w 12193149"/>
              <a:gd name="connsiteY161" fmla="*/ 2107143 h 2344739"/>
              <a:gd name="connsiteX162" fmla="*/ 4075575 w 12193149"/>
              <a:gd name="connsiteY162" fmla="*/ 2106844 h 2344739"/>
              <a:gd name="connsiteX163" fmla="*/ 4066658 w 12193149"/>
              <a:gd name="connsiteY163" fmla="*/ 2105400 h 2344739"/>
              <a:gd name="connsiteX164" fmla="*/ 4060102 w 12193149"/>
              <a:gd name="connsiteY164" fmla="*/ 2105618 h 2344739"/>
              <a:gd name="connsiteX165" fmla="*/ 4043512 w 12193149"/>
              <a:gd name="connsiteY165" fmla="*/ 2103997 h 2344739"/>
              <a:gd name="connsiteX166" fmla="*/ 4038145 w 12193149"/>
              <a:gd name="connsiteY166" fmla="*/ 2101563 h 2344739"/>
              <a:gd name="connsiteX167" fmla="*/ 4036511 w 12193149"/>
              <a:gd name="connsiteY167" fmla="*/ 2097896 h 2344739"/>
              <a:gd name="connsiteX168" fmla="*/ 4034926 w 12193149"/>
              <a:gd name="connsiteY168" fmla="*/ 2098131 h 2344739"/>
              <a:gd name="connsiteX169" fmla="*/ 4005686 w 12193149"/>
              <a:gd name="connsiteY169" fmla="*/ 2085563 h 2344739"/>
              <a:gd name="connsiteX170" fmla="*/ 3937994 w 12193149"/>
              <a:gd name="connsiteY170" fmla="*/ 2068106 h 2344739"/>
              <a:gd name="connsiteX171" fmla="*/ 3898423 w 12193149"/>
              <a:gd name="connsiteY171" fmla="*/ 2062451 h 2344739"/>
              <a:gd name="connsiteX172" fmla="*/ 3790908 w 12193149"/>
              <a:gd name="connsiteY172" fmla="*/ 2042213 h 2344739"/>
              <a:gd name="connsiteX173" fmla="*/ 3683661 w 12193149"/>
              <a:gd name="connsiteY173" fmla="*/ 2018290 h 2344739"/>
              <a:gd name="connsiteX174" fmla="*/ 3611183 w 12193149"/>
              <a:gd name="connsiteY174" fmla="*/ 1986019 h 2344739"/>
              <a:gd name="connsiteX175" fmla="*/ 3605003 w 12193149"/>
              <a:gd name="connsiteY175" fmla="*/ 1987381 h 2344739"/>
              <a:gd name="connsiteX176" fmla="*/ 3595884 w 12193149"/>
              <a:gd name="connsiteY176" fmla="*/ 1987545 h 2344739"/>
              <a:gd name="connsiteX177" fmla="*/ 3595649 w 12193149"/>
              <a:gd name="connsiteY177" fmla="*/ 1987276 h 2344739"/>
              <a:gd name="connsiteX178" fmla="*/ 3587126 w 12193149"/>
              <a:gd name="connsiteY178" fmla="*/ 1987966 h 2344739"/>
              <a:gd name="connsiteX179" fmla="*/ 3537283 w 12193149"/>
              <a:gd name="connsiteY179" fmla="*/ 1978267 h 2344739"/>
              <a:gd name="connsiteX180" fmla="*/ 3474371 w 12193149"/>
              <a:gd name="connsiteY180" fmla="*/ 1974606 h 2344739"/>
              <a:gd name="connsiteX181" fmla="*/ 3401876 w 12193149"/>
              <a:gd name="connsiteY181" fmla="*/ 1962558 h 2344739"/>
              <a:gd name="connsiteX182" fmla="*/ 3365036 w 12193149"/>
              <a:gd name="connsiteY182" fmla="*/ 1979510 h 2344739"/>
              <a:gd name="connsiteX183" fmla="*/ 3345174 w 12193149"/>
              <a:gd name="connsiteY183" fmla="*/ 1981192 h 2344739"/>
              <a:gd name="connsiteX184" fmla="*/ 3342846 w 12193149"/>
              <a:gd name="connsiteY184" fmla="*/ 1980217 h 2344739"/>
              <a:gd name="connsiteX185" fmla="*/ 3263504 w 12193149"/>
              <a:gd name="connsiteY185" fmla="*/ 1986094 h 2344739"/>
              <a:gd name="connsiteX186" fmla="*/ 3143704 w 12193149"/>
              <a:gd name="connsiteY186" fmla="*/ 1993869 h 2344739"/>
              <a:gd name="connsiteX187" fmla="*/ 3031439 w 12193149"/>
              <a:gd name="connsiteY187" fmla="*/ 1996512 h 2344739"/>
              <a:gd name="connsiteX188" fmla="*/ 2782717 w 12193149"/>
              <a:gd name="connsiteY188" fmla="*/ 2018333 h 2344739"/>
              <a:gd name="connsiteX189" fmla="*/ 2647675 w 12193149"/>
              <a:gd name="connsiteY189" fmla="*/ 2028869 h 2344739"/>
              <a:gd name="connsiteX190" fmla="*/ 2569176 w 12193149"/>
              <a:gd name="connsiteY190" fmla="*/ 2002628 h 2344739"/>
              <a:gd name="connsiteX191" fmla="*/ 2444403 w 12193149"/>
              <a:gd name="connsiteY191" fmla="*/ 2016529 h 2344739"/>
              <a:gd name="connsiteX192" fmla="*/ 2316260 w 12193149"/>
              <a:gd name="connsiteY192" fmla="*/ 2024996 h 2344739"/>
              <a:gd name="connsiteX193" fmla="*/ 2209726 w 12193149"/>
              <a:gd name="connsiteY193" fmla="*/ 2019763 h 2344739"/>
              <a:gd name="connsiteX194" fmla="*/ 2095813 w 12193149"/>
              <a:gd name="connsiteY194" fmla="*/ 2003052 h 2344739"/>
              <a:gd name="connsiteX195" fmla="*/ 1998504 w 12193149"/>
              <a:gd name="connsiteY195" fmla="*/ 1995032 h 2344739"/>
              <a:gd name="connsiteX196" fmla="*/ 1929320 w 12193149"/>
              <a:gd name="connsiteY196" fmla="*/ 2016977 h 2344739"/>
              <a:gd name="connsiteX197" fmla="*/ 1922798 w 12193149"/>
              <a:gd name="connsiteY197" fmla="*/ 2012146 h 2344739"/>
              <a:gd name="connsiteX198" fmla="*/ 1874228 w 12193149"/>
              <a:gd name="connsiteY198" fmla="*/ 2013741 h 2344739"/>
              <a:gd name="connsiteX199" fmla="*/ 1787803 w 12193149"/>
              <a:gd name="connsiteY199" fmla="*/ 2041363 h 2344739"/>
              <a:gd name="connsiteX200" fmla="*/ 1739352 w 12193149"/>
              <a:gd name="connsiteY200" fmla="*/ 2036312 h 2344739"/>
              <a:gd name="connsiteX201" fmla="*/ 1676219 w 12193149"/>
              <a:gd name="connsiteY201" fmla="*/ 2019963 h 2344739"/>
              <a:gd name="connsiteX202" fmla="*/ 1609817 w 12193149"/>
              <a:gd name="connsiteY202" fmla="*/ 2013066 h 2344739"/>
              <a:gd name="connsiteX203" fmla="*/ 1497258 w 12193149"/>
              <a:gd name="connsiteY203" fmla="*/ 1987476 h 2344739"/>
              <a:gd name="connsiteX204" fmla="*/ 1151127 w 12193149"/>
              <a:gd name="connsiteY204" fmla="*/ 1938041 h 2344739"/>
              <a:gd name="connsiteX205" fmla="*/ 859417 w 12193149"/>
              <a:gd name="connsiteY205" fmla="*/ 1928608 h 2344739"/>
              <a:gd name="connsiteX206" fmla="*/ 838688 w 12193149"/>
              <a:gd name="connsiteY206" fmla="*/ 1929821 h 2344739"/>
              <a:gd name="connsiteX207" fmla="*/ 817957 w 12193149"/>
              <a:gd name="connsiteY207" fmla="*/ 1927857 h 2344739"/>
              <a:gd name="connsiteX208" fmla="*/ 812654 w 12193149"/>
              <a:gd name="connsiteY208" fmla="*/ 1930751 h 2344739"/>
              <a:gd name="connsiteX209" fmla="*/ 721195 w 12193149"/>
              <a:gd name="connsiteY209" fmla="*/ 1929661 h 2344739"/>
              <a:gd name="connsiteX210" fmla="*/ 720890 w 12193149"/>
              <a:gd name="connsiteY210" fmla="*/ 1928399 h 2344739"/>
              <a:gd name="connsiteX211" fmla="*/ 710023 w 12193149"/>
              <a:gd name="connsiteY211" fmla="*/ 1922722 h 2344739"/>
              <a:gd name="connsiteX212" fmla="*/ 597940 w 12193149"/>
              <a:gd name="connsiteY212" fmla="*/ 1879864 h 2344739"/>
              <a:gd name="connsiteX213" fmla="*/ 579683 w 12193149"/>
              <a:gd name="connsiteY213" fmla="*/ 1877212 h 2344739"/>
              <a:gd name="connsiteX214" fmla="*/ 572865 w 12193149"/>
              <a:gd name="connsiteY214" fmla="*/ 1877401 h 2344739"/>
              <a:gd name="connsiteX215" fmla="*/ 446247 w 12193149"/>
              <a:gd name="connsiteY215" fmla="*/ 1839371 h 2344739"/>
              <a:gd name="connsiteX216" fmla="*/ 405163 w 12193149"/>
              <a:gd name="connsiteY216" fmla="*/ 1833548 h 2344739"/>
              <a:gd name="connsiteX217" fmla="*/ 293583 w 12193149"/>
              <a:gd name="connsiteY217" fmla="*/ 1812852 h 2344739"/>
              <a:gd name="connsiteX218" fmla="*/ 119529 w 12193149"/>
              <a:gd name="connsiteY218" fmla="*/ 1761047 h 2344739"/>
              <a:gd name="connsiteX219" fmla="*/ 16674 w 12193149"/>
              <a:gd name="connsiteY219" fmla="*/ 1758191 h 2344739"/>
              <a:gd name="connsiteX220" fmla="*/ 1150 w 12193149"/>
              <a:gd name="connsiteY220" fmla="*/ 1752722 h 2344739"/>
              <a:gd name="connsiteX221" fmla="*/ 1148 w 12193149"/>
              <a:gd name="connsiteY221" fmla="*/ 222213 h 2344739"/>
              <a:gd name="connsiteX222" fmla="*/ 1148 w 12193149"/>
              <a:gd name="connsiteY222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38590 w 12193149"/>
              <a:gd name="connsiteY65" fmla="*/ 1869293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585655 w 12193149"/>
              <a:gd name="connsiteY63" fmla="*/ 1795542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219707 w 12193149"/>
              <a:gd name="connsiteY105" fmla="*/ 2156680 h 2344739"/>
              <a:gd name="connsiteX106" fmla="*/ 7202249 w 12193149"/>
              <a:gd name="connsiteY106" fmla="*/ 2161230 h 2344739"/>
              <a:gd name="connsiteX107" fmla="*/ 7198152 w 12193149"/>
              <a:gd name="connsiteY107" fmla="*/ 2166588 h 2344739"/>
              <a:gd name="connsiteX108" fmla="*/ 7171956 w 12193149"/>
              <a:gd name="connsiteY108" fmla="*/ 2171236 h 2344739"/>
              <a:gd name="connsiteX109" fmla="*/ 7098136 w 12193149"/>
              <a:gd name="connsiteY109" fmla="*/ 2183464 h 2344739"/>
              <a:gd name="connsiteX110" fmla="*/ 7019644 w 12193149"/>
              <a:gd name="connsiteY110" fmla="*/ 2183090 h 2344739"/>
              <a:gd name="connsiteX111" fmla="*/ 6905294 w 12193149"/>
              <a:gd name="connsiteY111" fmla="*/ 2212596 h 2344739"/>
              <a:gd name="connsiteX112" fmla="*/ 6709370 w 12193149"/>
              <a:gd name="connsiteY112" fmla="*/ 2240551 h 2344739"/>
              <a:gd name="connsiteX113" fmla="*/ 6550602 w 12193149"/>
              <a:gd name="connsiteY113" fmla="*/ 2269327 h 2344739"/>
              <a:gd name="connsiteX114" fmla="*/ 6318708 w 12193149"/>
              <a:gd name="connsiteY114" fmla="*/ 2316127 h 2344739"/>
              <a:gd name="connsiteX115" fmla="*/ 6169822 w 12193149"/>
              <a:gd name="connsiteY115" fmla="*/ 2318214 h 2344739"/>
              <a:gd name="connsiteX116" fmla="*/ 6074996 w 12193149"/>
              <a:gd name="connsiteY116" fmla="*/ 2338676 h 2344739"/>
              <a:gd name="connsiteX117" fmla="*/ 6069677 w 12193149"/>
              <a:gd name="connsiteY117" fmla="*/ 2337139 h 2344739"/>
              <a:gd name="connsiteX118" fmla="*/ 6049786 w 12193149"/>
              <a:gd name="connsiteY118" fmla="*/ 2337822 h 2344739"/>
              <a:gd name="connsiteX119" fmla="*/ 6042433 w 12193149"/>
              <a:gd name="connsiteY119" fmla="*/ 2329473 h 2344739"/>
              <a:gd name="connsiteX120" fmla="*/ 6011238 w 12193149"/>
              <a:gd name="connsiteY120" fmla="*/ 2324380 h 2344739"/>
              <a:gd name="connsiteX121" fmla="*/ 5958523 w 12193149"/>
              <a:gd name="connsiteY121" fmla="*/ 2328024 h 2344739"/>
              <a:gd name="connsiteX122" fmla="*/ 5760067 w 12193149"/>
              <a:gd name="connsiteY122" fmla="*/ 2343716 h 2344739"/>
              <a:gd name="connsiteX123" fmla="*/ 5628108 w 12193149"/>
              <a:gd name="connsiteY123" fmla="*/ 2344739 h 2344739"/>
              <a:gd name="connsiteX124" fmla="*/ 5472054 w 12193149"/>
              <a:gd name="connsiteY124" fmla="*/ 2330719 h 2344739"/>
              <a:gd name="connsiteX125" fmla="*/ 5433909 w 12193149"/>
              <a:gd name="connsiteY125" fmla="*/ 2319466 h 2344739"/>
              <a:gd name="connsiteX126" fmla="*/ 5382817 w 12193149"/>
              <a:gd name="connsiteY126" fmla="*/ 2301764 h 2344739"/>
              <a:gd name="connsiteX127" fmla="*/ 5262912 w 12193149"/>
              <a:gd name="connsiteY127" fmla="*/ 2281347 h 2344739"/>
              <a:gd name="connsiteX128" fmla="*/ 5224109 w 12193149"/>
              <a:gd name="connsiteY128" fmla="*/ 2270223 h 2344739"/>
              <a:gd name="connsiteX129" fmla="*/ 5175808 w 12193149"/>
              <a:gd name="connsiteY129" fmla="*/ 2267233 h 2344739"/>
              <a:gd name="connsiteX130" fmla="*/ 5157702 w 12193149"/>
              <a:gd name="connsiteY130" fmla="*/ 2260010 h 2344739"/>
              <a:gd name="connsiteX131" fmla="*/ 5143747 w 12193149"/>
              <a:gd name="connsiteY131" fmla="*/ 2256610 h 2344739"/>
              <a:gd name="connsiteX132" fmla="*/ 5140744 w 12193149"/>
              <a:gd name="connsiteY132" fmla="*/ 2254509 h 2344739"/>
              <a:gd name="connsiteX133" fmla="*/ 5122807 w 12193149"/>
              <a:gd name="connsiteY133" fmla="*/ 2243656 h 2344739"/>
              <a:gd name="connsiteX134" fmla="*/ 5066938 w 12193149"/>
              <a:gd name="connsiteY134" fmla="*/ 2250227 h 2344739"/>
              <a:gd name="connsiteX135" fmla="*/ 5012662 w 12193149"/>
              <a:gd name="connsiteY135" fmla="*/ 2233846 h 2344739"/>
              <a:gd name="connsiteX136" fmla="*/ 4841589 w 12193149"/>
              <a:gd name="connsiteY136" fmla="*/ 2209829 h 2344739"/>
              <a:gd name="connsiteX137" fmla="*/ 4763595 w 12193149"/>
              <a:gd name="connsiteY137" fmla="*/ 2182061 h 2344739"/>
              <a:gd name="connsiteX138" fmla="*/ 4724334 w 12193149"/>
              <a:gd name="connsiteY138" fmla="*/ 2173047 h 2344739"/>
              <a:gd name="connsiteX139" fmla="*/ 4722324 w 12193149"/>
              <a:gd name="connsiteY139" fmla="*/ 2172298 h 2344739"/>
              <a:gd name="connsiteX140" fmla="*/ 4723259 w 12193149"/>
              <a:gd name="connsiteY140" fmla="*/ 2172087 h 2344739"/>
              <a:gd name="connsiteX141" fmla="*/ 4718350 w 12193149"/>
              <a:gd name="connsiteY141" fmla="*/ 2170817 h 2344739"/>
              <a:gd name="connsiteX142" fmla="*/ 4722324 w 12193149"/>
              <a:gd name="connsiteY142" fmla="*/ 2172298 h 2344739"/>
              <a:gd name="connsiteX143" fmla="*/ 4716674 w 12193149"/>
              <a:gd name="connsiteY143" fmla="*/ 2173573 h 2344739"/>
              <a:gd name="connsiteX144" fmla="*/ 4516962 w 12193149"/>
              <a:gd name="connsiteY144" fmla="*/ 2163671 h 2344739"/>
              <a:gd name="connsiteX145" fmla="*/ 4429691 w 12193149"/>
              <a:gd name="connsiteY145" fmla="*/ 2153020 h 2344739"/>
              <a:gd name="connsiteX146" fmla="*/ 4364023 w 12193149"/>
              <a:gd name="connsiteY146" fmla="*/ 2151674 h 2344739"/>
              <a:gd name="connsiteX147" fmla="*/ 4318114 w 12193149"/>
              <a:gd name="connsiteY147" fmla="*/ 2158289 h 2344739"/>
              <a:gd name="connsiteX148" fmla="*/ 4316258 w 12193149"/>
              <a:gd name="connsiteY148" fmla="*/ 2156948 h 2344739"/>
              <a:gd name="connsiteX149" fmla="*/ 4296292 w 12193149"/>
              <a:gd name="connsiteY149" fmla="*/ 2155069 h 2344739"/>
              <a:gd name="connsiteX150" fmla="*/ 4291212 w 12193149"/>
              <a:gd name="connsiteY150" fmla="*/ 2157986 h 2344739"/>
              <a:gd name="connsiteX151" fmla="*/ 4277290 w 12193149"/>
              <a:gd name="connsiteY151" fmla="*/ 2157740 h 2344739"/>
              <a:gd name="connsiteX152" fmla="*/ 4249265 w 12193149"/>
              <a:gd name="connsiteY152" fmla="*/ 2160064 h 2344739"/>
              <a:gd name="connsiteX153" fmla="*/ 4203199 w 12193149"/>
              <a:gd name="connsiteY153" fmla="*/ 2157269 h 2344739"/>
              <a:gd name="connsiteX154" fmla="*/ 4202893 w 12193149"/>
              <a:gd name="connsiteY154" fmla="*/ 2156010 h 2344739"/>
              <a:gd name="connsiteX155" fmla="*/ 4192396 w 12193149"/>
              <a:gd name="connsiteY155" fmla="*/ 2150376 h 2344739"/>
              <a:gd name="connsiteX156" fmla="*/ 4143893 w 12193149"/>
              <a:gd name="connsiteY156" fmla="*/ 2134511 h 2344739"/>
              <a:gd name="connsiteX157" fmla="*/ 4084245 w 12193149"/>
              <a:gd name="connsiteY157" fmla="*/ 2107978 h 2344739"/>
              <a:gd name="connsiteX158" fmla="*/ 4075694 w 12193149"/>
              <a:gd name="connsiteY158" fmla="*/ 2107143 h 2344739"/>
              <a:gd name="connsiteX159" fmla="*/ 4075575 w 12193149"/>
              <a:gd name="connsiteY159" fmla="*/ 2106844 h 2344739"/>
              <a:gd name="connsiteX160" fmla="*/ 4066658 w 12193149"/>
              <a:gd name="connsiteY160" fmla="*/ 2105400 h 2344739"/>
              <a:gd name="connsiteX161" fmla="*/ 4060102 w 12193149"/>
              <a:gd name="connsiteY161" fmla="*/ 2105618 h 2344739"/>
              <a:gd name="connsiteX162" fmla="*/ 4043512 w 12193149"/>
              <a:gd name="connsiteY162" fmla="*/ 2103997 h 2344739"/>
              <a:gd name="connsiteX163" fmla="*/ 4038145 w 12193149"/>
              <a:gd name="connsiteY163" fmla="*/ 2101563 h 2344739"/>
              <a:gd name="connsiteX164" fmla="*/ 4036511 w 12193149"/>
              <a:gd name="connsiteY164" fmla="*/ 2097896 h 2344739"/>
              <a:gd name="connsiteX165" fmla="*/ 4034926 w 12193149"/>
              <a:gd name="connsiteY165" fmla="*/ 2098131 h 2344739"/>
              <a:gd name="connsiteX166" fmla="*/ 4005686 w 12193149"/>
              <a:gd name="connsiteY166" fmla="*/ 2085563 h 2344739"/>
              <a:gd name="connsiteX167" fmla="*/ 3937994 w 12193149"/>
              <a:gd name="connsiteY167" fmla="*/ 2068106 h 2344739"/>
              <a:gd name="connsiteX168" fmla="*/ 3898423 w 12193149"/>
              <a:gd name="connsiteY168" fmla="*/ 2062451 h 2344739"/>
              <a:gd name="connsiteX169" fmla="*/ 3790908 w 12193149"/>
              <a:gd name="connsiteY169" fmla="*/ 2042213 h 2344739"/>
              <a:gd name="connsiteX170" fmla="*/ 3683661 w 12193149"/>
              <a:gd name="connsiteY170" fmla="*/ 2018290 h 2344739"/>
              <a:gd name="connsiteX171" fmla="*/ 3611183 w 12193149"/>
              <a:gd name="connsiteY171" fmla="*/ 1986019 h 2344739"/>
              <a:gd name="connsiteX172" fmla="*/ 3605003 w 12193149"/>
              <a:gd name="connsiteY172" fmla="*/ 1987381 h 2344739"/>
              <a:gd name="connsiteX173" fmla="*/ 3595884 w 12193149"/>
              <a:gd name="connsiteY173" fmla="*/ 1987545 h 2344739"/>
              <a:gd name="connsiteX174" fmla="*/ 3595649 w 12193149"/>
              <a:gd name="connsiteY174" fmla="*/ 1987276 h 2344739"/>
              <a:gd name="connsiteX175" fmla="*/ 3587126 w 12193149"/>
              <a:gd name="connsiteY175" fmla="*/ 1987966 h 2344739"/>
              <a:gd name="connsiteX176" fmla="*/ 3537283 w 12193149"/>
              <a:gd name="connsiteY176" fmla="*/ 1978267 h 2344739"/>
              <a:gd name="connsiteX177" fmla="*/ 3474371 w 12193149"/>
              <a:gd name="connsiteY177" fmla="*/ 1974606 h 2344739"/>
              <a:gd name="connsiteX178" fmla="*/ 3401876 w 12193149"/>
              <a:gd name="connsiteY178" fmla="*/ 1962558 h 2344739"/>
              <a:gd name="connsiteX179" fmla="*/ 3365036 w 12193149"/>
              <a:gd name="connsiteY179" fmla="*/ 1979510 h 2344739"/>
              <a:gd name="connsiteX180" fmla="*/ 3345174 w 12193149"/>
              <a:gd name="connsiteY180" fmla="*/ 1981192 h 2344739"/>
              <a:gd name="connsiteX181" fmla="*/ 3342846 w 12193149"/>
              <a:gd name="connsiteY181" fmla="*/ 1980217 h 2344739"/>
              <a:gd name="connsiteX182" fmla="*/ 3263504 w 12193149"/>
              <a:gd name="connsiteY182" fmla="*/ 1986094 h 2344739"/>
              <a:gd name="connsiteX183" fmla="*/ 3143704 w 12193149"/>
              <a:gd name="connsiteY183" fmla="*/ 1993869 h 2344739"/>
              <a:gd name="connsiteX184" fmla="*/ 3031439 w 12193149"/>
              <a:gd name="connsiteY184" fmla="*/ 1996512 h 2344739"/>
              <a:gd name="connsiteX185" fmla="*/ 2782717 w 12193149"/>
              <a:gd name="connsiteY185" fmla="*/ 2018333 h 2344739"/>
              <a:gd name="connsiteX186" fmla="*/ 2647675 w 12193149"/>
              <a:gd name="connsiteY186" fmla="*/ 2028869 h 2344739"/>
              <a:gd name="connsiteX187" fmla="*/ 2569176 w 12193149"/>
              <a:gd name="connsiteY187" fmla="*/ 2002628 h 2344739"/>
              <a:gd name="connsiteX188" fmla="*/ 2444403 w 12193149"/>
              <a:gd name="connsiteY188" fmla="*/ 2016529 h 2344739"/>
              <a:gd name="connsiteX189" fmla="*/ 2316260 w 12193149"/>
              <a:gd name="connsiteY189" fmla="*/ 2024996 h 2344739"/>
              <a:gd name="connsiteX190" fmla="*/ 2209726 w 12193149"/>
              <a:gd name="connsiteY190" fmla="*/ 2019763 h 2344739"/>
              <a:gd name="connsiteX191" fmla="*/ 2095813 w 12193149"/>
              <a:gd name="connsiteY191" fmla="*/ 2003052 h 2344739"/>
              <a:gd name="connsiteX192" fmla="*/ 1998504 w 12193149"/>
              <a:gd name="connsiteY192" fmla="*/ 1995032 h 2344739"/>
              <a:gd name="connsiteX193" fmla="*/ 1929320 w 12193149"/>
              <a:gd name="connsiteY193" fmla="*/ 2016977 h 2344739"/>
              <a:gd name="connsiteX194" fmla="*/ 1922798 w 12193149"/>
              <a:gd name="connsiteY194" fmla="*/ 2012146 h 2344739"/>
              <a:gd name="connsiteX195" fmla="*/ 1874228 w 12193149"/>
              <a:gd name="connsiteY195" fmla="*/ 2013741 h 2344739"/>
              <a:gd name="connsiteX196" fmla="*/ 1787803 w 12193149"/>
              <a:gd name="connsiteY196" fmla="*/ 2041363 h 2344739"/>
              <a:gd name="connsiteX197" fmla="*/ 1739352 w 12193149"/>
              <a:gd name="connsiteY197" fmla="*/ 2036312 h 2344739"/>
              <a:gd name="connsiteX198" fmla="*/ 1676219 w 12193149"/>
              <a:gd name="connsiteY198" fmla="*/ 2019963 h 2344739"/>
              <a:gd name="connsiteX199" fmla="*/ 1609817 w 12193149"/>
              <a:gd name="connsiteY199" fmla="*/ 2013066 h 2344739"/>
              <a:gd name="connsiteX200" fmla="*/ 1497258 w 12193149"/>
              <a:gd name="connsiteY200" fmla="*/ 1987476 h 2344739"/>
              <a:gd name="connsiteX201" fmla="*/ 1151127 w 12193149"/>
              <a:gd name="connsiteY201" fmla="*/ 1938041 h 2344739"/>
              <a:gd name="connsiteX202" fmla="*/ 859417 w 12193149"/>
              <a:gd name="connsiteY202" fmla="*/ 1928608 h 2344739"/>
              <a:gd name="connsiteX203" fmla="*/ 838688 w 12193149"/>
              <a:gd name="connsiteY203" fmla="*/ 1929821 h 2344739"/>
              <a:gd name="connsiteX204" fmla="*/ 817957 w 12193149"/>
              <a:gd name="connsiteY204" fmla="*/ 1927857 h 2344739"/>
              <a:gd name="connsiteX205" fmla="*/ 812654 w 12193149"/>
              <a:gd name="connsiteY205" fmla="*/ 1930751 h 2344739"/>
              <a:gd name="connsiteX206" fmla="*/ 721195 w 12193149"/>
              <a:gd name="connsiteY206" fmla="*/ 1929661 h 2344739"/>
              <a:gd name="connsiteX207" fmla="*/ 720890 w 12193149"/>
              <a:gd name="connsiteY207" fmla="*/ 1928399 h 2344739"/>
              <a:gd name="connsiteX208" fmla="*/ 710023 w 12193149"/>
              <a:gd name="connsiteY208" fmla="*/ 1922722 h 2344739"/>
              <a:gd name="connsiteX209" fmla="*/ 597940 w 12193149"/>
              <a:gd name="connsiteY209" fmla="*/ 1879864 h 2344739"/>
              <a:gd name="connsiteX210" fmla="*/ 579683 w 12193149"/>
              <a:gd name="connsiteY210" fmla="*/ 1877212 h 2344739"/>
              <a:gd name="connsiteX211" fmla="*/ 572865 w 12193149"/>
              <a:gd name="connsiteY211" fmla="*/ 1877401 h 2344739"/>
              <a:gd name="connsiteX212" fmla="*/ 446247 w 12193149"/>
              <a:gd name="connsiteY212" fmla="*/ 1839371 h 2344739"/>
              <a:gd name="connsiteX213" fmla="*/ 405163 w 12193149"/>
              <a:gd name="connsiteY213" fmla="*/ 1833548 h 2344739"/>
              <a:gd name="connsiteX214" fmla="*/ 293583 w 12193149"/>
              <a:gd name="connsiteY214" fmla="*/ 1812852 h 2344739"/>
              <a:gd name="connsiteX215" fmla="*/ 119529 w 12193149"/>
              <a:gd name="connsiteY215" fmla="*/ 1761047 h 2344739"/>
              <a:gd name="connsiteX216" fmla="*/ 16674 w 12193149"/>
              <a:gd name="connsiteY216" fmla="*/ 1758191 h 2344739"/>
              <a:gd name="connsiteX217" fmla="*/ 1150 w 12193149"/>
              <a:gd name="connsiteY217" fmla="*/ 1752722 h 2344739"/>
              <a:gd name="connsiteX218" fmla="*/ 1148 w 12193149"/>
              <a:gd name="connsiteY218" fmla="*/ 222213 h 2344739"/>
              <a:gd name="connsiteX219" fmla="*/ 1148 w 12193149"/>
              <a:gd name="connsiteY219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590693 w 12193149"/>
              <a:gd name="connsiteY23" fmla="*/ 963777 h 2344739"/>
              <a:gd name="connsiteX24" fmla="*/ 11506817 w 12193149"/>
              <a:gd name="connsiteY24" fmla="*/ 1033623 h 2344739"/>
              <a:gd name="connsiteX25" fmla="*/ 11280332 w 12193149"/>
              <a:gd name="connsiteY25" fmla="*/ 1223571 h 2344739"/>
              <a:gd name="connsiteX26" fmla="*/ 11228309 w 12193149"/>
              <a:gd name="connsiteY26" fmla="*/ 1276236 h 2344739"/>
              <a:gd name="connsiteX27" fmla="*/ 11218087 w 12193149"/>
              <a:gd name="connsiteY27" fmla="*/ 1275961 h 2344739"/>
              <a:gd name="connsiteX28" fmla="*/ 11217184 w 12193149"/>
              <a:gd name="connsiteY28" fmla="*/ 1275018 h 2344739"/>
              <a:gd name="connsiteX29" fmla="*/ 11188885 w 12193149"/>
              <a:gd name="connsiteY29" fmla="*/ 1292383 h 2344739"/>
              <a:gd name="connsiteX30" fmla="*/ 11184501 w 12193149"/>
              <a:gd name="connsiteY30" fmla="*/ 1292525 h 2344739"/>
              <a:gd name="connsiteX31" fmla="*/ 11166854 w 12193149"/>
              <a:gd name="connsiteY31" fmla="*/ 1306612 h 2344739"/>
              <a:gd name="connsiteX32" fmla="*/ 11157311 w 12193149"/>
              <a:gd name="connsiteY32" fmla="*/ 1312414 h 2344739"/>
              <a:gd name="connsiteX33" fmla="*/ 11155496 w 12193149"/>
              <a:gd name="connsiteY33" fmla="*/ 1317097 h 2344739"/>
              <a:gd name="connsiteX34" fmla="*/ 11140961 w 12193149"/>
              <a:gd name="connsiteY34" fmla="*/ 1324115 h 2344739"/>
              <a:gd name="connsiteX35" fmla="*/ 11138961 w 12193149"/>
              <a:gd name="connsiteY35" fmla="*/ 1323772 h 2344739"/>
              <a:gd name="connsiteX36" fmla="*/ 11128208 w 12193149"/>
              <a:gd name="connsiteY36" fmla="*/ 1333832 h 2344739"/>
              <a:gd name="connsiteX37" fmla="*/ 11120691 w 12193149"/>
              <a:gd name="connsiteY37" fmla="*/ 1347424 h 2344739"/>
              <a:gd name="connsiteX38" fmla="*/ 10894683 w 12193149"/>
              <a:gd name="connsiteY38" fmla="*/ 1473399 h 2344739"/>
              <a:gd name="connsiteX39" fmla="*/ 10773300 w 12193149"/>
              <a:gd name="connsiteY39" fmla="*/ 1523191 h 2344739"/>
              <a:gd name="connsiteX40" fmla="*/ 10627668 w 12193149"/>
              <a:gd name="connsiteY40" fmla="*/ 1559229 h 2344739"/>
              <a:gd name="connsiteX41" fmla="*/ 10581895 w 12193149"/>
              <a:gd name="connsiteY41" fmla="*/ 1568689 h 2344739"/>
              <a:gd name="connsiteX42" fmla="*/ 10547790 w 12193149"/>
              <a:gd name="connsiteY42" fmla="*/ 1598423 h 2344739"/>
              <a:gd name="connsiteX43" fmla="*/ 10529643 w 12193149"/>
              <a:gd name="connsiteY43" fmla="*/ 1596907 h 2344739"/>
              <a:gd name="connsiteX44" fmla="*/ 10526446 w 12193149"/>
              <a:gd name="connsiteY44" fmla="*/ 1596411 h 2344739"/>
              <a:gd name="connsiteX45" fmla="*/ 10515129 w 12193149"/>
              <a:gd name="connsiteY45" fmla="*/ 1599537 h 2344739"/>
              <a:gd name="connsiteX46" fmla="*/ 10491735 w 12193149"/>
              <a:gd name="connsiteY46" fmla="*/ 1594156 h 2344739"/>
              <a:gd name="connsiteX47" fmla="*/ 10471418 w 12193149"/>
              <a:gd name="connsiteY47" fmla="*/ 1601693 h 2344739"/>
              <a:gd name="connsiteX48" fmla="*/ 10377042 w 12193149"/>
              <a:gd name="connsiteY48" fmla="*/ 1644598 h 2344739"/>
              <a:gd name="connsiteX49" fmla="*/ 10319338 w 12193149"/>
              <a:gd name="connsiteY49" fmla="*/ 1666221 h 2344739"/>
              <a:gd name="connsiteX50" fmla="*/ 10295467 w 12193149"/>
              <a:gd name="connsiteY50" fmla="*/ 1668079 h 2344739"/>
              <a:gd name="connsiteX51" fmla="*/ 10263443 w 12193149"/>
              <a:gd name="connsiteY51" fmla="*/ 1674948 h 2344739"/>
              <a:gd name="connsiteX52" fmla="*/ 10205418 w 12193149"/>
              <a:gd name="connsiteY52" fmla="*/ 1682149 h 2344739"/>
              <a:gd name="connsiteX53" fmla="*/ 10177759 w 12193149"/>
              <a:gd name="connsiteY53" fmla="*/ 1692943 h 2344739"/>
              <a:gd name="connsiteX54" fmla="*/ 10165070 w 12193149"/>
              <a:gd name="connsiteY54" fmla="*/ 1693739 h 2344739"/>
              <a:gd name="connsiteX55" fmla="*/ 10156308 w 12193149"/>
              <a:gd name="connsiteY55" fmla="*/ 1707487 h 2344739"/>
              <a:gd name="connsiteX56" fmla="*/ 10118267 w 12193149"/>
              <a:gd name="connsiteY56" fmla="*/ 1731142 h 2344739"/>
              <a:gd name="connsiteX57" fmla="*/ 10083317 w 12193149"/>
              <a:gd name="connsiteY57" fmla="*/ 1743296 h 2344739"/>
              <a:gd name="connsiteX58" fmla="*/ 10040388 w 12193149"/>
              <a:gd name="connsiteY58" fmla="*/ 1741632 h 2344739"/>
              <a:gd name="connsiteX59" fmla="*/ 9961167 w 12193149"/>
              <a:gd name="connsiteY59" fmla="*/ 1757147 h 2344739"/>
              <a:gd name="connsiteX60" fmla="*/ 9848940 w 12193149"/>
              <a:gd name="connsiteY60" fmla="*/ 1763915 h 2344739"/>
              <a:gd name="connsiteX61" fmla="*/ 9729457 w 12193149"/>
              <a:gd name="connsiteY61" fmla="*/ 1784122 h 2344739"/>
              <a:gd name="connsiteX62" fmla="*/ 9613704 w 12193149"/>
              <a:gd name="connsiteY62" fmla="*/ 1812371 h 2344739"/>
              <a:gd name="connsiteX63" fmla="*/ 9338590 w 12193149"/>
              <a:gd name="connsiteY63" fmla="*/ 1869293 h 2344739"/>
              <a:gd name="connsiteX64" fmla="*/ 9232518 w 12193149"/>
              <a:gd name="connsiteY64" fmla="*/ 1893149 h 2344739"/>
              <a:gd name="connsiteX65" fmla="*/ 9156690 w 12193149"/>
              <a:gd name="connsiteY65" fmla="*/ 1903228 h 2344739"/>
              <a:gd name="connsiteX66" fmla="*/ 9054601 w 12193149"/>
              <a:gd name="connsiteY66" fmla="*/ 1910755 h 2344739"/>
              <a:gd name="connsiteX67" fmla="*/ 9006634 w 12193149"/>
              <a:gd name="connsiteY67" fmla="*/ 1914040 h 2344739"/>
              <a:gd name="connsiteX68" fmla="*/ 9006349 w 12193149"/>
              <a:gd name="connsiteY68" fmla="*/ 1913800 h 2344739"/>
              <a:gd name="connsiteX69" fmla="*/ 8997380 w 12193149"/>
              <a:gd name="connsiteY69" fmla="*/ 1915011 h 2344739"/>
              <a:gd name="connsiteX70" fmla="*/ 8991542 w 12193149"/>
              <a:gd name="connsiteY70" fmla="*/ 1917072 h 2344739"/>
              <a:gd name="connsiteX71" fmla="*/ 8975485 w 12193149"/>
              <a:gd name="connsiteY71" fmla="*/ 1920298 h 2344739"/>
              <a:gd name="connsiteX72" fmla="*/ 8969159 w 12193149"/>
              <a:gd name="connsiteY72" fmla="*/ 1919598 h 2344739"/>
              <a:gd name="connsiteX73" fmla="*/ 8964196 w 12193149"/>
              <a:gd name="connsiteY73" fmla="*/ 1917373 h 2344739"/>
              <a:gd name="connsiteX74" fmla="*/ 8930136 w 12193149"/>
              <a:gd name="connsiteY74" fmla="*/ 1914185 h 2344739"/>
              <a:gd name="connsiteX75" fmla="*/ 8753592 w 12193149"/>
              <a:gd name="connsiteY75" fmla="*/ 1933417 h 2344739"/>
              <a:gd name="connsiteX76" fmla="*/ 8708995 w 12193149"/>
              <a:gd name="connsiteY76" fmla="*/ 1935518 h 2344739"/>
              <a:gd name="connsiteX77" fmla="*/ 8597219 w 12193149"/>
              <a:gd name="connsiteY77" fmla="*/ 1944090 h 2344739"/>
              <a:gd name="connsiteX78" fmla="*/ 8526378 w 12193149"/>
              <a:gd name="connsiteY78" fmla="*/ 1929248 h 2344739"/>
              <a:gd name="connsiteX79" fmla="*/ 8512131 w 12193149"/>
              <a:gd name="connsiteY79" fmla="*/ 1935163 h 2344739"/>
              <a:gd name="connsiteX80" fmla="*/ 8507315 w 12193149"/>
              <a:gd name="connsiteY80" fmla="*/ 1938164 h 2344739"/>
              <a:gd name="connsiteX81" fmla="*/ 8499116 w 12193149"/>
              <a:gd name="connsiteY81" fmla="*/ 1940902 h 2344739"/>
              <a:gd name="connsiteX82" fmla="*/ 8498742 w 12193149"/>
              <a:gd name="connsiteY82" fmla="*/ 1940723 h 2344739"/>
              <a:gd name="connsiteX83" fmla="*/ 8491397 w 12193149"/>
              <a:gd name="connsiteY83" fmla="*/ 1943773 h 2344739"/>
              <a:gd name="connsiteX84" fmla="*/ 8368330 w 12193149"/>
              <a:gd name="connsiteY84" fmla="*/ 1957815 h 2344739"/>
              <a:gd name="connsiteX85" fmla="*/ 8354947 w 12193149"/>
              <a:gd name="connsiteY85" fmla="*/ 1958009 h 2344739"/>
              <a:gd name="connsiteX86" fmla="*/ 8321252 w 12193149"/>
              <a:gd name="connsiteY86" fmla="*/ 1974587 h 2344739"/>
              <a:gd name="connsiteX87" fmla="*/ 8315581 w 12193149"/>
              <a:gd name="connsiteY87" fmla="*/ 1974913 h 2344739"/>
              <a:gd name="connsiteX88" fmla="*/ 8296322 w 12193149"/>
              <a:gd name="connsiteY88" fmla="*/ 1988808 h 2344739"/>
              <a:gd name="connsiteX89" fmla="*/ 8285424 w 12193149"/>
              <a:gd name="connsiteY89" fmla="*/ 1994631 h 2344739"/>
              <a:gd name="connsiteX90" fmla="*/ 8284298 w 12193149"/>
              <a:gd name="connsiteY90" fmla="*/ 1999074 h 2344739"/>
              <a:gd name="connsiteX91" fmla="*/ 8267224 w 12193149"/>
              <a:gd name="connsiteY91" fmla="*/ 2006249 h 2344739"/>
              <a:gd name="connsiteX92" fmla="*/ 8264525 w 12193149"/>
              <a:gd name="connsiteY92" fmla="*/ 2006019 h 2344739"/>
              <a:gd name="connsiteX93" fmla="*/ 8253181 w 12193149"/>
              <a:gd name="connsiteY93" fmla="*/ 2015862 h 2344739"/>
              <a:gd name="connsiteX94" fmla="*/ 8246982 w 12193149"/>
              <a:gd name="connsiteY94" fmla="*/ 2028854 h 2344739"/>
              <a:gd name="connsiteX95" fmla="*/ 8091420 w 12193149"/>
              <a:gd name="connsiteY95" fmla="*/ 2075015 h 2344739"/>
              <a:gd name="connsiteX96" fmla="*/ 7906555 w 12193149"/>
              <a:gd name="connsiteY96" fmla="*/ 2116988 h 2344739"/>
              <a:gd name="connsiteX97" fmla="*/ 7719893 w 12193149"/>
              <a:gd name="connsiteY97" fmla="*/ 2142703 h 2344739"/>
              <a:gd name="connsiteX98" fmla="*/ 7615495 w 12193149"/>
              <a:gd name="connsiteY98" fmla="*/ 2139232 h 2344739"/>
              <a:gd name="connsiteX99" fmla="*/ 7528691 w 12193149"/>
              <a:gd name="connsiteY99" fmla="*/ 2145060 h 2344739"/>
              <a:gd name="connsiteX100" fmla="*/ 7520719 w 12193149"/>
              <a:gd name="connsiteY100" fmla="*/ 2147613 h 2344739"/>
              <a:gd name="connsiteX101" fmla="*/ 7508559 w 12193149"/>
              <a:gd name="connsiteY101" fmla="*/ 2148948 h 2344739"/>
              <a:gd name="connsiteX102" fmla="*/ 7508188 w 12193149"/>
              <a:gd name="connsiteY102" fmla="*/ 2148621 h 2344739"/>
              <a:gd name="connsiteX103" fmla="*/ 7496943 w 12193149"/>
              <a:gd name="connsiteY103" fmla="*/ 2150573 h 2344739"/>
              <a:gd name="connsiteX104" fmla="*/ 7219707 w 12193149"/>
              <a:gd name="connsiteY104" fmla="*/ 2156680 h 2344739"/>
              <a:gd name="connsiteX105" fmla="*/ 7202249 w 12193149"/>
              <a:gd name="connsiteY105" fmla="*/ 2161230 h 2344739"/>
              <a:gd name="connsiteX106" fmla="*/ 7198152 w 12193149"/>
              <a:gd name="connsiteY106" fmla="*/ 2166588 h 2344739"/>
              <a:gd name="connsiteX107" fmla="*/ 7171956 w 12193149"/>
              <a:gd name="connsiteY107" fmla="*/ 2171236 h 2344739"/>
              <a:gd name="connsiteX108" fmla="*/ 7098136 w 12193149"/>
              <a:gd name="connsiteY108" fmla="*/ 2183464 h 2344739"/>
              <a:gd name="connsiteX109" fmla="*/ 7019644 w 12193149"/>
              <a:gd name="connsiteY109" fmla="*/ 2183090 h 2344739"/>
              <a:gd name="connsiteX110" fmla="*/ 6905294 w 12193149"/>
              <a:gd name="connsiteY110" fmla="*/ 2212596 h 2344739"/>
              <a:gd name="connsiteX111" fmla="*/ 6709370 w 12193149"/>
              <a:gd name="connsiteY111" fmla="*/ 2240551 h 2344739"/>
              <a:gd name="connsiteX112" fmla="*/ 6550602 w 12193149"/>
              <a:gd name="connsiteY112" fmla="*/ 2269327 h 2344739"/>
              <a:gd name="connsiteX113" fmla="*/ 6318708 w 12193149"/>
              <a:gd name="connsiteY113" fmla="*/ 2316127 h 2344739"/>
              <a:gd name="connsiteX114" fmla="*/ 6169822 w 12193149"/>
              <a:gd name="connsiteY114" fmla="*/ 2318214 h 2344739"/>
              <a:gd name="connsiteX115" fmla="*/ 6074996 w 12193149"/>
              <a:gd name="connsiteY115" fmla="*/ 2338676 h 2344739"/>
              <a:gd name="connsiteX116" fmla="*/ 6069677 w 12193149"/>
              <a:gd name="connsiteY116" fmla="*/ 2337139 h 2344739"/>
              <a:gd name="connsiteX117" fmla="*/ 6049786 w 12193149"/>
              <a:gd name="connsiteY117" fmla="*/ 2337822 h 2344739"/>
              <a:gd name="connsiteX118" fmla="*/ 6042433 w 12193149"/>
              <a:gd name="connsiteY118" fmla="*/ 2329473 h 2344739"/>
              <a:gd name="connsiteX119" fmla="*/ 6011238 w 12193149"/>
              <a:gd name="connsiteY119" fmla="*/ 2324380 h 2344739"/>
              <a:gd name="connsiteX120" fmla="*/ 5958523 w 12193149"/>
              <a:gd name="connsiteY120" fmla="*/ 2328024 h 2344739"/>
              <a:gd name="connsiteX121" fmla="*/ 5760067 w 12193149"/>
              <a:gd name="connsiteY121" fmla="*/ 2343716 h 2344739"/>
              <a:gd name="connsiteX122" fmla="*/ 5628108 w 12193149"/>
              <a:gd name="connsiteY122" fmla="*/ 2344739 h 2344739"/>
              <a:gd name="connsiteX123" fmla="*/ 5472054 w 12193149"/>
              <a:gd name="connsiteY123" fmla="*/ 2330719 h 2344739"/>
              <a:gd name="connsiteX124" fmla="*/ 5433909 w 12193149"/>
              <a:gd name="connsiteY124" fmla="*/ 2319466 h 2344739"/>
              <a:gd name="connsiteX125" fmla="*/ 5382817 w 12193149"/>
              <a:gd name="connsiteY125" fmla="*/ 2301764 h 2344739"/>
              <a:gd name="connsiteX126" fmla="*/ 5262912 w 12193149"/>
              <a:gd name="connsiteY126" fmla="*/ 2281347 h 2344739"/>
              <a:gd name="connsiteX127" fmla="*/ 5224109 w 12193149"/>
              <a:gd name="connsiteY127" fmla="*/ 2270223 h 2344739"/>
              <a:gd name="connsiteX128" fmla="*/ 5175808 w 12193149"/>
              <a:gd name="connsiteY128" fmla="*/ 2267233 h 2344739"/>
              <a:gd name="connsiteX129" fmla="*/ 5157702 w 12193149"/>
              <a:gd name="connsiteY129" fmla="*/ 2260010 h 2344739"/>
              <a:gd name="connsiteX130" fmla="*/ 5143747 w 12193149"/>
              <a:gd name="connsiteY130" fmla="*/ 2256610 h 2344739"/>
              <a:gd name="connsiteX131" fmla="*/ 5140744 w 12193149"/>
              <a:gd name="connsiteY131" fmla="*/ 2254509 h 2344739"/>
              <a:gd name="connsiteX132" fmla="*/ 5122807 w 12193149"/>
              <a:gd name="connsiteY132" fmla="*/ 2243656 h 2344739"/>
              <a:gd name="connsiteX133" fmla="*/ 5066938 w 12193149"/>
              <a:gd name="connsiteY133" fmla="*/ 2250227 h 2344739"/>
              <a:gd name="connsiteX134" fmla="*/ 5012662 w 12193149"/>
              <a:gd name="connsiteY134" fmla="*/ 2233846 h 2344739"/>
              <a:gd name="connsiteX135" fmla="*/ 4841589 w 12193149"/>
              <a:gd name="connsiteY135" fmla="*/ 2209829 h 2344739"/>
              <a:gd name="connsiteX136" fmla="*/ 4763595 w 12193149"/>
              <a:gd name="connsiteY136" fmla="*/ 2182061 h 2344739"/>
              <a:gd name="connsiteX137" fmla="*/ 4724334 w 12193149"/>
              <a:gd name="connsiteY137" fmla="*/ 2173047 h 2344739"/>
              <a:gd name="connsiteX138" fmla="*/ 4722324 w 12193149"/>
              <a:gd name="connsiteY138" fmla="*/ 2172298 h 2344739"/>
              <a:gd name="connsiteX139" fmla="*/ 4723259 w 12193149"/>
              <a:gd name="connsiteY139" fmla="*/ 2172087 h 2344739"/>
              <a:gd name="connsiteX140" fmla="*/ 4718350 w 12193149"/>
              <a:gd name="connsiteY140" fmla="*/ 2170817 h 2344739"/>
              <a:gd name="connsiteX141" fmla="*/ 4722324 w 12193149"/>
              <a:gd name="connsiteY141" fmla="*/ 2172298 h 2344739"/>
              <a:gd name="connsiteX142" fmla="*/ 4716674 w 12193149"/>
              <a:gd name="connsiteY142" fmla="*/ 2173573 h 2344739"/>
              <a:gd name="connsiteX143" fmla="*/ 4516962 w 12193149"/>
              <a:gd name="connsiteY143" fmla="*/ 2163671 h 2344739"/>
              <a:gd name="connsiteX144" fmla="*/ 4429691 w 12193149"/>
              <a:gd name="connsiteY144" fmla="*/ 2153020 h 2344739"/>
              <a:gd name="connsiteX145" fmla="*/ 4364023 w 12193149"/>
              <a:gd name="connsiteY145" fmla="*/ 2151674 h 2344739"/>
              <a:gd name="connsiteX146" fmla="*/ 4318114 w 12193149"/>
              <a:gd name="connsiteY146" fmla="*/ 2158289 h 2344739"/>
              <a:gd name="connsiteX147" fmla="*/ 4316258 w 12193149"/>
              <a:gd name="connsiteY147" fmla="*/ 2156948 h 2344739"/>
              <a:gd name="connsiteX148" fmla="*/ 4296292 w 12193149"/>
              <a:gd name="connsiteY148" fmla="*/ 2155069 h 2344739"/>
              <a:gd name="connsiteX149" fmla="*/ 4291212 w 12193149"/>
              <a:gd name="connsiteY149" fmla="*/ 2157986 h 2344739"/>
              <a:gd name="connsiteX150" fmla="*/ 4277290 w 12193149"/>
              <a:gd name="connsiteY150" fmla="*/ 2157740 h 2344739"/>
              <a:gd name="connsiteX151" fmla="*/ 4249265 w 12193149"/>
              <a:gd name="connsiteY151" fmla="*/ 2160064 h 2344739"/>
              <a:gd name="connsiteX152" fmla="*/ 4203199 w 12193149"/>
              <a:gd name="connsiteY152" fmla="*/ 2157269 h 2344739"/>
              <a:gd name="connsiteX153" fmla="*/ 4202893 w 12193149"/>
              <a:gd name="connsiteY153" fmla="*/ 2156010 h 2344739"/>
              <a:gd name="connsiteX154" fmla="*/ 4192396 w 12193149"/>
              <a:gd name="connsiteY154" fmla="*/ 2150376 h 2344739"/>
              <a:gd name="connsiteX155" fmla="*/ 4143893 w 12193149"/>
              <a:gd name="connsiteY155" fmla="*/ 2134511 h 2344739"/>
              <a:gd name="connsiteX156" fmla="*/ 4084245 w 12193149"/>
              <a:gd name="connsiteY156" fmla="*/ 2107978 h 2344739"/>
              <a:gd name="connsiteX157" fmla="*/ 4075694 w 12193149"/>
              <a:gd name="connsiteY157" fmla="*/ 2107143 h 2344739"/>
              <a:gd name="connsiteX158" fmla="*/ 4075575 w 12193149"/>
              <a:gd name="connsiteY158" fmla="*/ 2106844 h 2344739"/>
              <a:gd name="connsiteX159" fmla="*/ 4066658 w 12193149"/>
              <a:gd name="connsiteY159" fmla="*/ 2105400 h 2344739"/>
              <a:gd name="connsiteX160" fmla="*/ 4060102 w 12193149"/>
              <a:gd name="connsiteY160" fmla="*/ 2105618 h 2344739"/>
              <a:gd name="connsiteX161" fmla="*/ 4043512 w 12193149"/>
              <a:gd name="connsiteY161" fmla="*/ 2103997 h 2344739"/>
              <a:gd name="connsiteX162" fmla="*/ 4038145 w 12193149"/>
              <a:gd name="connsiteY162" fmla="*/ 2101563 h 2344739"/>
              <a:gd name="connsiteX163" fmla="*/ 4036511 w 12193149"/>
              <a:gd name="connsiteY163" fmla="*/ 2097896 h 2344739"/>
              <a:gd name="connsiteX164" fmla="*/ 4034926 w 12193149"/>
              <a:gd name="connsiteY164" fmla="*/ 2098131 h 2344739"/>
              <a:gd name="connsiteX165" fmla="*/ 4005686 w 12193149"/>
              <a:gd name="connsiteY165" fmla="*/ 2085563 h 2344739"/>
              <a:gd name="connsiteX166" fmla="*/ 3937994 w 12193149"/>
              <a:gd name="connsiteY166" fmla="*/ 2068106 h 2344739"/>
              <a:gd name="connsiteX167" fmla="*/ 3898423 w 12193149"/>
              <a:gd name="connsiteY167" fmla="*/ 2062451 h 2344739"/>
              <a:gd name="connsiteX168" fmla="*/ 3790908 w 12193149"/>
              <a:gd name="connsiteY168" fmla="*/ 2042213 h 2344739"/>
              <a:gd name="connsiteX169" fmla="*/ 3683661 w 12193149"/>
              <a:gd name="connsiteY169" fmla="*/ 2018290 h 2344739"/>
              <a:gd name="connsiteX170" fmla="*/ 3611183 w 12193149"/>
              <a:gd name="connsiteY170" fmla="*/ 1986019 h 2344739"/>
              <a:gd name="connsiteX171" fmla="*/ 3605003 w 12193149"/>
              <a:gd name="connsiteY171" fmla="*/ 1987381 h 2344739"/>
              <a:gd name="connsiteX172" fmla="*/ 3595884 w 12193149"/>
              <a:gd name="connsiteY172" fmla="*/ 1987545 h 2344739"/>
              <a:gd name="connsiteX173" fmla="*/ 3595649 w 12193149"/>
              <a:gd name="connsiteY173" fmla="*/ 1987276 h 2344739"/>
              <a:gd name="connsiteX174" fmla="*/ 3587126 w 12193149"/>
              <a:gd name="connsiteY174" fmla="*/ 1987966 h 2344739"/>
              <a:gd name="connsiteX175" fmla="*/ 3537283 w 12193149"/>
              <a:gd name="connsiteY175" fmla="*/ 1978267 h 2344739"/>
              <a:gd name="connsiteX176" fmla="*/ 3474371 w 12193149"/>
              <a:gd name="connsiteY176" fmla="*/ 1974606 h 2344739"/>
              <a:gd name="connsiteX177" fmla="*/ 3401876 w 12193149"/>
              <a:gd name="connsiteY177" fmla="*/ 1962558 h 2344739"/>
              <a:gd name="connsiteX178" fmla="*/ 3365036 w 12193149"/>
              <a:gd name="connsiteY178" fmla="*/ 1979510 h 2344739"/>
              <a:gd name="connsiteX179" fmla="*/ 3345174 w 12193149"/>
              <a:gd name="connsiteY179" fmla="*/ 1981192 h 2344739"/>
              <a:gd name="connsiteX180" fmla="*/ 3342846 w 12193149"/>
              <a:gd name="connsiteY180" fmla="*/ 1980217 h 2344739"/>
              <a:gd name="connsiteX181" fmla="*/ 3263504 w 12193149"/>
              <a:gd name="connsiteY181" fmla="*/ 1986094 h 2344739"/>
              <a:gd name="connsiteX182" fmla="*/ 3143704 w 12193149"/>
              <a:gd name="connsiteY182" fmla="*/ 1993869 h 2344739"/>
              <a:gd name="connsiteX183" fmla="*/ 3031439 w 12193149"/>
              <a:gd name="connsiteY183" fmla="*/ 1996512 h 2344739"/>
              <a:gd name="connsiteX184" fmla="*/ 2782717 w 12193149"/>
              <a:gd name="connsiteY184" fmla="*/ 2018333 h 2344739"/>
              <a:gd name="connsiteX185" fmla="*/ 2647675 w 12193149"/>
              <a:gd name="connsiteY185" fmla="*/ 2028869 h 2344739"/>
              <a:gd name="connsiteX186" fmla="*/ 2569176 w 12193149"/>
              <a:gd name="connsiteY186" fmla="*/ 2002628 h 2344739"/>
              <a:gd name="connsiteX187" fmla="*/ 2444403 w 12193149"/>
              <a:gd name="connsiteY187" fmla="*/ 2016529 h 2344739"/>
              <a:gd name="connsiteX188" fmla="*/ 2316260 w 12193149"/>
              <a:gd name="connsiteY188" fmla="*/ 2024996 h 2344739"/>
              <a:gd name="connsiteX189" fmla="*/ 2209726 w 12193149"/>
              <a:gd name="connsiteY189" fmla="*/ 2019763 h 2344739"/>
              <a:gd name="connsiteX190" fmla="*/ 2095813 w 12193149"/>
              <a:gd name="connsiteY190" fmla="*/ 2003052 h 2344739"/>
              <a:gd name="connsiteX191" fmla="*/ 1998504 w 12193149"/>
              <a:gd name="connsiteY191" fmla="*/ 1995032 h 2344739"/>
              <a:gd name="connsiteX192" fmla="*/ 1929320 w 12193149"/>
              <a:gd name="connsiteY192" fmla="*/ 2016977 h 2344739"/>
              <a:gd name="connsiteX193" fmla="*/ 1922798 w 12193149"/>
              <a:gd name="connsiteY193" fmla="*/ 2012146 h 2344739"/>
              <a:gd name="connsiteX194" fmla="*/ 1874228 w 12193149"/>
              <a:gd name="connsiteY194" fmla="*/ 2013741 h 2344739"/>
              <a:gd name="connsiteX195" fmla="*/ 1787803 w 12193149"/>
              <a:gd name="connsiteY195" fmla="*/ 2041363 h 2344739"/>
              <a:gd name="connsiteX196" fmla="*/ 1739352 w 12193149"/>
              <a:gd name="connsiteY196" fmla="*/ 2036312 h 2344739"/>
              <a:gd name="connsiteX197" fmla="*/ 1676219 w 12193149"/>
              <a:gd name="connsiteY197" fmla="*/ 2019963 h 2344739"/>
              <a:gd name="connsiteX198" fmla="*/ 1609817 w 12193149"/>
              <a:gd name="connsiteY198" fmla="*/ 2013066 h 2344739"/>
              <a:gd name="connsiteX199" fmla="*/ 1497258 w 12193149"/>
              <a:gd name="connsiteY199" fmla="*/ 1987476 h 2344739"/>
              <a:gd name="connsiteX200" fmla="*/ 1151127 w 12193149"/>
              <a:gd name="connsiteY200" fmla="*/ 1938041 h 2344739"/>
              <a:gd name="connsiteX201" fmla="*/ 859417 w 12193149"/>
              <a:gd name="connsiteY201" fmla="*/ 1928608 h 2344739"/>
              <a:gd name="connsiteX202" fmla="*/ 838688 w 12193149"/>
              <a:gd name="connsiteY202" fmla="*/ 1929821 h 2344739"/>
              <a:gd name="connsiteX203" fmla="*/ 817957 w 12193149"/>
              <a:gd name="connsiteY203" fmla="*/ 1927857 h 2344739"/>
              <a:gd name="connsiteX204" fmla="*/ 812654 w 12193149"/>
              <a:gd name="connsiteY204" fmla="*/ 1930751 h 2344739"/>
              <a:gd name="connsiteX205" fmla="*/ 721195 w 12193149"/>
              <a:gd name="connsiteY205" fmla="*/ 1929661 h 2344739"/>
              <a:gd name="connsiteX206" fmla="*/ 720890 w 12193149"/>
              <a:gd name="connsiteY206" fmla="*/ 1928399 h 2344739"/>
              <a:gd name="connsiteX207" fmla="*/ 710023 w 12193149"/>
              <a:gd name="connsiteY207" fmla="*/ 1922722 h 2344739"/>
              <a:gd name="connsiteX208" fmla="*/ 597940 w 12193149"/>
              <a:gd name="connsiteY208" fmla="*/ 1879864 h 2344739"/>
              <a:gd name="connsiteX209" fmla="*/ 579683 w 12193149"/>
              <a:gd name="connsiteY209" fmla="*/ 1877212 h 2344739"/>
              <a:gd name="connsiteX210" fmla="*/ 572865 w 12193149"/>
              <a:gd name="connsiteY210" fmla="*/ 1877401 h 2344739"/>
              <a:gd name="connsiteX211" fmla="*/ 446247 w 12193149"/>
              <a:gd name="connsiteY211" fmla="*/ 1839371 h 2344739"/>
              <a:gd name="connsiteX212" fmla="*/ 405163 w 12193149"/>
              <a:gd name="connsiteY212" fmla="*/ 1833548 h 2344739"/>
              <a:gd name="connsiteX213" fmla="*/ 293583 w 12193149"/>
              <a:gd name="connsiteY213" fmla="*/ 1812852 h 2344739"/>
              <a:gd name="connsiteX214" fmla="*/ 119529 w 12193149"/>
              <a:gd name="connsiteY214" fmla="*/ 1761047 h 2344739"/>
              <a:gd name="connsiteX215" fmla="*/ 16674 w 12193149"/>
              <a:gd name="connsiteY215" fmla="*/ 1758191 h 2344739"/>
              <a:gd name="connsiteX216" fmla="*/ 1150 w 12193149"/>
              <a:gd name="connsiteY216" fmla="*/ 1752722 h 2344739"/>
              <a:gd name="connsiteX217" fmla="*/ 1148 w 12193149"/>
              <a:gd name="connsiteY217" fmla="*/ 222213 h 2344739"/>
              <a:gd name="connsiteX218" fmla="*/ 1148 w 12193149"/>
              <a:gd name="connsiteY218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9 w 12193149"/>
              <a:gd name="connsiteY3" fmla="*/ 579739 h 2344739"/>
              <a:gd name="connsiteX4" fmla="*/ 12185986 w 12193149"/>
              <a:gd name="connsiteY4" fmla="*/ 584189 h 2344739"/>
              <a:gd name="connsiteX5" fmla="*/ 12156363 w 12193149"/>
              <a:gd name="connsiteY5" fmla="*/ 597366 h 2344739"/>
              <a:gd name="connsiteX6" fmla="*/ 12139215 w 12193149"/>
              <a:gd name="connsiteY6" fmla="*/ 623179 h 2344739"/>
              <a:gd name="connsiteX7" fmla="*/ 12126327 w 12193149"/>
              <a:gd name="connsiteY7" fmla="*/ 624690 h 2344739"/>
              <a:gd name="connsiteX8" fmla="*/ 12124007 w 12193149"/>
              <a:gd name="connsiteY8" fmla="*/ 624794 h 2344739"/>
              <a:gd name="connsiteX9" fmla="*/ 12116854 w 12193149"/>
              <a:gd name="connsiteY9" fmla="*/ 628608 h 2344739"/>
              <a:gd name="connsiteX10" fmla="*/ 12099497 w 12193149"/>
              <a:gd name="connsiteY10" fmla="*/ 628139 h 2344739"/>
              <a:gd name="connsiteX11" fmla="*/ 12087073 w 12193149"/>
              <a:gd name="connsiteY11" fmla="*/ 636341 h 2344739"/>
              <a:gd name="connsiteX12" fmla="*/ 12031073 w 12193149"/>
              <a:gd name="connsiteY12" fmla="*/ 680009 h 2344739"/>
              <a:gd name="connsiteX13" fmla="*/ 11995833 w 12193149"/>
              <a:gd name="connsiteY13" fmla="*/ 703458 h 2344739"/>
              <a:gd name="connsiteX14" fmla="*/ 11979717 w 12193149"/>
              <a:gd name="connsiteY14" fmla="*/ 708161 h 2344739"/>
              <a:gd name="connsiteX15" fmla="*/ 11959046 w 12193149"/>
              <a:gd name="connsiteY15" fmla="*/ 717558 h 2344739"/>
              <a:gd name="connsiteX16" fmla="*/ 11920454 w 12193149"/>
              <a:gd name="connsiteY16" fmla="*/ 730883 h 2344739"/>
              <a:gd name="connsiteX17" fmla="*/ 11903656 w 12193149"/>
              <a:gd name="connsiteY17" fmla="*/ 742426 h 2344739"/>
              <a:gd name="connsiteX18" fmla="*/ 11895048 w 12193149"/>
              <a:gd name="connsiteY18" fmla="*/ 744791 h 2344739"/>
              <a:gd name="connsiteX19" fmla="*/ 11891968 w 12193149"/>
              <a:gd name="connsiteY19" fmla="*/ 755729 h 2344739"/>
              <a:gd name="connsiteX20" fmla="*/ 11870776 w 12193149"/>
              <a:gd name="connsiteY20" fmla="*/ 777816 h 2344739"/>
              <a:gd name="connsiteX21" fmla="*/ 11813376 w 12193149"/>
              <a:gd name="connsiteY21" fmla="*/ 797659 h 2344739"/>
              <a:gd name="connsiteX22" fmla="*/ 11590693 w 12193149"/>
              <a:gd name="connsiteY22" fmla="*/ 963777 h 2344739"/>
              <a:gd name="connsiteX23" fmla="*/ 11506817 w 12193149"/>
              <a:gd name="connsiteY23" fmla="*/ 1033623 h 2344739"/>
              <a:gd name="connsiteX24" fmla="*/ 11280332 w 12193149"/>
              <a:gd name="connsiteY24" fmla="*/ 1223571 h 2344739"/>
              <a:gd name="connsiteX25" fmla="*/ 11228309 w 12193149"/>
              <a:gd name="connsiteY25" fmla="*/ 1276236 h 2344739"/>
              <a:gd name="connsiteX26" fmla="*/ 11218087 w 12193149"/>
              <a:gd name="connsiteY26" fmla="*/ 1275961 h 2344739"/>
              <a:gd name="connsiteX27" fmla="*/ 11217184 w 12193149"/>
              <a:gd name="connsiteY27" fmla="*/ 1275018 h 2344739"/>
              <a:gd name="connsiteX28" fmla="*/ 11188885 w 12193149"/>
              <a:gd name="connsiteY28" fmla="*/ 1292383 h 2344739"/>
              <a:gd name="connsiteX29" fmla="*/ 11184501 w 12193149"/>
              <a:gd name="connsiteY29" fmla="*/ 1292525 h 2344739"/>
              <a:gd name="connsiteX30" fmla="*/ 11166854 w 12193149"/>
              <a:gd name="connsiteY30" fmla="*/ 1306612 h 2344739"/>
              <a:gd name="connsiteX31" fmla="*/ 11157311 w 12193149"/>
              <a:gd name="connsiteY31" fmla="*/ 1312414 h 2344739"/>
              <a:gd name="connsiteX32" fmla="*/ 11155496 w 12193149"/>
              <a:gd name="connsiteY32" fmla="*/ 1317097 h 2344739"/>
              <a:gd name="connsiteX33" fmla="*/ 11140961 w 12193149"/>
              <a:gd name="connsiteY33" fmla="*/ 1324115 h 2344739"/>
              <a:gd name="connsiteX34" fmla="*/ 11138961 w 12193149"/>
              <a:gd name="connsiteY34" fmla="*/ 1323772 h 2344739"/>
              <a:gd name="connsiteX35" fmla="*/ 11128208 w 12193149"/>
              <a:gd name="connsiteY35" fmla="*/ 1333832 h 2344739"/>
              <a:gd name="connsiteX36" fmla="*/ 11120691 w 12193149"/>
              <a:gd name="connsiteY36" fmla="*/ 1347424 h 2344739"/>
              <a:gd name="connsiteX37" fmla="*/ 10894683 w 12193149"/>
              <a:gd name="connsiteY37" fmla="*/ 1473399 h 2344739"/>
              <a:gd name="connsiteX38" fmla="*/ 10773300 w 12193149"/>
              <a:gd name="connsiteY38" fmla="*/ 1523191 h 2344739"/>
              <a:gd name="connsiteX39" fmla="*/ 10627668 w 12193149"/>
              <a:gd name="connsiteY39" fmla="*/ 1559229 h 2344739"/>
              <a:gd name="connsiteX40" fmla="*/ 10581895 w 12193149"/>
              <a:gd name="connsiteY40" fmla="*/ 1568689 h 2344739"/>
              <a:gd name="connsiteX41" fmla="*/ 10547790 w 12193149"/>
              <a:gd name="connsiteY41" fmla="*/ 1598423 h 2344739"/>
              <a:gd name="connsiteX42" fmla="*/ 10529643 w 12193149"/>
              <a:gd name="connsiteY42" fmla="*/ 1596907 h 2344739"/>
              <a:gd name="connsiteX43" fmla="*/ 10526446 w 12193149"/>
              <a:gd name="connsiteY43" fmla="*/ 1596411 h 2344739"/>
              <a:gd name="connsiteX44" fmla="*/ 10515129 w 12193149"/>
              <a:gd name="connsiteY44" fmla="*/ 1599537 h 2344739"/>
              <a:gd name="connsiteX45" fmla="*/ 10491735 w 12193149"/>
              <a:gd name="connsiteY45" fmla="*/ 1594156 h 2344739"/>
              <a:gd name="connsiteX46" fmla="*/ 10471418 w 12193149"/>
              <a:gd name="connsiteY46" fmla="*/ 1601693 h 2344739"/>
              <a:gd name="connsiteX47" fmla="*/ 10377042 w 12193149"/>
              <a:gd name="connsiteY47" fmla="*/ 1644598 h 2344739"/>
              <a:gd name="connsiteX48" fmla="*/ 10319338 w 12193149"/>
              <a:gd name="connsiteY48" fmla="*/ 1666221 h 2344739"/>
              <a:gd name="connsiteX49" fmla="*/ 10295467 w 12193149"/>
              <a:gd name="connsiteY49" fmla="*/ 1668079 h 2344739"/>
              <a:gd name="connsiteX50" fmla="*/ 10263443 w 12193149"/>
              <a:gd name="connsiteY50" fmla="*/ 1674948 h 2344739"/>
              <a:gd name="connsiteX51" fmla="*/ 10205418 w 12193149"/>
              <a:gd name="connsiteY51" fmla="*/ 1682149 h 2344739"/>
              <a:gd name="connsiteX52" fmla="*/ 10177759 w 12193149"/>
              <a:gd name="connsiteY52" fmla="*/ 1692943 h 2344739"/>
              <a:gd name="connsiteX53" fmla="*/ 10165070 w 12193149"/>
              <a:gd name="connsiteY53" fmla="*/ 1693739 h 2344739"/>
              <a:gd name="connsiteX54" fmla="*/ 10156308 w 12193149"/>
              <a:gd name="connsiteY54" fmla="*/ 1707487 h 2344739"/>
              <a:gd name="connsiteX55" fmla="*/ 10118267 w 12193149"/>
              <a:gd name="connsiteY55" fmla="*/ 1731142 h 2344739"/>
              <a:gd name="connsiteX56" fmla="*/ 10083317 w 12193149"/>
              <a:gd name="connsiteY56" fmla="*/ 1743296 h 2344739"/>
              <a:gd name="connsiteX57" fmla="*/ 10040388 w 12193149"/>
              <a:gd name="connsiteY57" fmla="*/ 1741632 h 2344739"/>
              <a:gd name="connsiteX58" fmla="*/ 9961167 w 12193149"/>
              <a:gd name="connsiteY58" fmla="*/ 1757147 h 2344739"/>
              <a:gd name="connsiteX59" fmla="*/ 9848940 w 12193149"/>
              <a:gd name="connsiteY59" fmla="*/ 1763915 h 2344739"/>
              <a:gd name="connsiteX60" fmla="*/ 9729457 w 12193149"/>
              <a:gd name="connsiteY60" fmla="*/ 1784122 h 2344739"/>
              <a:gd name="connsiteX61" fmla="*/ 9613704 w 12193149"/>
              <a:gd name="connsiteY61" fmla="*/ 1812371 h 2344739"/>
              <a:gd name="connsiteX62" fmla="*/ 9338590 w 12193149"/>
              <a:gd name="connsiteY62" fmla="*/ 1869293 h 2344739"/>
              <a:gd name="connsiteX63" fmla="*/ 9232518 w 12193149"/>
              <a:gd name="connsiteY63" fmla="*/ 1893149 h 2344739"/>
              <a:gd name="connsiteX64" fmla="*/ 9156690 w 12193149"/>
              <a:gd name="connsiteY64" fmla="*/ 1903228 h 2344739"/>
              <a:gd name="connsiteX65" fmla="*/ 9054601 w 12193149"/>
              <a:gd name="connsiteY65" fmla="*/ 1910755 h 2344739"/>
              <a:gd name="connsiteX66" fmla="*/ 9006634 w 12193149"/>
              <a:gd name="connsiteY66" fmla="*/ 1914040 h 2344739"/>
              <a:gd name="connsiteX67" fmla="*/ 9006349 w 12193149"/>
              <a:gd name="connsiteY67" fmla="*/ 1913800 h 2344739"/>
              <a:gd name="connsiteX68" fmla="*/ 8997380 w 12193149"/>
              <a:gd name="connsiteY68" fmla="*/ 1915011 h 2344739"/>
              <a:gd name="connsiteX69" fmla="*/ 8991542 w 12193149"/>
              <a:gd name="connsiteY69" fmla="*/ 1917072 h 2344739"/>
              <a:gd name="connsiteX70" fmla="*/ 8975485 w 12193149"/>
              <a:gd name="connsiteY70" fmla="*/ 1920298 h 2344739"/>
              <a:gd name="connsiteX71" fmla="*/ 8969159 w 12193149"/>
              <a:gd name="connsiteY71" fmla="*/ 1919598 h 2344739"/>
              <a:gd name="connsiteX72" fmla="*/ 8964196 w 12193149"/>
              <a:gd name="connsiteY72" fmla="*/ 1917373 h 2344739"/>
              <a:gd name="connsiteX73" fmla="*/ 8930136 w 12193149"/>
              <a:gd name="connsiteY73" fmla="*/ 1914185 h 2344739"/>
              <a:gd name="connsiteX74" fmla="*/ 8753592 w 12193149"/>
              <a:gd name="connsiteY74" fmla="*/ 1933417 h 2344739"/>
              <a:gd name="connsiteX75" fmla="*/ 8708995 w 12193149"/>
              <a:gd name="connsiteY75" fmla="*/ 1935518 h 2344739"/>
              <a:gd name="connsiteX76" fmla="*/ 8597219 w 12193149"/>
              <a:gd name="connsiteY76" fmla="*/ 1944090 h 2344739"/>
              <a:gd name="connsiteX77" fmla="*/ 8526378 w 12193149"/>
              <a:gd name="connsiteY77" fmla="*/ 1929248 h 2344739"/>
              <a:gd name="connsiteX78" fmla="*/ 8512131 w 12193149"/>
              <a:gd name="connsiteY78" fmla="*/ 1935163 h 2344739"/>
              <a:gd name="connsiteX79" fmla="*/ 8507315 w 12193149"/>
              <a:gd name="connsiteY79" fmla="*/ 1938164 h 2344739"/>
              <a:gd name="connsiteX80" fmla="*/ 8499116 w 12193149"/>
              <a:gd name="connsiteY80" fmla="*/ 1940902 h 2344739"/>
              <a:gd name="connsiteX81" fmla="*/ 8498742 w 12193149"/>
              <a:gd name="connsiteY81" fmla="*/ 1940723 h 2344739"/>
              <a:gd name="connsiteX82" fmla="*/ 8491397 w 12193149"/>
              <a:gd name="connsiteY82" fmla="*/ 1943773 h 2344739"/>
              <a:gd name="connsiteX83" fmla="*/ 8368330 w 12193149"/>
              <a:gd name="connsiteY83" fmla="*/ 1957815 h 2344739"/>
              <a:gd name="connsiteX84" fmla="*/ 8354947 w 12193149"/>
              <a:gd name="connsiteY84" fmla="*/ 1958009 h 2344739"/>
              <a:gd name="connsiteX85" fmla="*/ 8321252 w 12193149"/>
              <a:gd name="connsiteY85" fmla="*/ 1974587 h 2344739"/>
              <a:gd name="connsiteX86" fmla="*/ 8315581 w 12193149"/>
              <a:gd name="connsiteY86" fmla="*/ 1974913 h 2344739"/>
              <a:gd name="connsiteX87" fmla="*/ 8296322 w 12193149"/>
              <a:gd name="connsiteY87" fmla="*/ 1988808 h 2344739"/>
              <a:gd name="connsiteX88" fmla="*/ 8285424 w 12193149"/>
              <a:gd name="connsiteY88" fmla="*/ 1994631 h 2344739"/>
              <a:gd name="connsiteX89" fmla="*/ 8284298 w 12193149"/>
              <a:gd name="connsiteY89" fmla="*/ 1999074 h 2344739"/>
              <a:gd name="connsiteX90" fmla="*/ 8267224 w 12193149"/>
              <a:gd name="connsiteY90" fmla="*/ 2006249 h 2344739"/>
              <a:gd name="connsiteX91" fmla="*/ 8264525 w 12193149"/>
              <a:gd name="connsiteY91" fmla="*/ 2006019 h 2344739"/>
              <a:gd name="connsiteX92" fmla="*/ 8253181 w 12193149"/>
              <a:gd name="connsiteY92" fmla="*/ 2015862 h 2344739"/>
              <a:gd name="connsiteX93" fmla="*/ 8246982 w 12193149"/>
              <a:gd name="connsiteY93" fmla="*/ 2028854 h 2344739"/>
              <a:gd name="connsiteX94" fmla="*/ 8091420 w 12193149"/>
              <a:gd name="connsiteY94" fmla="*/ 2075015 h 2344739"/>
              <a:gd name="connsiteX95" fmla="*/ 7906555 w 12193149"/>
              <a:gd name="connsiteY95" fmla="*/ 2116988 h 2344739"/>
              <a:gd name="connsiteX96" fmla="*/ 7719893 w 12193149"/>
              <a:gd name="connsiteY96" fmla="*/ 2142703 h 2344739"/>
              <a:gd name="connsiteX97" fmla="*/ 7615495 w 12193149"/>
              <a:gd name="connsiteY97" fmla="*/ 2139232 h 2344739"/>
              <a:gd name="connsiteX98" fmla="*/ 7528691 w 12193149"/>
              <a:gd name="connsiteY98" fmla="*/ 2145060 h 2344739"/>
              <a:gd name="connsiteX99" fmla="*/ 7520719 w 12193149"/>
              <a:gd name="connsiteY99" fmla="*/ 2147613 h 2344739"/>
              <a:gd name="connsiteX100" fmla="*/ 7508559 w 12193149"/>
              <a:gd name="connsiteY100" fmla="*/ 2148948 h 2344739"/>
              <a:gd name="connsiteX101" fmla="*/ 7508188 w 12193149"/>
              <a:gd name="connsiteY101" fmla="*/ 2148621 h 2344739"/>
              <a:gd name="connsiteX102" fmla="*/ 7496943 w 12193149"/>
              <a:gd name="connsiteY102" fmla="*/ 2150573 h 2344739"/>
              <a:gd name="connsiteX103" fmla="*/ 7219707 w 12193149"/>
              <a:gd name="connsiteY103" fmla="*/ 2156680 h 2344739"/>
              <a:gd name="connsiteX104" fmla="*/ 7202249 w 12193149"/>
              <a:gd name="connsiteY104" fmla="*/ 2161230 h 2344739"/>
              <a:gd name="connsiteX105" fmla="*/ 7198152 w 12193149"/>
              <a:gd name="connsiteY105" fmla="*/ 2166588 h 2344739"/>
              <a:gd name="connsiteX106" fmla="*/ 7171956 w 12193149"/>
              <a:gd name="connsiteY106" fmla="*/ 2171236 h 2344739"/>
              <a:gd name="connsiteX107" fmla="*/ 7098136 w 12193149"/>
              <a:gd name="connsiteY107" fmla="*/ 2183464 h 2344739"/>
              <a:gd name="connsiteX108" fmla="*/ 7019644 w 12193149"/>
              <a:gd name="connsiteY108" fmla="*/ 2183090 h 2344739"/>
              <a:gd name="connsiteX109" fmla="*/ 6905294 w 12193149"/>
              <a:gd name="connsiteY109" fmla="*/ 2212596 h 2344739"/>
              <a:gd name="connsiteX110" fmla="*/ 6709370 w 12193149"/>
              <a:gd name="connsiteY110" fmla="*/ 2240551 h 2344739"/>
              <a:gd name="connsiteX111" fmla="*/ 6550602 w 12193149"/>
              <a:gd name="connsiteY111" fmla="*/ 2269327 h 2344739"/>
              <a:gd name="connsiteX112" fmla="*/ 6318708 w 12193149"/>
              <a:gd name="connsiteY112" fmla="*/ 2316127 h 2344739"/>
              <a:gd name="connsiteX113" fmla="*/ 6169822 w 12193149"/>
              <a:gd name="connsiteY113" fmla="*/ 2318214 h 2344739"/>
              <a:gd name="connsiteX114" fmla="*/ 6074996 w 12193149"/>
              <a:gd name="connsiteY114" fmla="*/ 2338676 h 2344739"/>
              <a:gd name="connsiteX115" fmla="*/ 6069677 w 12193149"/>
              <a:gd name="connsiteY115" fmla="*/ 2337139 h 2344739"/>
              <a:gd name="connsiteX116" fmla="*/ 6049786 w 12193149"/>
              <a:gd name="connsiteY116" fmla="*/ 2337822 h 2344739"/>
              <a:gd name="connsiteX117" fmla="*/ 6042433 w 12193149"/>
              <a:gd name="connsiteY117" fmla="*/ 2329473 h 2344739"/>
              <a:gd name="connsiteX118" fmla="*/ 6011238 w 12193149"/>
              <a:gd name="connsiteY118" fmla="*/ 2324380 h 2344739"/>
              <a:gd name="connsiteX119" fmla="*/ 5958523 w 12193149"/>
              <a:gd name="connsiteY119" fmla="*/ 2328024 h 2344739"/>
              <a:gd name="connsiteX120" fmla="*/ 5760067 w 12193149"/>
              <a:gd name="connsiteY120" fmla="*/ 2343716 h 2344739"/>
              <a:gd name="connsiteX121" fmla="*/ 5628108 w 12193149"/>
              <a:gd name="connsiteY121" fmla="*/ 2344739 h 2344739"/>
              <a:gd name="connsiteX122" fmla="*/ 5472054 w 12193149"/>
              <a:gd name="connsiteY122" fmla="*/ 2330719 h 2344739"/>
              <a:gd name="connsiteX123" fmla="*/ 5433909 w 12193149"/>
              <a:gd name="connsiteY123" fmla="*/ 2319466 h 2344739"/>
              <a:gd name="connsiteX124" fmla="*/ 5382817 w 12193149"/>
              <a:gd name="connsiteY124" fmla="*/ 2301764 h 2344739"/>
              <a:gd name="connsiteX125" fmla="*/ 5262912 w 12193149"/>
              <a:gd name="connsiteY125" fmla="*/ 2281347 h 2344739"/>
              <a:gd name="connsiteX126" fmla="*/ 5224109 w 12193149"/>
              <a:gd name="connsiteY126" fmla="*/ 2270223 h 2344739"/>
              <a:gd name="connsiteX127" fmla="*/ 5175808 w 12193149"/>
              <a:gd name="connsiteY127" fmla="*/ 2267233 h 2344739"/>
              <a:gd name="connsiteX128" fmla="*/ 5157702 w 12193149"/>
              <a:gd name="connsiteY128" fmla="*/ 2260010 h 2344739"/>
              <a:gd name="connsiteX129" fmla="*/ 5143747 w 12193149"/>
              <a:gd name="connsiteY129" fmla="*/ 2256610 h 2344739"/>
              <a:gd name="connsiteX130" fmla="*/ 5140744 w 12193149"/>
              <a:gd name="connsiteY130" fmla="*/ 2254509 h 2344739"/>
              <a:gd name="connsiteX131" fmla="*/ 5122807 w 12193149"/>
              <a:gd name="connsiteY131" fmla="*/ 2243656 h 2344739"/>
              <a:gd name="connsiteX132" fmla="*/ 5066938 w 12193149"/>
              <a:gd name="connsiteY132" fmla="*/ 2250227 h 2344739"/>
              <a:gd name="connsiteX133" fmla="*/ 5012662 w 12193149"/>
              <a:gd name="connsiteY133" fmla="*/ 2233846 h 2344739"/>
              <a:gd name="connsiteX134" fmla="*/ 4841589 w 12193149"/>
              <a:gd name="connsiteY134" fmla="*/ 2209829 h 2344739"/>
              <a:gd name="connsiteX135" fmla="*/ 4763595 w 12193149"/>
              <a:gd name="connsiteY135" fmla="*/ 2182061 h 2344739"/>
              <a:gd name="connsiteX136" fmla="*/ 4724334 w 12193149"/>
              <a:gd name="connsiteY136" fmla="*/ 2173047 h 2344739"/>
              <a:gd name="connsiteX137" fmla="*/ 4722324 w 12193149"/>
              <a:gd name="connsiteY137" fmla="*/ 2172298 h 2344739"/>
              <a:gd name="connsiteX138" fmla="*/ 4723259 w 12193149"/>
              <a:gd name="connsiteY138" fmla="*/ 2172087 h 2344739"/>
              <a:gd name="connsiteX139" fmla="*/ 4718350 w 12193149"/>
              <a:gd name="connsiteY139" fmla="*/ 2170817 h 2344739"/>
              <a:gd name="connsiteX140" fmla="*/ 4722324 w 12193149"/>
              <a:gd name="connsiteY140" fmla="*/ 2172298 h 2344739"/>
              <a:gd name="connsiteX141" fmla="*/ 4716674 w 12193149"/>
              <a:gd name="connsiteY141" fmla="*/ 2173573 h 2344739"/>
              <a:gd name="connsiteX142" fmla="*/ 4516962 w 12193149"/>
              <a:gd name="connsiteY142" fmla="*/ 2163671 h 2344739"/>
              <a:gd name="connsiteX143" fmla="*/ 4429691 w 12193149"/>
              <a:gd name="connsiteY143" fmla="*/ 2153020 h 2344739"/>
              <a:gd name="connsiteX144" fmla="*/ 4364023 w 12193149"/>
              <a:gd name="connsiteY144" fmla="*/ 2151674 h 2344739"/>
              <a:gd name="connsiteX145" fmla="*/ 4318114 w 12193149"/>
              <a:gd name="connsiteY145" fmla="*/ 2158289 h 2344739"/>
              <a:gd name="connsiteX146" fmla="*/ 4316258 w 12193149"/>
              <a:gd name="connsiteY146" fmla="*/ 2156948 h 2344739"/>
              <a:gd name="connsiteX147" fmla="*/ 4296292 w 12193149"/>
              <a:gd name="connsiteY147" fmla="*/ 2155069 h 2344739"/>
              <a:gd name="connsiteX148" fmla="*/ 4291212 w 12193149"/>
              <a:gd name="connsiteY148" fmla="*/ 2157986 h 2344739"/>
              <a:gd name="connsiteX149" fmla="*/ 4277290 w 12193149"/>
              <a:gd name="connsiteY149" fmla="*/ 2157740 h 2344739"/>
              <a:gd name="connsiteX150" fmla="*/ 4249265 w 12193149"/>
              <a:gd name="connsiteY150" fmla="*/ 2160064 h 2344739"/>
              <a:gd name="connsiteX151" fmla="*/ 4203199 w 12193149"/>
              <a:gd name="connsiteY151" fmla="*/ 2157269 h 2344739"/>
              <a:gd name="connsiteX152" fmla="*/ 4202893 w 12193149"/>
              <a:gd name="connsiteY152" fmla="*/ 2156010 h 2344739"/>
              <a:gd name="connsiteX153" fmla="*/ 4192396 w 12193149"/>
              <a:gd name="connsiteY153" fmla="*/ 2150376 h 2344739"/>
              <a:gd name="connsiteX154" fmla="*/ 4143893 w 12193149"/>
              <a:gd name="connsiteY154" fmla="*/ 2134511 h 2344739"/>
              <a:gd name="connsiteX155" fmla="*/ 4084245 w 12193149"/>
              <a:gd name="connsiteY155" fmla="*/ 2107978 h 2344739"/>
              <a:gd name="connsiteX156" fmla="*/ 4075694 w 12193149"/>
              <a:gd name="connsiteY156" fmla="*/ 2107143 h 2344739"/>
              <a:gd name="connsiteX157" fmla="*/ 4075575 w 12193149"/>
              <a:gd name="connsiteY157" fmla="*/ 2106844 h 2344739"/>
              <a:gd name="connsiteX158" fmla="*/ 4066658 w 12193149"/>
              <a:gd name="connsiteY158" fmla="*/ 2105400 h 2344739"/>
              <a:gd name="connsiteX159" fmla="*/ 4060102 w 12193149"/>
              <a:gd name="connsiteY159" fmla="*/ 2105618 h 2344739"/>
              <a:gd name="connsiteX160" fmla="*/ 4043512 w 12193149"/>
              <a:gd name="connsiteY160" fmla="*/ 2103997 h 2344739"/>
              <a:gd name="connsiteX161" fmla="*/ 4038145 w 12193149"/>
              <a:gd name="connsiteY161" fmla="*/ 2101563 h 2344739"/>
              <a:gd name="connsiteX162" fmla="*/ 4036511 w 12193149"/>
              <a:gd name="connsiteY162" fmla="*/ 2097896 h 2344739"/>
              <a:gd name="connsiteX163" fmla="*/ 4034926 w 12193149"/>
              <a:gd name="connsiteY163" fmla="*/ 2098131 h 2344739"/>
              <a:gd name="connsiteX164" fmla="*/ 4005686 w 12193149"/>
              <a:gd name="connsiteY164" fmla="*/ 2085563 h 2344739"/>
              <a:gd name="connsiteX165" fmla="*/ 3937994 w 12193149"/>
              <a:gd name="connsiteY165" fmla="*/ 2068106 h 2344739"/>
              <a:gd name="connsiteX166" fmla="*/ 3898423 w 12193149"/>
              <a:gd name="connsiteY166" fmla="*/ 2062451 h 2344739"/>
              <a:gd name="connsiteX167" fmla="*/ 3790908 w 12193149"/>
              <a:gd name="connsiteY167" fmla="*/ 2042213 h 2344739"/>
              <a:gd name="connsiteX168" fmla="*/ 3683661 w 12193149"/>
              <a:gd name="connsiteY168" fmla="*/ 2018290 h 2344739"/>
              <a:gd name="connsiteX169" fmla="*/ 3611183 w 12193149"/>
              <a:gd name="connsiteY169" fmla="*/ 1986019 h 2344739"/>
              <a:gd name="connsiteX170" fmla="*/ 3605003 w 12193149"/>
              <a:gd name="connsiteY170" fmla="*/ 1987381 h 2344739"/>
              <a:gd name="connsiteX171" fmla="*/ 3595884 w 12193149"/>
              <a:gd name="connsiteY171" fmla="*/ 1987545 h 2344739"/>
              <a:gd name="connsiteX172" fmla="*/ 3595649 w 12193149"/>
              <a:gd name="connsiteY172" fmla="*/ 1987276 h 2344739"/>
              <a:gd name="connsiteX173" fmla="*/ 3587126 w 12193149"/>
              <a:gd name="connsiteY173" fmla="*/ 1987966 h 2344739"/>
              <a:gd name="connsiteX174" fmla="*/ 3537283 w 12193149"/>
              <a:gd name="connsiteY174" fmla="*/ 1978267 h 2344739"/>
              <a:gd name="connsiteX175" fmla="*/ 3474371 w 12193149"/>
              <a:gd name="connsiteY175" fmla="*/ 1974606 h 2344739"/>
              <a:gd name="connsiteX176" fmla="*/ 3401876 w 12193149"/>
              <a:gd name="connsiteY176" fmla="*/ 1962558 h 2344739"/>
              <a:gd name="connsiteX177" fmla="*/ 3365036 w 12193149"/>
              <a:gd name="connsiteY177" fmla="*/ 1979510 h 2344739"/>
              <a:gd name="connsiteX178" fmla="*/ 3345174 w 12193149"/>
              <a:gd name="connsiteY178" fmla="*/ 1981192 h 2344739"/>
              <a:gd name="connsiteX179" fmla="*/ 3342846 w 12193149"/>
              <a:gd name="connsiteY179" fmla="*/ 1980217 h 2344739"/>
              <a:gd name="connsiteX180" fmla="*/ 3263504 w 12193149"/>
              <a:gd name="connsiteY180" fmla="*/ 1986094 h 2344739"/>
              <a:gd name="connsiteX181" fmla="*/ 3143704 w 12193149"/>
              <a:gd name="connsiteY181" fmla="*/ 1993869 h 2344739"/>
              <a:gd name="connsiteX182" fmla="*/ 3031439 w 12193149"/>
              <a:gd name="connsiteY182" fmla="*/ 1996512 h 2344739"/>
              <a:gd name="connsiteX183" fmla="*/ 2782717 w 12193149"/>
              <a:gd name="connsiteY183" fmla="*/ 2018333 h 2344739"/>
              <a:gd name="connsiteX184" fmla="*/ 2647675 w 12193149"/>
              <a:gd name="connsiteY184" fmla="*/ 2028869 h 2344739"/>
              <a:gd name="connsiteX185" fmla="*/ 2569176 w 12193149"/>
              <a:gd name="connsiteY185" fmla="*/ 2002628 h 2344739"/>
              <a:gd name="connsiteX186" fmla="*/ 2444403 w 12193149"/>
              <a:gd name="connsiteY186" fmla="*/ 2016529 h 2344739"/>
              <a:gd name="connsiteX187" fmla="*/ 2316260 w 12193149"/>
              <a:gd name="connsiteY187" fmla="*/ 2024996 h 2344739"/>
              <a:gd name="connsiteX188" fmla="*/ 2209726 w 12193149"/>
              <a:gd name="connsiteY188" fmla="*/ 2019763 h 2344739"/>
              <a:gd name="connsiteX189" fmla="*/ 2095813 w 12193149"/>
              <a:gd name="connsiteY189" fmla="*/ 2003052 h 2344739"/>
              <a:gd name="connsiteX190" fmla="*/ 1998504 w 12193149"/>
              <a:gd name="connsiteY190" fmla="*/ 1995032 h 2344739"/>
              <a:gd name="connsiteX191" fmla="*/ 1929320 w 12193149"/>
              <a:gd name="connsiteY191" fmla="*/ 2016977 h 2344739"/>
              <a:gd name="connsiteX192" fmla="*/ 1922798 w 12193149"/>
              <a:gd name="connsiteY192" fmla="*/ 2012146 h 2344739"/>
              <a:gd name="connsiteX193" fmla="*/ 1874228 w 12193149"/>
              <a:gd name="connsiteY193" fmla="*/ 2013741 h 2344739"/>
              <a:gd name="connsiteX194" fmla="*/ 1787803 w 12193149"/>
              <a:gd name="connsiteY194" fmla="*/ 2041363 h 2344739"/>
              <a:gd name="connsiteX195" fmla="*/ 1739352 w 12193149"/>
              <a:gd name="connsiteY195" fmla="*/ 2036312 h 2344739"/>
              <a:gd name="connsiteX196" fmla="*/ 1676219 w 12193149"/>
              <a:gd name="connsiteY196" fmla="*/ 2019963 h 2344739"/>
              <a:gd name="connsiteX197" fmla="*/ 1609817 w 12193149"/>
              <a:gd name="connsiteY197" fmla="*/ 2013066 h 2344739"/>
              <a:gd name="connsiteX198" fmla="*/ 1497258 w 12193149"/>
              <a:gd name="connsiteY198" fmla="*/ 1987476 h 2344739"/>
              <a:gd name="connsiteX199" fmla="*/ 1151127 w 12193149"/>
              <a:gd name="connsiteY199" fmla="*/ 1938041 h 2344739"/>
              <a:gd name="connsiteX200" fmla="*/ 859417 w 12193149"/>
              <a:gd name="connsiteY200" fmla="*/ 1928608 h 2344739"/>
              <a:gd name="connsiteX201" fmla="*/ 838688 w 12193149"/>
              <a:gd name="connsiteY201" fmla="*/ 1929821 h 2344739"/>
              <a:gd name="connsiteX202" fmla="*/ 817957 w 12193149"/>
              <a:gd name="connsiteY202" fmla="*/ 1927857 h 2344739"/>
              <a:gd name="connsiteX203" fmla="*/ 812654 w 12193149"/>
              <a:gd name="connsiteY203" fmla="*/ 1930751 h 2344739"/>
              <a:gd name="connsiteX204" fmla="*/ 721195 w 12193149"/>
              <a:gd name="connsiteY204" fmla="*/ 1929661 h 2344739"/>
              <a:gd name="connsiteX205" fmla="*/ 720890 w 12193149"/>
              <a:gd name="connsiteY205" fmla="*/ 1928399 h 2344739"/>
              <a:gd name="connsiteX206" fmla="*/ 710023 w 12193149"/>
              <a:gd name="connsiteY206" fmla="*/ 1922722 h 2344739"/>
              <a:gd name="connsiteX207" fmla="*/ 597940 w 12193149"/>
              <a:gd name="connsiteY207" fmla="*/ 1879864 h 2344739"/>
              <a:gd name="connsiteX208" fmla="*/ 579683 w 12193149"/>
              <a:gd name="connsiteY208" fmla="*/ 1877212 h 2344739"/>
              <a:gd name="connsiteX209" fmla="*/ 572865 w 12193149"/>
              <a:gd name="connsiteY209" fmla="*/ 1877401 h 2344739"/>
              <a:gd name="connsiteX210" fmla="*/ 446247 w 12193149"/>
              <a:gd name="connsiteY210" fmla="*/ 1839371 h 2344739"/>
              <a:gd name="connsiteX211" fmla="*/ 405163 w 12193149"/>
              <a:gd name="connsiteY211" fmla="*/ 1833548 h 2344739"/>
              <a:gd name="connsiteX212" fmla="*/ 293583 w 12193149"/>
              <a:gd name="connsiteY212" fmla="*/ 1812852 h 2344739"/>
              <a:gd name="connsiteX213" fmla="*/ 119529 w 12193149"/>
              <a:gd name="connsiteY213" fmla="*/ 1761047 h 2344739"/>
              <a:gd name="connsiteX214" fmla="*/ 16674 w 12193149"/>
              <a:gd name="connsiteY214" fmla="*/ 1758191 h 2344739"/>
              <a:gd name="connsiteX215" fmla="*/ 1150 w 12193149"/>
              <a:gd name="connsiteY215" fmla="*/ 1752722 h 2344739"/>
              <a:gd name="connsiteX216" fmla="*/ 1148 w 12193149"/>
              <a:gd name="connsiteY216" fmla="*/ 222213 h 2344739"/>
              <a:gd name="connsiteX217" fmla="*/ 1148 w 12193149"/>
              <a:gd name="connsiteY217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9 w 12193149"/>
              <a:gd name="connsiteY2" fmla="*/ 579739 h 2344739"/>
              <a:gd name="connsiteX3" fmla="*/ 12185986 w 12193149"/>
              <a:gd name="connsiteY3" fmla="*/ 584189 h 2344739"/>
              <a:gd name="connsiteX4" fmla="*/ 12156363 w 12193149"/>
              <a:gd name="connsiteY4" fmla="*/ 597366 h 2344739"/>
              <a:gd name="connsiteX5" fmla="*/ 12139215 w 12193149"/>
              <a:gd name="connsiteY5" fmla="*/ 623179 h 2344739"/>
              <a:gd name="connsiteX6" fmla="*/ 12126327 w 12193149"/>
              <a:gd name="connsiteY6" fmla="*/ 624690 h 2344739"/>
              <a:gd name="connsiteX7" fmla="*/ 12124007 w 12193149"/>
              <a:gd name="connsiteY7" fmla="*/ 624794 h 2344739"/>
              <a:gd name="connsiteX8" fmla="*/ 12116854 w 12193149"/>
              <a:gd name="connsiteY8" fmla="*/ 628608 h 2344739"/>
              <a:gd name="connsiteX9" fmla="*/ 12099497 w 12193149"/>
              <a:gd name="connsiteY9" fmla="*/ 628139 h 2344739"/>
              <a:gd name="connsiteX10" fmla="*/ 12087073 w 12193149"/>
              <a:gd name="connsiteY10" fmla="*/ 636341 h 2344739"/>
              <a:gd name="connsiteX11" fmla="*/ 12031073 w 12193149"/>
              <a:gd name="connsiteY11" fmla="*/ 680009 h 2344739"/>
              <a:gd name="connsiteX12" fmla="*/ 11995833 w 12193149"/>
              <a:gd name="connsiteY12" fmla="*/ 703458 h 2344739"/>
              <a:gd name="connsiteX13" fmla="*/ 11979717 w 12193149"/>
              <a:gd name="connsiteY13" fmla="*/ 708161 h 2344739"/>
              <a:gd name="connsiteX14" fmla="*/ 11959046 w 12193149"/>
              <a:gd name="connsiteY14" fmla="*/ 717558 h 2344739"/>
              <a:gd name="connsiteX15" fmla="*/ 11920454 w 12193149"/>
              <a:gd name="connsiteY15" fmla="*/ 730883 h 2344739"/>
              <a:gd name="connsiteX16" fmla="*/ 11903656 w 12193149"/>
              <a:gd name="connsiteY16" fmla="*/ 742426 h 2344739"/>
              <a:gd name="connsiteX17" fmla="*/ 11895048 w 12193149"/>
              <a:gd name="connsiteY17" fmla="*/ 744791 h 2344739"/>
              <a:gd name="connsiteX18" fmla="*/ 11891968 w 12193149"/>
              <a:gd name="connsiteY18" fmla="*/ 755729 h 2344739"/>
              <a:gd name="connsiteX19" fmla="*/ 11870776 w 12193149"/>
              <a:gd name="connsiteY19" fmla="*/ 777816 h 2344739"/>
              <a:gd name="connsiteX20" fmla="*/ 11813376 w 12193149"/>
              <a:gd name="connsiteY20" fmla="*/ 797659 h 2344739"/>
              <a:gd name="connsiteX21" fmla="*/ 11590693 w 12193149"/>
              <a:gd name="connsiteY21" fmla="*/ 963777 h 2344739"/>
              <a:gd name="connsiteX22" fmla="*/ 11506817 w 12193149"/>
              <a:gd name="connsiteY22" fmla="*/ 1033623 h 2344739"/>
              <a:gd name="connsiteX23" fmla="*/ 11280332 w 12193149"/>
              <a:gd name="connsiteY23" fmla="*/ 1223571 h 2344739"/>
              <a:gd name="connsiteX24" fmla="*/ 11228309 w 12193149"/>
              <a:gd name="connsiteY24" fmla="*/ 1276236 h 2344739"/>
              <a:gd name="connsiteX25" fmla="*/ 11218087 w 12193149"/>
              <a:gd name="connsiteY25" fmla="*/ 1275961 h 2344739"/>
              <a:gd name="connsiteX26" fmla="*/ 11217184 w 12193149"/>
              <a:gd name="connsiteY26" fmla="*/ 1275018 h 2344739"/>
              <a:gd name="connsiteX27" fmla="*/ 11188885 w 12193149"/>
              <a:gd name="connsiteY27" fmla="*/ 1292383 h 2344739"/>
              <a:gd name="connsiteX28" fmla="*/ 11184501 w 12193149"/>
              <a:gd name="connsiteY28" fmla="*/ 1292525 h 2344739"/>
              <a:gd name="connsiteX29" fmla="*/ 11166854 w 12193149"/>
              <a:gd name="connsiteY29" fmla="*/ 1306612 h 2344739"/>
              <a:gd name="connsiteX30" fmla="*/ 11157311 w 12193149"/>
              <a:gd name="connsiteY30" fmla="*/ 1312414 h 2344739"/>
              <a:gd name="connsiteX31" fmla="*/ 11155496 w 12193149"/>
              <a:gd name="connsiteY31" fmla="*/ 1317097 h 2344739"/>
              <a:gd name="connsiteX32" fmla="*/ 11140961 w 12193149"/>
              <a:gd name="connsiteY32" fmla="*/ 1324115 h 2344739"/>
              <a:gd name="connsiteX33" fmla="*/ 11138961 w 12193149"/>
              <a:gd name="connsiteY33" fmla="*/ 1323772 h 2344739"/>
              <a:gd name="connsiteX34" fmla="*/ 11128208 w 12193149"/>
              <a:gd name="connsiteY34" fmla="*/ 1333832 h 2344739"/>
              <a:gd name="connsiteX35" fmla="*/ 11120691 w 12193149"/>
              <a:gd name="connsiteY35" fmla="*/ 1347424 h 2344739"/>
              <a:gd name="connsiteX36" fmla="*/ 10894683 w 12193149"/>
              <a:gd name="connsiteY36" fmla="*/ 1473399 h 2344739"/>
              <a:gd name="connsiteX37" fmla="*/ 10773300 w 12193149"/>
              <a:gd name="connsiteY37" fmla="*/ 1523191 h 2344739"/>
              <a:gd name="connsiteX38" fmla="*/ 10627668 w 12193149"/>
              <a:gd name="connsiteY38" fmla="*/ 1559229 h 2344739"/>
              <a:gd name="connsiteX39" fmla="*/ 10581895 w 12193149"/>
              <a:gd name="connsiteY39" fmla="*/ 1568689 h 2344739"/>
              <a:gd name="connsiteX40" fmla="*/ 10547790 w 12193149"/>
              <a:gd name="connsiteY40" fmla="*/ 1598423 h 2344739"/>
              <a:gd name="connsiteX41" fmla="*/ 10529643 w 12193149"/>
              <a:gd name="connsiteY41" fmla="*/ 1596907 h 2344739"/>
              <a:gd name="connsiteX42" fmla="*/ 10526446 w 12193149"/>
              <a:gd name="connsiteY42" fmla="*/ 1596411 h 2344739"/>
              <a:gd name="connsiteX43" fmla="*/ 10515129 w 12193149"/>
              <a:gd name="connsiteY43" fmla="*/ 1599537 h 2344739"/>
              <a:gd name="connsiteX44" fmla="*/ 10491735 w 12193149"/>
              <a:gd name="connsiteY44" fmla="*/ 1594156 h 2344739"/>
              <a:gd name="connsiteX45" fmla="*/ 10471418 w 12193149"/>
              <a:gd name="connsiteY45" fmla="*/ 1601693 h 2344739"/>
              <a:gd name="connsiteX46" fmla="*/ 10377042 w 12193149"/>
              <a:gd name="connsiteY46" fmla="*/ 1644598 h 2344739"/>
              <a:gd name="connsiteX47" fmla="*/ 10319338 w 12193149"/>
              <a:gd name="connsiteY47" fmla="*/ 1666221 h 2344739"/>
              <a:gd name="connsiteX48" fmla="*/ 10295467 w 12193149"/>
              <a:gd name="connsiteY48" fmla="*/ 1668079 h 2344739"/>
              <a:gd name="connsiteX49" fmla="*/ 10263443 w 12193149"/>
              <a:gd name="connsiteY49" fmla="*/ 1674948 h 2344739"/>
              <a:gd name="connsiteX50" fmla="*/ 10205418 w 12193149"/>
              <a:gd name="connsiteY50" fmla="*/ 1682149 h 2344739"/>
              <a:gd name="connsiteX51" fmla="*/ 10177759 w 12193149"/>
              <a:gd name="connsiteY51" fmla="*/ 1692943 h 2344739"/>
              <a:gd name="connsiteX52" fmla="*/ 10165070 w 12193149"/>
              <a:gd name="connsiteY52" fmla="*/ 1693739 h 2344739"/>
              <a:gd name="connsiteX53" fmla="*/ 10156308 w 12193149"/>
              <a:gd name="connsiteY53" fmla="*/ 1707487 h 2344739"/>
              <a:gd name="connsiteX54" fmla="*/ 10118267 w 12193149"/>
              <a:gd name="connsiteY54" fmla="*/ 1731142 h 2344739"/>
              <a:gd name="connsiteX55" fmla="*/ 10083317 w 12193149"/>
              <a:gd name="connsiteY55" fmla="*/ 1743296 h 2344739"/>
              <a:gd name="connsiteX56" fmla="*/ 10040388 w 12193149"/>
              <a:gd name="connsiteY56" fmla="*/ 1741632 h 2344739"/>
              <a:gd name="connsiteX57" fmla="*/ 9961167 w 12193149"/>
              <a:gd name="connsiteY57" fmla="*/ 1757147 h 2344739"/>
              <a:gd name="connsiteX58" fmla="*/ 9848940 w 12193149"/>
              <a:gd name="connsiteY58" fmla="*/ 1763915 h 2344739"/>
              <a:gd name="connsiteX59" fmla="*/ 9729457 w 12193149"/>
              <a:gd name="connsiteY59" fmla="*/ 1784122 h 2344739"/>
              <a:gd name="connsiteX60" fmla="*/ 9613704 w 12193149"/>
              <a:gd name="connsiteY60" fmla="*/ 1812371 h 2344739"/>
              <a:gd name="connsiteX61" fmla="*/ 9338590 w 12193149"/>
              <a:gd name="connsiteY61" fmla="*/ 1869293 h 2344739"/>
              <a:gd name="connsiteX62" fmla="*/ 9232518 w 12193149"/>
              <a:gd name="connsiteY62" fmla="*/ 1893149 h 2344739"/>
              <a:gd name="connsiteX63" fmla="*/ 9156690 w 12193149"/>
              <a:gd name="connsiteY63" fmla="*/ 1903228 h 2344739"/>
              <a:gd name="connsiteX64" fmla="*/ 9054601 w 12193149"/>
              <a:gd name="connsiteY64" fmla="*/ 1910755 h 2344739"/>
              <a:gd name="connsiteX65" fmla="*/ 9006634 w 12193149"/>
              <a:gd name="connsiteY65" fmla="*/ 1914040 h 2344739"/>
              <a:gd name="connsiteX66" fmla="*/ 9006349 w 12193149"/>
              <a:gd name="connsiteY66" fmla="*/ 1913800 h 2344739"/>
              <a:gd name="connsiteX67" fmla="*/ 8997380 w 12193149"/>
              <a:gd name="connsiteY67" fmla="*/ 1915011 h 2344739"/>
              <a:gd name="connsiteX68" fmla="*/ 8991542 w 12193149"/>
              <a:gd name="connsiteY68" fmla="*/ 1917072 h 2344739"/>
              <a:gd name="connsiteX69" fmla="*/ 8975485 w 12193149"/>
              <a:gd name="connsiteY69" fmla="*/ 1920298 h 2344739"/>
              <a:gd name="connsiteX70" fmla="*/ 8969159 w 12193149"/>
              <a:gd name="connsiteY70" fmla="*/ 1919598 h 2344739"/>
              <a:gd name="connsiteX71" fmla="*/ 8964196 w 12193149"/>
              <a:gd name="connsiteY71" fmla="*/ 1917373 h 2344739"/>
              <a:gd name="connsiteX72" fmla="*/ 8930136 w 12193149"/>
              <a:gd name="connsiteY72" fmla="*/ 1914185 h 2344739"/>
              <a:gd name="connsiteX73" fmla="*/ 8753592 w 12193149"/>
              <a:gd name="connsiteY73" fmla="*/ 1933417 h 2344739"/>
              <a:gd name="connsiteX74" fmla="*/ 8708995 w 12193149"/>
              <a:gd name="connsiteY74" fmla="*/ 1935518 h 2344739"/>
              <a:gd name="connsiteX75" fmla="*/ 8597219 w 12193149"/>
              <a:gd name="connsiteY75" fmla="*/ 1944090 h 2344739"/>
              <a:gd name="connsiteX76" fmla="*/ 8526378 w 12193149"/>
              <a:gd name="connsiteY76" fmla="*/ 1929248 h 2344739"/>
              <a:gd name="connsiteX77" fmla="*/ 8512131 w 12193149"/>
              <a:gd name="connsiteY77" fmla="*/ 1935163 h 2344739"/>
              <a:gd name="connsiteX78" fmla="*/ 8507315 w 12193149"/>
              <a:gd name="connsiteY78" fmla="*/ 1938164 h 2344739"/>
              <a:gd name="connsiteX79" fmla="*/ 8499116 w 12193149"/>
              <a:gd name="connsiteY79" fmla="*/ 1940902 h 2344739"/>
              <a:gd name="connsiteX80" fmla="*/ 8498742 w 12193149"/>
              <a:gd name="connsiteY80" fmla="*/ 1940723 h 2344739"/>
              <a:gd name="connsiteX81" fmla="*/ 8491397 w 12193149"/>
              <a:gd name="connsiteY81" fmla="*/ 1943773 h 2344739"/>
              <a:gd name="connsiteX82" fmla="*/ 8368330 w 12193149"/>
              <a:gd name="connsiteY82" fmla="*/ 1957815 h 2344739"/>
              <a:gd name="connsiteX83" fmla="*/ 8354947 w 12193149"/>
              <a:gd name="connsiteY83" fmla="*/ 1958009 h 2344739"/>
              <a:gd name="connsiteX84" fmla="*/ 8321252 w 12193149"/>
              <a:gd name="connsiteY84" fmla="*/ 1974587 h 2344739"/>
              <a:gd name="connsiteX85" fmla="*/ 8315581 w 12193149"/>
              <a:gd name="connsiteY85" fmla="*/ 1974913 h 2344739"/>
              <a:gd name="connsiteX86" fmla="*/ 8296322 w 12193149"/>
              <a:gd name="connsiteY86" fmla="*/ 1988808 h 2344739"/>
              <a:gd name="connsiteX87" fmla="*/ 8285424 w 12193149"/>
              <a:gd name="connsiteY87" fmla="*/ 1994631 h 2344739"/>
              <a:gd name="connsiteX88" fmla="*/ 8284298 w 12193149"/>
              <a:gd name="connsiteY88" fmla="*/ 1999074 h 2344739"/>
              <a:gd name="connsiteX89" fmla="*/ 8267224 w 12193149"/>
              <a:gd name="connsiteY89" fmla="*/ 2006249 h 2344739"/>
              <a:gd name="connsiteX90" fmla="*/ 8264525 w 12193149"/>
              <a:gd name="connsiteY90" fmla="*/ 2006019 h 2344739"/>
              <a:gd name="connsiteX91" fmla="*/ 8253181 w 12193149"/>
              <a:gd name="connsiteY91" fmla="*/ 2015862 h 2344739"/>
              <a:gd name="connsiteX92" fmla="*/ 8246982 w 12193149"/>
              <a:gd name="connsiteY92" fmla="*/ 2028854 h 2344739"/>
              <a:gd name="connsiteX93" fmla="*/ 8091420 w 12193149"/>
              <a:gd name="connsiteY93" fmla="*/ 2075015 h 2344739"/>
              <a:gd name="connsiteX94" fmla="*/ 7906555 w 12193149"/>
              <a:gd name="connsiteY94" fmla="*/ 2116988 h 2344739"/>
              <a:gd name="connsiteX95" fmla="*/ 7719893 w 12193149"/>
              <a:gd name="connsiteY95" fmla="*/ 2142703 h 2344739"/>
              <a:gd name="connsiteX96" fmla="*/ 7615495 w 12193149"/>
              <a:gd name="connsiteY96" fmla="*/ 2139232 h 2344739"/>
              <a:gd name="connsiteX97" fmla="*/ 7528691 w 12193149"/>
              <a:gd name="connsiteY97" fmla="*/ 2145060 h 2344739"/>
              <a:gd name="connsiteX98" fmla="*/ 7520719 w 12193149"/>
              <a:gd name="connsiteY98" fmla="*/ 2147613 h 2344739"/>
              <a:gd name="connsiteX99" fmla="*/ 7508559 w 12193149"/>
              <a:gd name="connsiteY99" fmla="*/ 2148948 h 2344739"/>
              <a:gd name="connsiteX100" fmla="*/ 7508188 w 12193149"/>
              <a:gd name="connsiteY100" fmla="*/ 2148621 h 2344739"/>
              <a:gd name="connsiteX101" fmla="*/ 7496943 w 12193149"/>
              <a:gd name="connsiteY101" fmla="*/ 2150573 h 2344739"/>
              <a:gd name="connsiteX102" fmla="*/ 7219707 w 12193149"/>
              <a:gd name="connsiteY102" fmla="*/ 2156680 h 2344739"/>
              <a:gd name="connsiteX103" fmla="*/ 7202249 w 12193149"/>
              <a:gd name="connsiteY103" fmla="*/ 2161230 h 2344739"/>
              <a:gd name="connsiteX104" fmla="*/ 7198152 w 12193149"/>
              <a:gd name="connsiteY104" fmla="*/ 2166588 h 2344739"/>
              <a:gd name="connsiteX105" fmla="*/ 7171956 w 12193149"/>
              <a:gd name="connsiteY105" fmla="*/ 2171236 h 2344739"/>
              <a:gd name="connsiteX106" fmla="*/ 7098136 w 12193149"/>
              <a:gd name="connsiteY106" fmla="*/ 2183464 h 2344739"/>
              <a:gd name="connsiteX107" fmla="*/ 7019644 w 12193149"/>
              <a:gd name="connsiteY107" fmla="*/ 2183090 h 2344739"/>
              <a:gd name="connsiteX108" fmla="*/ 6905294 w 12193149"/>
              <a:gd name="connsiteY108" fmla="*/ 2212596 h 2344739"/>
              <a:gd name="connsiteX109" fmla="*/ 6709370 w 12193149"/>
              <a:gd name="connsiteY109" fmla="*/ 2240551 h 2344739"/>
              <a:gd name="connsiteX110" fmla="*/ 6550602 w 12193149"/>
              <a:gd name="connsiteY110" fmla="*/ 2269327 h 2344739"/>
              <a:gd name="connsiteX111" fmla="*/ 6318708 w 12193149"/>
              <a:gd name="connsiteY111" fmla="*/ 2316127 h 2344739"/>
              <a:gd name="connsiteX112" fmla="*/ 6169822 w 12193149"/>
              <a:gd name="connsiteY112" fmla="*/ 2318214 h 2344739"/>
              <a:gd name="connsiteX113" fmla="*/ 6074996 w 12193149"/>
              <a:gd name="connsiteY113" fmla="*/ 2338676 h 2344739"/>
              <a:gd name="connsiteX114" fmla="*/ 6069677 w 12193149"/>
              <a:gd name="connsiteY114" fmla="*/ 2337139 h 2344739"/>
              <a:gd name="connsiteX115" fmla="*/ 6049786 w 12193149"/>
              <a:gd name="connsiteY115" fmla="*/ 2337822 h 2344739"/>
              <a:gd name="connsiteX116" fmla="*/ 6042433 w 12193149"/>
              <a:gd name="connsiteY116" fmla="*/ 2329473 h 2344739"/>
              <a:gd name="connsiteX117" fmla="*/ 6011238 w 12193149"/>
              <a:gd name="connsiteY117" fmla="*/ 2324380 h 2344739"/>
              <a:gd name="connsiteX118" fmla="*/ 5958523 w 12193149"/>
              <a:gd name="connsiteY118" fmla="*/ 2328024 h 2344739"/>
              <a:gd name="connsiteX119" fmla="*/ 5760067 w 12193149"/>
              <a:gd name="connsiteY119" fmla="*/ 2343716 h 2344739"/>
              <a:gd name="connsiteX120" fmla="*/ 5628108 w 12193149"/>
              <a:gd name="connsiteY120" fmla="*/ 2344739 h 2344739"/>
              <a:gd name="connsiteX121" fmla="*/ 5472054 w 12193149"/>
              <a:gd name="connsiteY121" fmla="*/ 2330719 h 2344739"/>
              <a:gd name="connsiteX122" fmla="*/ 5433909 w 12193149"/>
              <a:gd name="connsiteY122" fmla="*/ 2319466 h 2344739"/>
              <a:gd name="connsiteX123" fmla="*/ 5382817 w 12193149"/>
              <a:gd name="connsiteY123" fmla="*/ 2301764 h 2344739"/>
              <a:gd name="connsiteX124" fmla="*/ 5262912 w 12193149"/>
              <a:gd name="connsiteY124" fmla="*/ 2281347 h 2344739"/>
              <a:gd name="connsiteX125" fmla="*/ 5224109 w 12193149"/>
              <a:gd name="connsiteY125" fmla="*/ 2270223 h 2344739"/>
              <a:gd name="connsiteX126" fmla="*/ 5175808 w 12193149"/>
              <a:gd name="connsiteY126" fmla="*/ 2267233 h 2344739"/>
              <a:gd name="connsiteX127" fmla="*/ 5157702 w 12193149"/>
              <a:gd name="connsiteY127" fmla="*/ 2260010 h 2344739"/>
              <a:gd name="connsiteX128" fmla="*/ 5143747 w 12193149"/>
              <a:gd name="connsiteY128" fmla="*/ 2256610 h 2344739"/>
              <a:gd name="connsiteX129" fmla="*/ 5140744 w 12193149"/>
              <a:gd name="connsiteY129" fmla="*/ 2254509 h 2344739"/>
              <a:gd name="connsiteX130" fmla="*/ 5122807 w 12193149"/>
              <a:gd name="connsiteY130" fmla="*/ 2243656 h 2344739"/>
              <a:gd name="connsiteX131" fmla="*/ 5066938 w 12193149"/>
              <a:gd name="connsiteY131" fmla="*/ 2250227 h 2344739"/>
              <a:gd name="connsiteX132" fmla="*/ 5012662 w 12193149"/>
              <a:gd name="connsiteY132" fmla="*/ 2233846 h 2344739"/>
              <a:gd name="connsiteX133" fmla="*/ 4841589 w 12193149"/>
              <a:gd name="connsiteY133" fmla="*/ 2209829 h 2344739"/>
              <a:gd name="connsiteX134" fmla="*/ 4763595 w 12193149"/>
              <a:gd name="connsiteY134" fmla="*/ 2182061 h 2344739"/>
              <a:gd name="connsiteX135" fmla="*/ 4724334 w 12193149"/>
              <a:gd name="connsiteY135" fmla="*/ 2173047 h 2344739"/>
              <a:gd name="connsiteX136" fmla="*/ 4722324 w 12193149"/>
              <a:gd name="connsiteY136" fmla="*/ 2172298 h 2344739"/>
              <a:gd name="connsiteX137" fmla="*/ 4723259 w 12193149"/>
              <a:gd name="connsiteY137" fmla="*/ 2172087 h 2344739"/>
              <a:gd name="connsiteX138" fmla="*/ 4718350 w 12193149"/>
              <a:gd name="connsiteY138" fmla="*/ 2170817 h 2344739"/>
              <a:gd name="connsiteX139" fmla="*/ 4722324 w 12193149"/>
              <a:gd name="connsiteY139" fmla="*/ 2172298 h 2344739"/>
              <a:gd name="connsiteX140" fmla="*/ 4716674 w 12193149"/>
              <a:gd name="connsiteY140" fmla="*/ 2173573 h 2344739"/>
              <a:gd name="connsiteX141" fmla="*/ 4516962 w 12193149"/>
              <a:gd name="connsiteY141" fmla="*/ 2163671 h 2344739"/>
              <a:gd name="connsiteX142" fmla="*/ 4429691 w 12193149"/>
              <a:gd name="connsiteY142" fmla="*/ 2153020 h 2344739"/>
              <a:gd name="connsiteX143" fmla="*/ 4364023 w 12193149"/>
              <a:gd name="connsiteY143" fmla="*/ 2151674 h 2344739"/>
              <a:gd name="connsiteX144" fmla="*/ 4318114 w 12193149"/>
              <a:gd name="connsiteY144" fmla="*/ 2158289 h 2344739"/>
              <a:gd name="connsiteX145" fmla="*/ 4316258 w 12193149"/>
              <a:gd name="connsiteY145" fmla="*/ 2156948 h 2344739"/>
              <a:gd name="connsiteX146" fmla="*/ 4296292 w 12193149"/>
              <a:gd name="connsiteY146" fmla="*/ 2155069 h 2344739"/>
              <a:gd name="connsiteX147" fmla="*/ 4291212 w 12193149"/>
              <a:gd name="connsiteY147" fmla="*/ 2157986 h 2344739"/>
              <a:gd name="connsiteX148" fmla="*/ 4277290 w 12193149"/>
              <a:gd name="connsiteY148" fmla="*/ 2157740 h 2344739"/>
              <a:gd name="connsiteX149" fmla="*/ 4249265 w 12193149"/>
              <a:gd name="connsiteY149" fmla="*/ 2160064 h 2344739"/>
              <a:gd name="connsiteX150" fmla="*/ 4203199 w 12193149"/>
              <a:gd name="connsiteY150" fmla="*/ 2157269 h 2344739"/>
              <a:gd name="connsiteX151" fmla="*/ 4202893 w 12193149"/>
              <a:gd name="connsiteY151" fmla="*/ 2156010 h 2344739"/>
              <a:gd name="connsiteX152" fmla="*/ 4192396 w 12193149"/>
              <a:gd name="connsiteY152" fmla="*/ 2150376 h 2344739"/>
              <a:gd name="connsiteX153" fmla="*/ 4143893 w 12193149"/>
              <a:gd name="connsiteY153" fmla="*/ 2134511 h 2344739"/>
              <a:gd name="connsiteX154" fmla="*/ 4084245 w 12193149"/>
              <a:gd name="connsiteY154" fmla="*/ 2107978 h 2344739"/>
              <a:gd name="connsiteX155" fmla="*/ 4075694 w 12193149"/>
              <a:gd name="connsiteY155" fmla="*/ 2107143 h 2344739"/>
              <a:gd name="connsiteX156" fmla="*/ 4075575 w 12193149"/>
              <a:gd name="connsiteY156" fmla="*/ 2106844 h 2344739"/>
              <a:gd name="connsiteX157" fmla="*/ 4066658 w 12193149"/>
              <a:gd name="connsiteY157" fmla="*/ 2105400 h 2344739"/>
              <a:gd name="connsiteX158" fmla="*/ 4060102 w 12193149"/>
              <a:gd name="connsiteY158" fmla="*/ 2105618 h 2344739"/>
              <a:gd name="connsiteX159" fmla="*/ 4043512 w 12193149"/>
              <a:gd name="connsiteY159" fmla="*/ 2103997 h 2344739"/>
              <a:gd name="connsiteX160" fmla="*/ 4038145 w 12193149"/>
              <a:gd name="connsiteY160" fmla="*/ 2101563 h 2344739"/>
              <a:gd name="connsiteX161" fmla="*/ 4036511 w 12193149"/>
              <a:gd name="connsiteY161" fmla="*/ 2097896 h 2344739"/>
              <a:gd name="connsiteX162" fmla="*/ 4034926 w 12193149"/>
              <a:gd name="connsiteY162" fmla="*/ 2098131 h 2344739"/>
              <a:gd name="connsiteX163" fmla="*/ 4005686 w 12193149"/>
              <a:gd name="connsiteY163" fmla="*/ 2085563 h 2344739"/>
              <a:gd name="connsiteX164" fmla="*/ 3937994 w 12193149"/>
              <a:gd name="connsiteY164" fmla="*/ 2068106 h 2344739"/>
              <a:gd name="connsiteX165" fmla="*/ 3898423 w 12193149"/>
              <a:gd name="connsiteY165" fmla="*/ 2062451 h 2344739"/>
              <a:gd name="connsiteX166" fmla="*/ 3790908 w 12193149"/>
              <a:gd name="connsiteY166" fmla="*/ 2042213 h 2344739"/>
              <a:gd name="connsiteX167" fmla="*/ 3683661 w 12193149"/>
              <a:gd name="connsiteY167" fmla="*/ 2018290 h 2344739"/>
              <a:gd name="connsiteX168" fmla="*/ 3611183 w 12193149"/>
              <a:gd name="connsiteY168" fmla="*/ 1986019 h 2344739"/>
              <a:gd name="connsiteX169" fmla="*/ 3605003 w 12193149"/>
              <a:gd name="connsiteY169" fmla="*/ 1987381 h 2344739"/>
              <a:gd name="connsiteX170" fmla="*/ 3595884 w 12193149"/>
              <a:gd name="connsiteY170" fmla="*/ 1987545 h 2344739"/>
              <a:gd name="connsiteX171" fmla="*/ 3595649 w 12193149"/>
              <a:gd name="connsiteY171" fmla="*/ 1987276 h 2344739"/>
              <a:gd name="connsiteX172" fmla="*/ 3587126 w 12193149"/>
              <a:gd name="connsiteY172" fmla="*/ 1987966 h 2344739"/>
              <a:gd name="connsiteX173" fmla="*/ 3537283 w 12193149"/>
              <a:gd name="connsiteY173" fmla="*/ 1978267 h 2344739"/>
              <a:gd name="connsiteX174" fmla="*/ 3474371 w 12193149"/>
              <a:gd name="connsiteY174" fmla="*/ 1974606 h 2344739"/>
              <a:gd name="connsiteX175" fmla="*/ 3401876 w 12193149"/>
              <a:gd name="connsiteY175" fmla="*/ 1962558 h 2344739"/>
              <a:gd name="connsiteX176" fmla="*/ 3365036 w 12193149"/>
              <a:gd name="connsiteY176" fmla="*/ 1979510 h 2344739"/>
              <a:gd name="connsiteX177" fmla="*/ 3345174 w 12193149"/>
              <a:gd name="connsiteY177" fmla="*/ 1981192 h 2344739"/>
              <a:gd name="connsiteX178" fmla="*/ 3342846 w 12193149"/>
              <a:gd name="connsiteY178" fmla="*/ 1980217 h 2344739"/>
              <a:gd name="connsiteX179" fmla="*/ 3263504 w 12193149"/>
              <a:gd name="connsiteY179" fmla="*/ 1986094 h 2344739"/>
              <a:gd name="connsiteX180" fmla="*/ 3143704 w 12193149"/>
              <a:gd name="connsiteY180" fmla="*/ 1993869 h 2344739"/>
              <a:gd name="connsiteX181" fmla="*/ 3031439 w 12193149"/>
              <a:gd name="connsiteY181" fmla="*/ 1996512 h 2344739"/>
              <a:gd name="connsiteX182" fmla="*/ 2782717 w 12193149"/>
              <a:gd name="connsiteY182" fmla="*/ 2018333 h 2344739"/>
              <a:gd name="connsiteX183" fmla="*/ 2647675 w 12193149"/>
              <a:gd name="connsiteY183" fmla="*/ 2028869 h 2344739"/>
              <a:gd name="connsiteX184" fmla="*/ 2569176 w 12193149"/>
              <a:gd name="connsiteY184" fmla="*/ 2002628 h 2344739"/>
              <a:gd name="connsiteX185" fmla="*/ 2444403 w 12193149"/>
              <a:gd name="connsiteY185" fmla="*/ 2016529 h 2344739"/>
              <a:gd name="connsiteX186" fmla="*/ 2316260 w 12193149"/>
              <a:gd name="connsiteY186" fmla="*/ 2024996 h 2344739"/>
              <a:gd name="connsiteX187" fmla="*/ 2209726 w 12193149"/>
              <a:gd name="connsiteY187" fmla="*/ 2019763 h 2344739"/>
              <a:gd name="connsiteX188" fmla="*/ 2095813 w 12193149"/>
              <a:gd name="connsiteY188" fmla="*/ 2003052 h 2344739"/>
              <a:gd name="connsiteX189" fmla="*/ 1998504 w 12193149"/>
              <a:gd name="connsiteY189" fmla="*/ 1995032 h 2344739"/>
              <a:gd name="connsiteX190" fmla="*/ 1929320 w 12193149"/>
              <a:gd name="connsiteY190" fmla="*/ 2016977 h 2344739"/>
              <a:gd name="connsiteX191" fmla="*/ 1922798 w 12193149"/>
              <a:gd name="connsiteY191" fmla="*/ 2012146 h 2344739"/>
              <a:gd name="connsiteX192" fmla="*/ 1874228 w 12193149"/>
              <a:gd name="connsiteY192" fmla="*/ 2013741 h 2344739"/>
              <a:gd name="connsiteX193" fmla="*/ 1787803 w 12193149"/>
              <a:gd name="connsiteY193" fmla="*/ 2041363 h 2344739"/>
              <a:gd name="connsiteX194" fmla="*/ 1739352 w 12193149"/>
              <a:gd name="connsiteY194" fmla="*/ 2036312 h 2344739"/>
              <a:gd name="connsiteX195" fmla="*/ 1676219 w 12193149"/>
              <a:gd name="connsiteY195" fmla="*/ 2019963 h 2344739"/>
              <a:gd name="connsiteX196" fmla="*/ 1609817 w 12193149"/>
              <a:gd name="connsiteY196" fmla="*/ 2013066 h 2344739"/>
              <a:gd name="connsiteX197" fmla="*/ 1497258 w 12193149"/>
              <a:gd name="connsiteY197" fmla="*/ 1987476 h 2344739"/>
              <a:gd name="connsiteX198" fmla="*/ 1151127 w 12193149"/>
              <a:gd name="connsiteY198" fmla="*/ 1938041 h 2344739"/>
              <a:gd name="connsiteX199" fmla="*/ 859417 w 12193149"/>
              <a:gd name="connsiteY199" fmla="*/ 1928608 h 2344739"/>
              <a:gd name="connsiteX200" fmla="*/ 838688 w 12193149"/>
              <a:gd name="connsiteY200" fmla="*/ 1929821 h 2344739"/>
              <a:gd name="connsiteX201" fmla="*/ 817957 w 12193149"/>
              <a:gd name="connsiteY201" fmla="*/ 1927857 h 2344739"/>
              <a:gd name="connsiteX202" fmla="*/ 812654 w 12193149"/>
              <a:gd name="connsiteY202" fmla="*/ 1930751 h 2344739"/>
              <a:gd name="connsiteX203" fmla="*/ 721195 w 12193149"/>
              <a:gd name="connsiteY203" fmla="*/ 1929661 h 2344739"/>
              <a:gd name="connsiteX204" fmla="*/ 720890 w 12193149"/>
              <a:gd name="connsiteY204" fmla="*/ 1928399 h 2344739"/>
              <a:gd name="connsiteX205" fmla="*/ 710023 w 12193149"/>
              <a:gd name="connsiteY205" fmla="*/ 1922722 h 2344739"/>
              <a:gd name="connsiteX206" fmla="*/ 597940 w 12193149"/>
              <a:gd name="connsiteY206" fmla="*/ 1879864 h 2344739"/>
              <a:gd name="connsiteX207" fmla="*/ 579683 w 12193149"/>
              <a:gd name="connsiteY207" fmla="*/ 1877212 h 2344739"/>
              <a:gd name="connsiteX208" fmla="*/ 572865 w 12193149"/>
              <a:gd name="connsiteY208" fmla="*/ 1877401 h 2344739"/>
              <a:gd name="connsiteX209" fmla="*/ 446247 w 12193149"/>
              <a:gd name="connsiteY209" fmla="*/ 1839371 h 2344739"/>
              <a:gd name="connsiteX210" fmla="*/ 405163 w 12193149"/>
              <a:gd name="connsiteY210" fmla="*/ 1833548 h 2344739"/>
              <a:gd name="connsiteX211" fmla="*/ 293583 w 12193149"/>
              <a:gd name="connsiteY211" fmla="*/ 1812852 h 2344739"/>
              <a:gd name="connsiteX212" fmla="*/ 119529 w 12193149"/>
              <a:gd name="connsiteY212" fmla="*/ 1761047 h 2344739"/>
              <a:gd name="connsiteX213" fmla="*/ 16674 w 12193149"/>
              <a:gd name="connsiteY213" fmla="*/ 1758191 h 2344739"/>
              <a:gd name="connsiteX214" fmla="*/ 1150 w 12193149"/>
              <a:gd name="connsiteY214" fmla="*/ 1752722 h 2344739"/>
              <a:gd name="connsiteX215" fmla="*/ 1148 w 12193149"/>
              <a:gd name="connsiteY215" fmla="*/ 222213 h 2344739"/>
              <a:gd name="connsiteX216" fmla="*/ 1148 w 12193149"/>
              <a:gd name="connsiteY216" fmla="*/ 0 h 234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12193149" h="2344739">
                <a:moveTo>
                  <a:pt x="1148" y="0"/>
                </a:moveTo>
                <a:lnTo>
                  <a:pt x="12193148" y="0"/>
                </a:lnTo>
                <a:cubicBezTo>
                  <a:pt x="12193148" y="193246"/>
                  <a:pt x="12193149" y="386493"/>
                  <a:pt x="12193149" y="579739"/>
                </a:cubicBezTo>
                <a:lnTo>
                  <a:pt x="12185986" y="584189"/>
                </a:lnTo>
                <a:cubicBezTo>
                  <a:pt x="12156393" y="577430"/>
                  <a:pt x="12176978" y="588328"/>
                  <a:pt x="12156363" y="597366"/>
                </a:cubicBezTo>
                <a:cubicBezTo>
                  <a:pt x="12172308" y="611308"/>
                  <a:pt x="12127905" y="602876"/>
                  <a:pt x="12139215" y="623179"/>
                </a:cubicBezTo>
                <a:cubicBezTo>
                  <a:pt x="12135103" y="624180"/>
                  <a:pt x="12130766" y="624512"/>
                  <a:pt x="12126327" y="624690"/>
                </a:cubicBezTo>
                <a:lnTo>
                  <a:pt x="12124007" y="624794"/>
                </a:lnTo>
                <a:lnTo>
                  <a:pt x="12116854" y="628608"/>
                </a:lnTo>
                <a:lnTo>
                  <a:pt x="12099497" y="628139"/>
                </a:lnTo>
                <a:cubicBezTo>
                  <a:pt x="12095162" y="629804"/>
                  <a:pt x="12090978" y="632365"/>
                  <a:pt x="12087073" y="636341"/>
                </a:cubicBezTo>
                <a:cubicBezTo>
                  <a:pt x="12078890" y="656743"/>
                  <a:pt x="12040481" y="653846"/>
                  <a:pt x="12031073" y="680009"/>
                </a:cubicBezTo>
                <a:cubicBezTo>
                  <a:pt x="12026399" y="688254"/>
                  <a:pt x="12004497" y="705355"/>
                  <a:pt x="11995833" y="703458"/>
                </a:cubicBezTo>
                <a:cubicBezTo>
                  <a:pt x="11990333" y="705967"/>
                  <a:pt x="11986699" y="712045"/>
                  <a:pt x="11979717" y="708161"/>
                </a:cubicBezTo>
                <a:cubicBezTo>
                  <a:pt x="11970382" y="704240"/>
                  <a:pt x="11963763" y="727262"/>
                  <a:pt x="11959046" y="717558"/>
                </a:cubicBezTo>
                <a:lnTo>
                  <a:pt x="11920454" y="730883"/>
                </a:lnTo>
                <a:cubicBezTo>
                  <a:pt x="11919152" y="737943"/>
                  <a:pt x="11912619" y="740145"/>
                  <a:pt x="11903656" y="742426"/>
                </a:cubicBezTo>
                <a:lnTo>
                  <a:pt x="11895048" y="744791"/>
                </a:lnTo>
                <a:lnTo>
                  <a:pt x="11891968" y="755729"/>
                </a:lnTo>
                <a:cubicBezTo>
                  <a:pt x="11881074" y="746401"/>
                  <a:pt x="11884523" y="777742"/>
                  <a:pt x="11870776" y="777816"/>
                </a:cubicBezTo>
                <a:lnTo>
                  <a:pt x="11813376" y="797659"/>
                </a:lnTo>
                <a:lnTo>
                  <a:pt x="11590693" y="963777"/>
                </a:lnTo>
                <a:cubicBezTo>
                  <a:pt x="11550201" y="990714"/>
                  <a:pt x="11542649" y="940770"/>
                  <a:pt x="11506817" y="1033623"/>
                </a:cubicBezTo>
                <a:cubicBezTo>
                  <a:pt x="11450023" y="1089460"/>
                  <a:pt x="11337127" y="1190174"/>
                  <a:pt x="11280332" y="1223571"/>
                </a:cubicBezTo>
                <a:cubicBezTo>
                  <a:pt x="11267547" y="1231171"/>
                  <a:pt x="11229147" y="1296589"/>
                  <a:pt x="11228309" y="1276236"/>
                </a:cubicBezTo>
                <a:cubicBezTo>
                  <a:pt x="11223950" y="1278203"/>
                  <a:pt x="11220761" y="1277680"/>
                  <a:pt x="11218087" y="1275961"/>
                </a:cubicBezTo>
                <a:lnTo>
                  <a:pt x="11217184" y="1275018"/>
                </a:lnTo>
                <a:lnTo>
                  <a:pt x="11188885" y="1292383"/>
                </a:lnTo>
                <a:lnTo>
                  <a:pt x="11184501" y="1292525"/>
                </a:lnTo>
                <a:lnTo>
                  <a:pt x="11166854" y="1306612"/>
                </a:lnTo>
                <a:lnTo>
                  <a:pt x="11157311" y="1312414"/>
                </a:lnTo>
                <a:lnTo>
                  <a:pt x="11155496" y="1317097"/>
                </a:lnTo>
                <a:cubicBezTo>
                  <a:pt x="11153045" y="1320465"/>
                  <a:pt x="11148902" y="1323112"/>
                  <a:pt x="11140961" y="1324115"/>
                </a:cubicBezTo>
                <a:lnTo>
                  <a:pt x="11138961" y="1323772"/>
                </a:lnTo>
                <a:lnTo>
                  <a:pt x="11128208" y="1333832"/>
                </a:lnTo>
                <a:cubicBezTo>
                  <a:pt x="11124962" y="1337814"/>
                  <a:pt x="11122359" y="1342287"/>
                  <a:pt x="11120691" y="1347424"/>
                </a:cubicBezTo>
                <a:cubicBezTo>
                  <a:pt x="11081770" y="1370685"/>
                  <a:pt x="10952581" y="1444106"/>
                  <a:pt x="10894683" y="1473399"/>
                </a:cubicBezTo>
                <a:cubicBezTo>
                  <a:pt x="10861781" y="1488434"/>
                  <a:pt x="10817803" y="1508886"/>
                  <a:pt x="10773300" y="1523191"/>
                </a:cubicBezTo>
                <a:cubicBezTo>
                  <a:pt x="10733414" y="1567419"/>
                  <a:pt x="10677791" y="1526735"/>
                  <a:pt x="10627668" y="1559229"/>
                </a:cubicBezTo>
                <a:cubicBezTo>
                  <a:pt x="10590276" y="1542103"/>
                  <a:pt x="10613693" y="1562282"/>
                  <a:pt x="10581895" y="1568689"/>
                </a:cubicBezTo>
                <a:cubicBezTo>
                  <a:pt x="10597733" y="1591656"/>
                  <a:pt x="10540912" y="1568241"/>
                  <a:pt x="10547790" y="1598423"/>
                </a:cubicBezTo>
                <a:cubicBezTo>
                  <a:pt x="10541784" y="1598632"/>
                  <a:pt x="10535750" y="1597886"/>
                  <a:pt x="10529643" y="1596907"/>
                </a:cubicBezTo>
                <a:lnTo>
                  <a:pt x="10526446" y="1596411"/>
                </a:lnTo>
                <a:lnTo>
                  <a:pt x="10515129" y="1599537"/>
                </a:lnTo>
                <a:lnTo>
                  <a:pt x="10491735" y="1594156"/>
                </a:lnTo>
                <a:cubicBezTo>
                  <a:pt x="10485147" y="1595190"/>
                  <a:pt x="10478389" y="1597459"/>
                  <a:pt x="10471418" y="1601693"/>
                </a:cubicBezTo>
                <a:cubicBezTo>
                  <a:pt x="10451763" y="1626665"/>
                  <a:pt x="10400774" y="1612276"/>
                  <a:pt x="10377042" y="1644598"/>
                </a:cubicBezTo>
                <a:cubicBezTo>
                  <a:pt x="10367240" y="1654315"/>
                  <a:pt x="10330319" y="1671126"/>
                  <a:pt x="10319338" y="1666221"/>
                </a:cubicBezTo>
                <a:cubicBezTo>
                  <a:pt x="10310813" y="1668060"/>
                  <a:pt x="10303331" y="1675173"/>
                  <a:pt x="10295467" y="1668079"/>
                </a:cubicBezTo>
                <a:cubicBezTo>
                  <a:pt x="10284420" y="1660290"/>
                  <a:pt x="10265794" y="1689186"/>
                  <a:pt x="10263443" y="1674948"/>
                </a:cubicBezTo>
                <a:lnTo>
                  <a:pt x="10205418" y="1682149"/>
                </a:lnTo>
                <a:cubicBezTo>
                  <a:pt x="10200696" y="1691209"/>
                  <a:pt x="10190895" y="1692356"/>
                  <a:pt x="10177759" y="1692943"/>
                </a:cubicBezTo>
                <a:lnTo>
                  <a:pt x="10165070" y="1693739"/>
                </a:lnTo>
                <a:lnTo>
                  <a:pt x="10156308" y="1707487"/>
                </a:lnTo>
                <a:cubicBezTo>
                  <a:pt x="10145406" y="1692057"/>
                  <a:pt x="10136981" y="1734810"/>
                  <a:pt x="10118267" y="1731142"/>
                </a:cubicBezTo>
                <a:lnTo>
                  <a:pt x="10083317" y="1743296"/>
                </a:lnTo>
                <a:cubicBezTo>
                  <a:pt x="10075718" y="1741227"/>
                  <a:pt x="10048011" y="1742555"/>
                  <a:pt x="10040388" y="1741632"/>
                </a:cubicBezTo>
                <a:cubicBezTo>
                  <a:pt x="9999609" y="1751733"/>
                  <a:pt x="9985545" y="1752223"/>
                  <a:pt x="9961167" y="1757147"/>
                </a:cubicBezTo>
                <a:cubicBezTo>
                  <a:pt x="9920131" y="1757289"/>
                  <a:pt x="9889892" y="1754090"/>
                  <a:pt x="9848940" y="1763915"/>
                </a:cubicBezTo>
                <a:lnTo>
                  <a:pt x="9729457" y="1784122"/>
                </a:lnTo>
                <a:cubicBezTo>
                  <a:pt x="9676207" y="1774536"/>
                  <a:pt x="9631235" y="1799759"/>
                  <a:pt x="9613704" y="1812371"/>
                </a:cubicBezTo>
                <a:cubicBezTo>
                  <a:pt x="9548152" y="1826647"/>
                  <a:pt x="9410970" y="1863993"/>
                  <a:pt x="9338590" y="1869293"/>
                </a:cubicBezTo>
                <a:lnTo>
                  <a:pt x="9232518" y="1893149"/>
                </a:lnTo>
                <a:lnTo>
                  <a:pt x="9156690" y="1903228"/>
                </a:lnTo>
                <a:lnTo>
                  <a:pt x="9054601" y="1910755"/>
                </a:lnTo>
                <a:lnTo>
                  <a:pt x="9006634" y="1914040"/>
                </a:lnTo>
                <a:lnTo>
                  <a:pt x="9006349" y="1913800"/>
                </a:lnTo>
                <a:cubicBezTo>
                  <a:pt x="9004294" y="1913580"/>
                  <a:pt x="9001475" y="1913908"/>
                  <a:pt x="8997380" y="1915011"/>
                </a:cubicBezTo>
                <a:lnTo>
                  <a:pt x="8991542" y="1917072"/>
                </a:lnTo>
                <a:lnTo>
                  <a:pt x="8975485" y="1920298"/>
                </a:lnTo>
                <a:lnTo>
                  <a:pt x="8969159" y="1919598"/>
                </a:lnTo>
                <a:lnTo>
                  <a:pt x="8964196" y="1917373"/>
                </a:lnTo>
                <a:cubicBezTo>
                  <a:pt x="8955841" y="1925324"/>
                  <a:pt x="8956668" y="1934272"/>
                  <a:pt x="8930136" y="1914185"/>
                </a:cubicBezTo>
                <a:cubicBezTo>
                  <a:pt x="8899182" y="1915205"/>
                  <a:pt x="8790451" y="1929860"/>
                  <a:pt x="8753592" y="1933417"/>
                </a:cubicBezTo>
                <a:cubicBezTo>
                  <a:pt x="8720970" y="1944137"/>
                  <a:pt x="8749345" y="1930476"/>
                  <a:pt x="8708995" y="1935518"/>
                </a:cubicBezTo>
                <a:cubicBezTo>
                  <a:pt x="8672757" y="1955053"/>
                  <a:pt x="8640293" y="1938613"/>
                  <a:pt x="8597219" y="1944090"/>
                </a:cubicBezTo>
                <a:lnTo>
                  <a:pt x="8526378" y="1929248"/>
                </a:lnTo>
                <a:lnTo>
                  <a:pt x="8512131" y="1935163"/>
                </a:lnTo>
                <a:lnTo>
                  <a:pt x="8507315" y="1938164"/>
                </a:lnTo>
                <a:cubicBezTo>
                  <a:pt x="8503797" y="1939941"/>
                  <a:pt x="8501196" y="1940752"/>
                  <a:pt x="8499116" y="1940902"/>
                </a:cubicBezTo>
                <a:lnTo>
                  <a:pt x="8498742" y="1940723"/>
                </a:lnTo>
                <a:lnTo>
                  <a:pt x="8491397" y="1943773"/>
                </a:lnTo>
                <a:lnTo>
                  <a:pt x="8368330" y="1957815"/>
                </a:lnTo>
                <a:cubicBezTo>
                  <a:pt x="8363173" y="1959840"/>
                  <a:pt x="8358881" y="1959492"/>
                  <a:pt x="8354947" y="1958009"/>
                </a:cubicBezTo>
                <a:lnTo>
                  <a:pt x="8321252" y="1974587"/>
                </a:lnTo>
                <a:lnTo>
                  <a:pt x="8315581" y="1974913"/>
                </a:lnTo>
                <a:lnTo>
                  <a:pt x="8296322" y="1988808"/>
                </a:lnTo>
                <a:lnTo>
                  <a:pt x="8285424" y="1994631"/>
                </a:lnTo>
                <a:lnTo>
                  <a:pt x="8284298" y="1999074"/>
                </a:lnTo>
                <a:cubicBezTo>
                  <a:pt x="8281994" y="2002319"/>
                  <a:pt x="8277300" y="2004967"/>
                  <a:pt x="8267224" y="2006249"/>
                </a:cubicBezTo>
                <a:lnTo>
                  <a:pt x="8264525" y="2006019"/>
                </a:lnTo>
                <a:lnTo>
                  <a:pt x="8253181" y="2015862"/>
                </a:lnTo>
                <a:cubicBezTo>
                  <a:pt x="8250007" y="2019712"/>
                  <a:pt x="8247795" y="2023994"/>
                  <a:pt x="8246982" y="2028854"/>
                </a:cubicBezTo>
                <a:cubicBezTo>
                  <a:pt x="8182975" y="2025947"/>
                  <a:pt x="8148279" y="2060069"/>
                  <a:pt x="8091420" y="2075015"/>
                </a:cubicBezTo>
                <a:cubicBezTo>
                  <a:pt x="8026616" y="2098157"/>
                  <a:pt x="7968218" y="2119393"/>
                  <a:pt x="7906555" y="2116988"/>
                </a:cubicBezTo>
                <a:cubicBezTo>
                  <a:pt x="7836267" y="2131900"/>
                  <a:pt x="7782114" y="2134131"/>
                  <a:pt x="7719893" y="2142703"/>
                </a:cubicBezTo>
                <a:lnTo>
                  <a:pt x="7615495" y="2139232"/>
                </a:lnTo>
                <a:lnTo>
                  <a:pt x="7528691" y="2145060"/>
                </a:lnTo>
                <a:lnTo>
                  <a:pt x="7520719" y="2147613"/>
                </a:lnTo>
                <a:cubicBezTo>
                  <a:pt x="7515141" y="2148952"/>
                  <a:pt x="7511320" y="2149302"/>
                  <a:pt x="7508559" y="2148948"/>
                </a:cubicBezTo>
                <a:lnTo>
                  <a:pt x="7508188" y="2148621"/>
                </a:lnTo>
                <a:lnTo>
                  <a:pt x="7496943" y="2150573"/>
                </a:lnTo>
                <a:lnTo>
                  <a:pt x="7219707" y="2156680"/>
                </a:lnTo>
                <a:lnTo>
                  <a:pt x="7202249" y="2161230"/>
                </a:lnTo>
                <a:lnTo>
                  <a:pt x="7198152" y="2166588"/>
                </a:lnTo>
                <a:cubicBezTo>
                  <a:pt x="7193259" y="2170111"/>
                  <a:pt x="7185654" y="2172250"/>
                  <a:pt x="7171956" y="2171236"/>
                </a:cubicBezTo>
                <a:lnTo>
                  <a:pt x="7098136" y="2183464"/>
                </a:lnTo>
                <a:cubicBezTo>
                  <a:pt x="7062296" y="2184442"/>
                  <a:pt x="7051336" y="2185419"/>
                  <a:pt x="7019644" y="2183090"/>
                </a:cubicBezTo>
                <a:cubicBezTo>
                  <a:pt x="6938675" y="2194028"/>
                  <a:pt x="6944793" y="2218194"/>
                  <a:pt x="6905294" y="2212596"/>
                </a:cubicBezTo>
                <a:cubicBezTo>
                  <a:pt x="6873070" y="2207388"/>
                  <a:pt x="6789137" y="2226462"/>
                  <a:pt x="6709370" y="2240551"/>
                </a:cubicBezTo>
                <a:cubicBezTo>
                  <a:pt x="6650254" y="2250006"/>
                  <a:pt x="6629253" y="2264107"/>
                  <a:pt x="6550602" y="2269327"/>
                </a:cubicBezTo>
                <a:cubicBezTo>
                  <a:pt x="6473302" y="2313417"/>
                  <a:pt x="6410843" y="2289694"/>
                  <a:pt x="6318708" y="2316127"/>
                </a:cubicBezTo>
                <a:cubicBezTo>
                  <a:pt x="6298698" y="2331649"/>
                  <a:pt x="6210439" y="2314456"/>
                  <a:pt x="6169822" y="2318214"/>
                </a:cubicBezTo>
                <a:cubicBezTo>
                  <a:pt x="6129203" y="2321972"/>
                  <a:pt x="6091688" y="2335520"/>
                  <a:pt x="6074996" y="2338676"/>
                </a:cubicBezTo>
                <a:lnTo>
                  <a:pt x="6069677" y="2337139"/>
                </a:lnTo>
                <a:lnTo>
                  <a:pt x="6049786" y="2337822"/>
                </a:lnTo>
                <a:lnTo>
                  <a:pt x="6042433" y="2329473"/>
                </a:lnTo>
                <a:lnTo>
                  <a:pt x="6011238" y="2324380"/>
                </a:lnTo>
                <a:cubicBezTo>
                  <a:pt x="5999830" y="2323793"/>
                  <a:pt x="5971276" y="2324706"/>
                  <a:pt x="5958523" y="2328024"/>
                </a:cubicBezTo>
                <a:lnTo>
                  <a:pt x="5760067" y="2343716"/>
                </a:lnTo>
                <a:lnTo>
                  <a:pt x="5628108" y="2344739"/>
                </a:lnTo>
                <a:lnTo>
                  <a:pt x="5472054" y="2330719"/>
                </a:lnTo>
                <a:cubicBezTo>
                  <a:pt x="5479284" y="2317691"/>
                  <a:pt x="5440157" y="2331757"/>
                  <a:pt x="5433909" y="2319466"/>
                </a:cubicBezTo>
                <a:cubicBezTo>
                  <a:pt x="5430517" y="2309434"/>
                  <a:pt x="5392976" y="2304750"/>
                  <a:pt x="5382817" y="2301764"/>
                </a:cubicBezTo>
                <a:lnTo>
                  <a:pt x="5262912" y="2281347"/>
                </a:lnTo>
                <a:cubicBezTo>
                  <a:pt x="5252746" y="2281163"/>
                  <a:pt x="5231699" y="2272853"/>
                  <a:pt x="5224109" y="2270223"/>
                </a:cubicBezTo>
                <a:lnTo>
                  <a:pt x="5175808" y="2267233"/>
                </a:lnTo>
                <a:lnTo>
                  <a:pt x="5157702" y="2260010"/>
                </a:lnTo>
                <a:lnTo>
                  <a:pt x="5143747" y="2256610"/>
                </a:lnTo>
                <a:lnTo>
                  <a:pt x="5140744" y="2254509"/>
                </a:lnTo>
                <a:cubicBezTo>
                  <a:pt x="5135026" y="2250469"/>
                  <a:pt x="5129229" y="2246658"/>
                  <a:pt x="5122807" y="2243656"/>
                </a:cubicBezTo>
                <a:cubicBezTo>
                  <a:pt x="5109467" y="2272275"/>
                  <a:pt x="5066004" y="2222839"/>
                  <a:pt x="5066938" y="2250227"/>
                </a:cubicBezTo>
                <a:cubicBezTo>
                  <a:pt x="5029345" y="2238711"/>
                  <a:pt x="5040096" y="2267800"/>
                  <a:pt x="5012662" y="2233846"/>
                </a:cubicBezTo>
                <a:cubicBezTo>
                  <a:pt x="4938174" y="2234229"/>
                  <a:pt x="4917504" y="2247236"/>
                  <a:pt x="4841589" y="2209829"/>
                </a:cubicBezTo>
                <a:cubicBezTo>
                  <a:pt x="4807890" y="2193187"/>
                  <a:pt x="4785258" y="2182041"/>
                  <a:pt x="4763595" y="2182061"/>
                </a:cubicBezTo>
                <a:cubicBezTo>
                  <a:pt x="4742475" y="2177561"/>
                  <a:pt x="4730631" y="2174738"/>
                  <a:pt x="4724334" y="2173047"/>
                </a:cubicBezTo>
                <a:lnTo>
                  <a:pt x="4722324" y="2172298"/>
                </a:lnTo>
                <a:lnTo>
                  <a:pt x="4723259" y="2172087"/>
                </a:lnTo>
                <a:cubicBezTo>
                  <a:pt x="4722296" y="2171445"/>
                  <a:pt x="4719415" y="2170839"/>
                  <a:pt x="4718350" y="2170817"/>
                </a:cubicBezTo>
                <a:lnTo>
                  <a:pt x="4722324" y="2172298"/>
                </a:lnTo>
                <a:lnTo>
                  <a:pt x="4716674" y="2173573"/>
                </a:lnTo>
                <a:cubicBezTo>
                  <a:pt x="4681300" y="2166617"/>
                  <a:pt x="4525895" y="2165809"/>
                  <a:pt x="4516962" y="2163671"/>
                </a:cubicBezTo>
                <a:cubicBezTo>
                  <a:pt x="4458971" y="2150559"/>
                  <a:pt x="4463810" y="2149818"/>
                  <a:pt x="4429691" y="2153020"/>
                </a:cubicBezTo>
                <a:cubicBezTo>
                  <a:pt x="4424455" y="2156391"/>
                  <a:pt x="4370126" y="2150097"/>
                  <a:pt x="4364023" y="2151674"/>
                </a:cubicBezTo>
                <a:lnTo>
                  <a:pt x="4318114" y="2158289"/>
                </a:lnTo>
                <a:lnTo>
                  <a:pt x="4316258" y="2156948"/>
                </a:lnTo>
                <a:cubicBezTo>
                  <a:pt x="4307275" y="2153577"/>
                  <a:pt x="4301145" y="2153578"/>
                  <a:pt x="4296292" y="2155069"/>
                </a:cubicBezTo>
                <a:lnTo>
                  <a:pt x="4291212" y="2157986"/>
                </a:lnTo>
                <a:lnTo>
                  <a:pt x="4277290" y="2157740"/>
                </a:lnTo>
                <a:lnTo>
                  <a:pt x="4249265" y="2160064"/>
                </a:lnTo>
                <a:lnTo>
                  <a:pt x="4203199" y="2157269"/>
                </a:lnTo>
                <a:cubicBezTo>
                  <a:pt x="4203096" y="2156849"/>
                  <a:pt x="4202995" y="2156430"/>
                  <a:pt x="4202893" y="2156010"/>
                </a:cubicBezTo>
                <a:cubicBezTo>
                  <a:pt x="4201267" y="2153173"/>
                  <a:pt x="4198292" y="2151054"/>
                  <a:pt x="4192396" y="2150376"/>
                </a:cubicBezTo>
                <a:cubicBezTo>
                  <a:pt x="4205365" y="2133087"/>
                  <a:pt x="4162425" y="2134982"/>
                  <a:pt x="4143893" y="2134511"/>
                </a:cubicBezTo>
                <a:cubicBezTo>
                  <a:pt x="4125868" y="2127445"/>
                  <a:pt x="4100250" y="2113865"/>
                  <a:pt x="4084245" y="2107978"/>
                </a:cubicBezTo>
                <a:lnTo>
                  <a:pt x="4075694" y="2107143"/>
                </a:lnTo>
                <a:cubicBezTo>
                  <a:pt x="4075655" y="2107042"/>
                  <a:pt x="4075614" y="2106943"/>
                  <a:pt x="4075575" y="2106844"/>
                </a:cubicBezTo>
                <a:cubicBezTo>
                  <a:pt x="4073829" y="2106060"/>
                  <a:pt x="4071057" y="2105559"/>
                  <a:pt x="4066658" y="2105400"/>
                </a:cubicBezTo>
                <a:lnTo>
                  <a:pt x="4060102" y="2105618"/>
                </a:lnTo>
                <a:lnTo>
                  <a:pt x="4043512" y="2103997"/>
                </a:lnTo>
                <a:lnTo>
                  <a:pt x="4038145" y="2101563"/>
                </a:lnTo>
                <a:lnTo>
                  <a:pt x="4036511" y="2097896"/>
                </a:lnTo>
                <a:lnTo>
                  <a:pt x="4034926" y="2098131"/>
                </a:lnTo>
                <a:cubicBezTo>
                  <a:pt x="4022576" y="2102995"/>
                  <a:pt x="4018025" y="2111371"/>
                  <a:pt x="4005686" y="2085563"/>
                </a:cubicBezTo>
                <a:lnTo>
                  <a:pt x="3937994" y="2068106"/>
                </a:lnTo>
                <a:cubicBezTo>
                  <a:pt x="3921658" y="2075830"/>
                  <a:pt x="3909686" y="2071141"/>
                  <a:pt x="3898423" y="2062451"/>
                </a:cubicBezTo>
                <a:cubicBezTo>
                  <a:pt x="3862243" y="2062947"/>
                  <a:pt x="3830779" y="2049077"/>
                  <a:pt x="3790908" y="2042213"/>
                </a:cubicBezTo>
                <a:cubicBezTo>
                  <a:pt x="3742158" y="2027507"/>
                  <a:pt x="3726280" y="2025530"/>
                  <a:pt x="3683661" y="2018290"/>
                </a:cubicBezTo>
                <a:lnTo>
                  <a:pt x="3611183" y="1986019"/>
                </a:lnTo>
                <a:lnTo>
                  <a:pt x="3605003" y="1987381"/>
                </a:lnTo>
                <a:cubicBezTo>
                  <a:pt x="3600731" y="1988000"/>
                  <a:pt x="3597877" y="1988000"/>
                  <a:pt x="3595884" y="1987545"/>
                </a:cubicBezTo>
                <a:lnTo>
                  <a:pt x="3595649" y="1987276"/>
                </a:lnTo>
                <a:lnTo>
                  <a:pt x="3587126" y="1987966"/>
                </a:lnTo>
                <a:cubicBezTo>
                  <a:pt x="3572774" y="1989757"/>
                  <a:pt x="3550540" y="1975558"/>
                  <a:pt x="3537283" y="1978267"/>
                </a:cubicBezTo>
                <a:cubicBezTo>
                  <a:pt x="3515092" y="1973971"/>
                  <a:pt x="3489773" y="1980236"/>
                  <a:pt x="3474371" y="1974606"/>
                </a:cubicBezTo>
                <a:lnTo>
                  <a:pt x="3401876" y="1962558"/>
                </a:lnTo>
                <a:lnTo>
                  <a:pt x="3365036" y="1979510"/>
                </a:lnTo>
                <a:cubicBezTo>
                  <a:pt x="3361007" y="1981808"/>
                  <a:pt x="3355145" y="1982886"/>
                  <a:pt x="3345174" y="1981192"/>
                </a:cubicBezTo>
                <a:lnTo>
                  <a:pt x="3342846" y="1980217"/>
                </a:lnTo>
                <a:cubicBezTo>
                  <a:pt x="3337528" y="1982688"/>
                  <a:pt x="3296694" y="1983818"/>
                  <a:pt x="3263504" y="1986094"/>
                </a:cubicBezTo>
                <a:cubicBezTo>
                  <a:pt x="3210873" y="1988435"/>
                  <a:pt x="3204538" y="1996407"/>
                  <a:pt x="3143704" y="1993869"/>
                </a:cubicBezTo>
                <a:cubicBezTo>
                  <a:pt x="3083839" y="1995098"/>
                  <a:pt x="3073438" y="2001104"/>
                  <a:pt x="3031439" y="1996512"/>
                </a:cubicBezTo>
                <a:lnTo>
                  <a:pt x="2782717" y="2018333"/>
                </a:lnTo>
                <a:cubicBezTo>
                  <a:pt x="2720447" y="2045988"/>
                  <a:pt x="2718750" y="2015419"/>
                  <a:pt x="2647675" y="2028869"/>
                </a:cubicBezTo>
                <a:cubicBezTo>
                  <a:pt x="2583664" y="1968934"/>
                  <a:pt x="2609849" y="2007202"/>
                  <a:pt x="2569176" y="2002628"/>
                </a:cubicBezTo>
                <a:lnTo>
                  <a:pt x="2444403" y="2016529"/>
                </a:lnTo>
                <a:cubicBezTo>
                  <a:pt x="2412730" y="2033089"/>
                  <a:pt x="2355175" y="2003000"/>
                  <a:pt x="2316260" y="2024996"/>
                </a:cubicBezTo>
                <a:cubicBezTo>
                  <a:pt x="2277148" y="2025534"/>
                  <a:pt x="2234330" y="2021339"/>
                  <a:pt x="2209726" y="2019763"/>
                </a:cubicBezTo>
                <a:cubicBezTo>
                  <a:pt x="2172984" y="2016106"/>
                  <a:pt x="2131016" y="2007174"/>
                  <a:pt x="2095813" y="2003052"/>
                </a:cubicBezTo>
                <a:cubicBezTo>
                  <a:pt x="2078687" y="2016661"/>
                  <a:pt x="2046700" y="1994357"/>
                  <a:pt x="1998504" y="1995032"/>
                </a:cubicBezTo>
                <a:cubicBezTo>
                  <a:pt x="1979851" y="2010679"/>
                  <a:pt x="1965997" y="1995296"/>
                  <a:pt x="1929320" y="2016977"/>
                </a:cubicBezTo>
                <a:cubicBezTo>
                  <a:pt x="1927506" y="2015185"/>
                  <a:pt x="1925308" y="2013558"/>
                  <a:pt x="1922798" y="2012146"/>
                </a:cubicBezTo>
                <a:cubicBezTo>
                  <a:pt x="1908224" y="2003952"/>
                  <a:pt x="1886476" y="2004665"/>
                  <a:pt x="1874228" y="2013741"/>
                </a:cubicBezTo>
                <a:cubicBezTo>
                  <a:pt x="1844711" y="2028500"/>
                  <a:pt x="1815838" y="2036277"/>
                  <a:pt x="1787803" y="2041363"/>
                </a:cubicBezTo>
                <a:lnTo>
                  <a:pt x="1739352" y="2036312"/>
                </a:lnTo>
                <a:cubicBezTo>
                  <a:pt x="1720756" y="2032746"/>
                  <a:pt x="1697809" y="2023837"/>
                  <a:pt x="1676219" y="2019963"/>
                </a:cubicBezTo>
                <a:cubicBezTo>
                  <a:pt x="1653856" y="2018758"/>
                  <a:pt x="1629782" y="2025363"/>
                  <a:pt x="1609817" y="2013066"/>
                </a:cubicBezTo>
                <a:cubicBezTo>
                  <a:pt x="1570834" y="2001390"/>
                  <a:pt x="1525521" y="2021545"/>
                  <a:pt x="1497258" y="1987476"/>
                </a:cubicBezTo>
                <a:cubicBezTo>
                  <a:pt x="1419429" y="1972767"/>
                  <a:pt x="1265224" y="1952754"/>
                  <a:pt x="1151127" y="1938041"/>
                </a:cubicBezTo>
                <a:cubicBezTo>
                  <a:pt x="1044820" y="1928230"/>
                  <a:pt x="911490" y="1929978"/>
                  <a:pt x="859417" y="1928608"/>
                </a:cubicBezTo>
                <a:lnTo>
                  <a:pt x="838688" y="1929821"/>
                </a:lnTo>
                <a:cubicBezTo>
                  <a:pt x="829380" y="1926412"/>
                  <a:pt x="823010" y="1926387"/>
                  <a:pt x="817957" y="1927857"/>
                </a:cubicBezTo>
                <a:lnTo>
                  <a:pt x="812654" y="1930751"/>
                </a:lnTo>
                <a:lnTo>
                  <a:pt x="721195" y="1929661"/>
                </a:lnTo>
                <a:cubicBezTo>
                  <a:pt x="721095" y="1929241"/>
                  <a:pt x="720991" y="1928820"/>
                  <a:pt x="720890" y="1928399"/>
                </a:cubicBezTo>
                <a:cubicBezTo>
                  <a:pt x="719222" y="1925556"/>
                  <a:pt x="716144" y="1923424"/>
                  <a:pt x="710023" y="1922722"/>
                </a:cubicBezTo>
                <a:cubicBezTo>
                  <a:pt x="689532" y="1914633"/>
                  <a:pt x="619665" y="1887450"/>
                  <a:pt x="597940" y="1879864"/>
                </a:cubicBezTo>
                <a:cubicBezTo>
                  <a:pt x="587430" y="1879265"/>
                  <a:pt x="583862" y="1877622"/>
                  <a:pt x="579683" y="1877212"/>
                </a:cubicBezTo>
                <a:lnTo>
                  <a:pt x="572865" y="1877401"/>
                </a:lnTo>
                <a:cubicBezTo>
                  <a:pt x="550627" y="1871095"/>
                  <a:pt x="474197" y="1846680"/>
                  <a:pt x="446247" y="1839371"/>
                </a:cubicBezTo>
                <a:cubicBezTo>
                  <a:pt x="429213" y="1847023"/>
                  <a:pt x="416808" y="1842285"/>
                  <a:pt x="405163" y="1833548"/>
                </a:cubicBezTo>
                <a:cubicBezTo>
                  <a:pt x="367566" y="1833890"/>
                  <a:pt x="334968" y="1819885"/>
                  <a:pt x="293583" y="1812852"/>
                </a:cubicBezTo>
                <a:lnTo>
                  <a:pt x="119529" y="1761047"/>
                </a:lnTo>
                <a:cubicBezTo>
                  <a:pt x="73377" y="1751937"/>
                  <a:pt x="36403" y="1759579"/>
                  <a:pt x="16674" y="1758191"/>
                </a:cubicBezTo>
                <a:lnTo>
                  <a:pt x="1150" y="1752722"/>
                </a:lnTo>
                <a:cubicBezTo>
                  <a:pt x="-1438" y="1496726"/>
                  <a:pt x="1148" y="514333"/>
                  <a:pt x="1148" y="222213"/>
                </a:cubicBezTo>
                <a:lnTo>
                  <a:pt x="1148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D3B361-9CB4-064A-902B-6DDE6154F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158" y="609601"/>
            <a:ext cx="7513091" cy="1216024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proper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B7FAB-5887-9A4E-9A39-8A6D568D6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158" y="2435226"/>
            <a:ext cx="7410734" cy="3819151"/>
          </a:xfrm>
        </p:spPr>
        <p:txBody>
          <a:bodyPr anchor="t">
            <a:normAutofit/>
          </a:bodyPr>
          <a:lstStyle/>
          <a:p>
            <a:pPr lvl="1"/>
            <a:r>
              <a:rPr lang="en-US" sz="2800" b="1" i="1" dirty="0"/>
              <a:t>2 Timothy 3:16-17 </a:t>
            </a:r>
            <a:r>
              <a:rPr lang="en-US" sz="2800" dirty="0"/>
              <a:t> </a:t>
            </a:r>
          </a:p>
          <a:p>
            <a:pPr lvl="2"/>
            <a:r>
              <a:rPr lang="en-US" sz="2400" dirty="0"/>
              <a:t>All scripture is profitable… and can equip one for every good work</a:t>
            </a:r>
          </a:p>
          <a:p>
            <a:pPr lvl="1"/>
            <a:r>
              <a:rPr lang="en-US" sz="2800" b="1" i="1" dirty="0"/>
              <a:t>Hebrews 4:12</a:t>
            </a:r>
          </a:p>
          <a:p>
            <a:pPr lvl="2"/>
            <a:r>
              <a:rPr lang="en-US" sz="2400" dirty="0"/>
              <a:t>The word of God is more powerful than any two-edged sword</a:t>
            </a:r>
          </a:p>
          <a:p>
            <a:pPr lvl="1"/>
            <a:r>
              <a:rPr lang="en-US" sz="2800" b="1" i="1" dirty="0"/>
              <a:t>1 Peter 4:11</a:t>
            </a:r>
            <a:r>
              <a:rPr lang="en-US" sz="2800" dirty="0"/>
              <a:t> </a:t>
            </a:r>
          </a:p>
          <a:p>
            <a:pPr lvl="2"/>
            <a:r>
              <a:rPr lang="en-US" sz="2400" dirty="0"/>
              <a:t>If anyone speaks let him speak as the oracles of God</a:t>
            </a:r>
          </a:p>
          <a:p>
            <a:pPr lvl="2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38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819EC06-95FA-4182-A069-1FA626C7A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8EB1A4A-D79A-42CF-8F0E-83C097672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60" y="2992"/>
            <a:ext cx="9144861" cy="2344739"/>
          </a:xfrm>
          <a:custGeom>
            <a:avLst/>
            <a:gdLst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50277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522499 w 12192001"/>
              <a:gd name="connsiteY26" fmla="*/ 1207528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37318 w 12192001"/>
              <a:gd name="connsiteY70" fmla="*/ 1920435 h 2344739"/>
              <a:gd name="connsiteX71" fmla="*/ 9113812 w 12192001"/>
              <a:gd name="connsiteY71" fmla="*/ 1919069 h 2344739"/>
              <a:gd name="connsiteX72" fmla="*/ 9053453 w 12192001"/>
              <a:gd name="connsiteY72" fmla="*/ 1910755 h 2344739"/>
              <a:gd name="connsiteX73" fmla="*/ 9005486 w 12192001"/>
              <a:gd name="connsiteY73" fmla="*/ 1914040 h 2344739"/>
              <a:gd name="connsiteX74" fmla="*/ 9005201 w 12192001"/>
              <a:gd name="connsiteY74" fmla="*/ 1913800 h 2344739"/>
              <a:gd name="connsiteX75" fmla="*/ 8996232 w 12192001"/>
              <a:gd name="connsiteY75" fmla="*/ 1915011 h 2344739"/>
              <a:gd name="connsiteX76" fmla="*/ 8990394 w 12192001"/>
              <a:gd name="connsiteY76" fmla="*/ 1917072 h 2344739"/>
              <a:gd name="connsiteX77" fmla="*/ 8974337 w 12192001"/>
              <a:gd name="connsiteY77" fmla="*/ 1920298 h 2344739"/>
              <a:gd name="connsiteX78" fmla="*/ 8968011 w 12192001"/>
              <a:gd name="connsiteY78" fmla="*/ 1919598 h 2344739"/>
              <a:gd name="connsiteX79" fmla="*/ 8963048 w 12192001"/>
              <a:gd name="connsiteY79" fmla="*/ 1917373 h 2344739"/>
              <a:gd name="connsiteX80" fmla="*/ 8928988 w 12192001"/>
              <a:gd name="connsiteY80" fmla="*/ 1914185 h 2344739"/>
              <a:gd name="connsiteX81" fmla="*/ 8752444 w 12192001"/>
              <a:gd name="connsiteY81" fmla="*/ 1933417 h 2344739"/>
              <a:gd name="connsiteX82" fmla="*/ 8707847 w 12192001"/>
              <a:gd name="connsiteY82" fmla="*/ 1935518 h 2344739"/>
              <a:gd name="connsiteX83" fmla="*/ 8596071 w 12192001"/>
              <a:gd name="connsiteY83" fmla="*/ 1944090 h 2344739"/>
              <a:gd name="connsiteX84" fmla="*/ 8525230 w 12192001"/>
              <a:gd name="connsiteY84" fmla="*/ 1929248 h 2344739"/>
              <a:gd name="connsiteX85" fmla="*/ 8510983 w 12192001"/>
              <a:gd name="connsiteY85" fmla="*/ 1935163 h 2344739"/>
              <a:gd name="connsiteX86" fmla="*/ 8506167 w 12192001"/>
              <a:gd name="connsiteY86" fmla="*/ 1938164 h 2344739"/>
              <a:gd name="connsiteX87" fmla="*/ 8497968 w 12192001"/>
              <a:gd name="connsiteY87" fmla="*/ 1940902 h 2344739"/>
              <a:gd name="connsiteX88" fmla="*/ 8497594 w 12192001"/>
              <a:gd name="connsiteY88" fmla="*/ 1940723 h 2344739"/>
              <a:gd name="connsiteX89" fmla="*/ 8490249 w 12192001"/>
              <a:gd name="connsiteY89" fmla="*/ 1943773 h 2344739"/>
              <a:gd name="connsiteX90" fmla="*/ 8367182 w 12192001"/>
              <a:gd name="connsiteY90" fmla="*/ 1957815 h 2344739"/>
              <a:gd name="connsiteX91" fmla="*/ 8353799 w 12192001"/>
              <a:gd name="connsiteY91" fmla="*/ 1958009 h 2344739"/>
              <a:gd name="connsiteX92" fmla="*/ 8352373 w 12192001"/>
              <a:gd name="connsiteY92" fmla="*/ 1957169 h 2344739"/>
              <a:gd name="connsiteX93" fmla="*/ 8320104 w 12192001"/>
              <a:gd name="connsiteY93" fmla="*/ 1974587 h 2344739"/>
              <a:gd name="connsiteX94" fmla="*/ 8314433 w 12192001"/>
              <a:gd name="connsiteY94" fmla="*/ 1974913 h 2344739"/>
              <a:gd name="connsiteX95" fmla="*/ 8295174 w 12192001"/>
              <a:gd name="connsiteY95" fmla="*/ 1988808 h 2344739"/>
              <a:gd name="connsiteX96" fmla="*/ 8284276 w 12192001"/>
              <a:gd name="connsiteY96" fmla="*/ 1994631 h 2344739"/>
              <a:gd name="connsiteX97" fmla="*/ 8283150 w 12192001"/>
              <a:gd name="connsiteY97" fmla="*/ 1999074 h 2344739"/>
              <a:gd name="connsiteX98" fmla="*/ 8266076 w 12192001"/>
              <a:gd name="connsiteY98" fmla="*/ 2006249 h 2344739"/>
              <a:gd name="connsiteX99" fmla="*/ 8263377 w 12192001"/>
              <a:gd name="connsiteY99" fmla="*/ 2006019 h 2344739"/>
              <a:gd name="connsiteX100" fmla="*/ 8252033 w 12192001"/>
              <a:gd name="connsiteY100" fmla="*/ 2015862 h 2344739"/>
              <a:gd name="connsiteX101" fmla="*/ 8245834 w 12192001"/>
              <a:gd name="connsiteY101" fmla="*/ 2028854 h 2344739"/>
              <a:gd name="connsiteX102" fmla="*/ 8090272 w 12192001"/>
              <a:gd name="connsiteY102" fmla="*/ 2075015 h 2344739"/>
              <a:gd name="connsiteX103" fmla="*/ 7905407 w 12192001"/>
              <a:gd name="connsiteY103" fmla="*/ 2116988 h 2344739"/>
              <a:gd name="connsiteX104" fmla="*/ 7718745 w 12192001"/>
              <a:gd name="connsiteY104" fmla="*/ 2142703 h 2344739"/>
              <a:gd name="connsiteX105" fmla="*/ 7614347 w 12192001"/>
              <a:gd name="connsiteY105" fmla="*/ 2139232 h 2344739"/>
              <a:gd name="connsiteX106" fmla="*/ 7527543 w 12192001"/>
              <a:gd name="connsiteY106" fmla="*/ 2145060 h 2344739"/>
              <a:gd name="connsiteX107" fmla="*/ 7519571 w 12192001"/>
              <a:gd name="connsiteY107" fmla="*/ 2147613 h 2344739"/>
              <a:gd name="connsiteX108" fmla="*/ 7507411 w 12192001"/>
              <a:gd name="connsiteY108" fmla="*/ 2148948 h 2344739"/>
              <a:gd name="connsiteX109" fmla="*/ 7507040 w 12192001"/>
              <a:gd name="connsiteY109" fmla="*/ 2148621 h 2344739"/>
              <a:gd name="connsiteX110" fmla="*/ 7495795 w 12192001"/>
              <a:gd name="connsiteY110" fmla="*/ 2150573 h 2344739"/>
              <a:gd name="connsiteX111" fmla="*/ 7405391 w 12192001"/>
              <a:gd name="connsiteY111" fmla="*/ 2142468 h 2344739"/>
              <a:gd name="connsiteX112" fmla="*/ 7312180 w 12192001"/>
              <a:gd name="connsiteY112" fmla="*/ 2132873 h 2344739"/>
              <a:gd name="connsiteX113" fmla="*/ 7310853 w 12192001"/>
              <a:gd name="connsiteY113" fmla="*/ 2131431 h 2344739"/>
              <a:gd name="connsiteX114" fmla="*/ 7218559 w 12192001"/>
              <a:gd name="connsiteY114" fmla="*/ 2156680 h 2344739"/>
              <a:gd name="connsiteX115" fmla="*/ 7201101 w 12192001"/>
              <a:gd name="connsiteY115" fmla="*/ 2161230 h 2344739"/>
              <a:gd name="connsiteX116" fmla="*/ 7197004 w 12192001"/>
              <a:gd name="connsiteY116" fmla="*/ 2166588 h 2344739"/>
              <a:gd name="connsiteX117" fmla="*/ 7170808 w 12192001"/>
              <a:gd name="connsiteY117" fmla="*/ 2171236 h 2344739"/>
              <a:gd name="connsiteX118" fmla="*/ 7096988 w 12192001"/>
              <a:gd name="connsiteY118" fmla="*/ 2183464 h 2344739"/>
              <a:gd name="connsiteX119" fmla="*/ 7018496 w 12192001"/>
              <a:gd name="connsiteY119" fmla="*/ 2183090 h 2344739"/>
              <a:gd name="connsiteX120" fmla="*/ 6904146 w 12192001"/>
              <a:gd name="connsiteY120" fmla="*/ 2212596 h 2344739"/>
              <a:gd name="connsiteX121" fmla="*/ 6708222 w 12192001"/>
              <a:gd name="connsiteY121" fmla="*/ 2240551 h 2344739"/>
              <a:gd name="connsiteX122" fmla="*/ 6549454 w 12192001"/>
              <a:gd name="connsiteY122" fmla="*/ 2269327 h 2344739"/>
              <a:gd name="connsiteX123" fmla="*/ 6317560 w 12192001"/>
              <a:gd name="connsiteY123" fmla="*/ 2316127 h 2344739"/>
              <a:gd name="connsiteX124" fmla="*/ 6168674 w 12192001"/>
              <a:gd name="connsiteY124" fmla="*/ 2318214 h 2344739"/>
              <a:gd name="connsiteX125" fmla="*/ 6073848 w 12192001"/>
              <a:gd name="connsiteY125" fmla="*/ 2338676 h 2344739"/>
              <a:gd name="connsiteX126" fmla="*/ 6068529 w 12192001"/>
              <a:gd name="connsiteY126" fmla="*/ 2337139 h 2344739"/>
              <a:gd name="connsiteX127" fmla="*/ 6048638 w 12192001"/>
              <a:gd name="connsiteY127" fmla="*/ 2337822 h 2344739"/>
              <a:gd name="connsiteX128" fmla="*/ 6041285 w 12192001"/>
              <a:gd name="connsiteY128" fmla="*/ 2329473 h 2344739"/>
              <a:gd name="connsiteX129" fmla="*/ 6010090 w 12192001"/>
              <a:gd name="connsiteY129" fmla="*/ 2324380 h 2344739"/>
              <a:gd name="connsiteX130" fmla="*/ 5957375 w 12192001"/>
              <a:gd name="connsiteY130" fmla="*/ 2328024 h 2344739"/>
              <a:gd name="connsiteX131" fmla="*/ 5758919 w 12192001"/>
              <a:gd name="connsiteY131" fmla="*/ 2343716 h 2344739"/>
              <a:gd name="connsiteX132" fmla="*/ 5626960 w 12192001"/>
              <a:gd name="connsiteY132" fmla="*/ 2344739 h 2344739"/>
              <a:gd name="connsiteX133" fmla="*/ 5470906 w 12192001"/>
              <a:gd name="connsiteY133" fmla="*/ 2330719 h 2344739"/>
              <a:gd name="connsiteX134" fmla="*/ 5432761 w 12192001"/>
              <a:gd name="connsiteY134" fmla="*/ 2319466 h 2344739"/>
              <a:gd name="connsiteX135" fmla="*/ 5381669 w 12192001"/>
              <a:gd name="connsiteY135" fmla="*/ 2301764 h 2344739"/>
              <a:gd name="connsiteX136" fmla="*/ 5261764 w 12192001"/>
              <a:gd name="connsiteY136" fmla="*/ 2281347 h 2344739"/>
              <a:gd name="connsiteX137" fmla="*/ 5222961 w 12192001"/>
              <a:gd name="connsiteY137" fmla="*/ 2270223 h 2344739"/>
              <a:gd name="connsiteX138" fmla="*/ 5174660 w 12192001"/>
              <a:gd name="connsiteY138" fmla="*/ 2267233 h 2344739"/>
              <a:gd name="connsiteX139" fmla="*/ 5156554 w 12192001"/>
              <a:gd name="connsiteY139" fmla="*/ 2260010 h 2344739"/>
              <a:gd name="connsiteX140" fmla="*/ 5142599 w 12192001"/>
              <a:gd name="connsiteY140" fmla="*/ 2256610 h 2344739"/>
              <a:gd name="connsiteX141" fmla="*/ 5139596 w 12192001"/>
              <a:gd name="connsiteY141" fmla="*/ 2254509 h 2344739"/>
              <a:gd name="connsiteX142" fmla="*/ 5121659 w 12192001"/>
              <a:gd name="connsiteY142" fmla="*/ 2243656 h 2344739"/>
              <a:gd name="connsiteX143" fmla="*/ 5065790 w 12192001"/>
              <a:gd name="connsiteY143" fmla="*/ 2250227 h 2344739"/>
              <a:gd name="connsiteX144" fmla="*/ 5011514 w 12192001"/>
              <a:gd name="connsiteY144" fmla="*/ 2233846 h 2344739"/>
              <a:gd name="connsiteX145" fmla="*/ 4840441 w 12192001"/>
              <a:gd name="connsiteY145" fmla="*/ 2209829 h 2344739"/>
              <a:gd name="connsiteX146" fmla="*/ 4762447 w 12192001"/>
              <a:gd name="connsiteY146" fmla="*/ 2182061 h 2344739"/>
              <a:gd name="connsiteX147" fmla="*/ 4723186 w 12192001"/>
              <a:gd name="connsiteY147" fmla="*/ 2173047 h 2344739"/>
              <a:gd name="connsiteX148" fmla="*/ 4721176 w 12192001"/>
              <a:gd name="connsiteY148" fmla="*/ 2172298 h 2344739"/>
              <a:gd name="connsiteX149" fmla="*/ 4722111 w 12192001"/>
              <a:gd name="connsiteY149" fmla="*/ 2172087 h 2344739"/>
              <a:gd name="connsiteX150" fmla="*/ 4717202 w 12192001"/>
              <a:gd name="connsiteY150" fmla="*/ 2170817 h 2344739"/>
              <a:gd name="connsiteX151" fmla="*/ 4721176 w 12192001"/>
              <a:gd name="connsiteY151" fmla="*/ 2172298 h 2344739"/>
              <a:gd name="connsiteX152" fmla="*/ 4715526 w 12192001"/>
              <a:gd name="connsiteY152" fmla="*/ 2173573 h 2344739"/>
              <a:gd name="connsiteX153" fmla="*/ 4515814 w 12192001"/>
              <a:gd name="connsiteY153" fmla="*/ 2163671 h 2344739"/>
              <a:gd name="connsiteX154" fmla="*/ 4428543 w 12192001"/>
              <a:gd name="connsiteY154" fmla="*/ 2153020 h 2344739"/>
              <a:gd name="connsiteX155" fmla="*/ 4362875 w 12192001"/>
              <a:gd name="connsiteY155" fmla="*/ 2151674 h 2344739"/>
              <a:gd name="connsiteX156" fmla="*/ 4316966 w 12192001"/>
              <a:gd name="connsiteY156" fmla="*/ 2158289 h 2344739"/>
              <a:gd name="connsiteX157" fmla="*/ 4315110 w 12192001"/>
              <a:gd name="connsiteY157" fmla="*/ 2156948 h 2344739"/>
              <a:gd name="connsiteX158" fmla="*/ 4295144 w 12192001"/>
              <a:gd name="connsiteY158" fmla="*/ 2155069 h 2344739"/>
              <a:gd name="connsiteX159" fmla="*/ 4290064 w 12192001"/>
              <a:gd name="connsiteY159" fmla="*/ 2157986 h 2344739"/>
              <a:gd name="connsiteX160" fmla="*/ 4276142 w 12192001"/>
              <a:gd name="connsiteY160" fmla="*/ 2157740 h 2344739"/>
              <a:gd name="connsiteX161" fmla="*/ 4248117 w 12192001"/>
              <a:gd name="connsiteY161" fmla="*/ 2160064 h 2344739"/>
              <a:gd name="connsiteX162" fmla="*/ 4202051 w 12192001"/>
              <a:gd name="connsiteY162" fmla="*/ 2157269 h 2344739"/>
              <a:gd name="connsiteX163" fmla="*/ 4201745 w 12192001"/>
              <a:gd name="connsiteY163" fmla="*/ 2156010 h 2344739"/>
              <a:gd name="connsiteX164" fmla="*/ 4191248 w 12192001"/>
              <a:gd name="connsiteY164" fmla="*/ 2150376 h 2344739"/>
              <a:gd name="connsiteX165" fmla="*/ 4142745 w 12192001"/>
              <a:gd name="connsiteY165" fmla="*/ 2134511 h 2344739"/>
              <a:gd name="connsiteX166" fmla="*/ 4083097 w 12192001"/>
              <a:gd name="connsiteY166" fmla="*/ 2107978 h 2344739"/>
              <a:gd name="connsiteX167" fmla="*/ 4074546 w 12192001"/>
              <a:gd name="connsiteY167" fmla="*/ 2107143 h 2344739"/>
              <a:gd name="connsiteX168" fmla="*/ 4074427 w 12192001"/>
              <a:gd name="connsiteY168" fmla="*/ 2106844 h 2344739"/>
              <a:gd name="connsiteX169" fmla="*/ 4065510 w 12192001"/>
              <a:gd name="connsiteY169" fmla="*/ 2105400 h 2344739"/>
              <a:gd name="connsiteX170" fmla="*/ 4058954 w 12192001"/>
              <a:gd name="connsiteY170" fmla="*/ 2105618 h 2344739"/>
              <a:gd name="connsiteX171" fmla="*/ 4042364 w 12192001"/>
              <a:gd name="connsiteY171" fmla="*/ 2103997 h 2344739"/>
              <a:gd name="connsiteX172" fmla="*/ 4036997 w 12192001"/>
              <a:gd name="connsiteY172" fmla="*/ 2101563 h 2344739"/>
              <a:gd name="connsiteX173" fmla="*/ 4035363 w 12192001"/>
              <a:gd name="connsiteY173" fmla="*/ 2097896 h 2344739"/>
              <a:gd name="connsiteX174" fmla="*/ 4033778 w 12192001"/>
              <a:gd name="connsiteY174" fmla="*/ 2098131 h 2344739"/>
              <a:gd name="connsiteX175" fmla="*/ 4004538 w 12192001"/>
              <a:gd name="connsiteY175" fmla="*/ 2085563 h 2344739"/>
              <a:gd name="connsiteX176" fmla="*/ 3936846 w 12192001"/>
              <a:gd name="connsiteY176" fmla="*/ 2068106 h 2344739"/>
              <a:gd name="connsiteX177" fmla="*/ 3897275 w 12192001"/>
              <a:gd name="connsiteY177" fmla="*/ 2062451 h 2344739"/>
              <a:gd name="connsiteX178" fmla="*/ 3789760 w 12192001"/>
              <a:gd name="connsiteY178" fmla="*/ 2042213 h 2344739"/>
              <a:gd name="connsiteX179" fmla="*/ 3682513 w 12192001"/>
              <a:gd name="connsiteY179" fmla="*/ 2018290 h 2344739"/>
              <a:gd name="connsiteX180" fmla="*/ 3610035 w 12192001"/>
              <a:gd name="connsiteY180" fmla="*/ 1986019 h 2344739"/>
              <a:gd name="connsiteX181" fmla="*/ 3603855 w 12192001"/>
              <a:gd name="connsiteY181" fmla="*/ 1987381 h 2344739"/>
              <a:gd name="connsiteX182" fmla="*/ 3594736 w 12192001"/>
              <a:gd name="connsiteY182" fmla="*/ 1987545 h 2344739"/>
              <a:gd name="connsiteX183" fmla="*/ 3594501 w 12192001"/>
              <a:gd name="connsiteY183" fmla="*/ 1987276 h 2344739"/>
              <a:gd name="connsiteX184" fmla="*/ 3585978 w 12192001"/>
              <a:gd name="connsiteY184" fmla="*/ 1987966 h 2344739"/>
              <a:gd name="connsiteX185" fmla="*/ 3536135 w 12192001"/>
              <a:gd name="connsiteY185" fmla="*/ 1978267 h 2344739"/>
              <a:gd name="connsiteX186" fmla="*/ 3473223 w 12192001"/>
              <a:gd name="connsiteY186" fmla="*/ 1974606 h 2344739"/>
              <a:gd name="connsiteX187" fmla="*/ 3400728 w 12192001"/>
              <a:gd name="connsiteY187" fmla="*/ 1962558 h 2344739"/>
              <a:gd name="connsiteX188" fmla="*/ 3363888 w 12192001"/>
              <a:gd name="connsiteY188" fmla="*/ 1979510 h 2344739"/>
              <a:gd name="connsiteX189" fmla="*/ 3344026 w 12192001"/>
              <a:gd name="connsiteY189" fmla="*/ 1981192 h 2344739"/>
              <a:gd name="connsiteX190" fmla="*/ 3341698 w 12192001"/>
              <a:gd name="connsiteY190" fmla="*/ 1980217 h 2344739"/>
              <a:gd name="connsiteX191" fmla="*/ 3262356 w 12192001"/>
              <a:gd name="connsiteY191" fmla="*/ 1986094 h 2344739"/>
              <a:gd name="connsiteX192" fmla="*/ 3142556 w 12192001"/>
              <a:gd name="connsiteY192" fmla="*/ 1993869 h 2344739"/>
              <a:gd name="connsiteX193" fmla="*/ 3030291 w 12192001"/>
              <a:gd name="connsiteY193" fmla="*/ 1996512 h 2344739"/>
              <a:gd name="connsiteX194" fmla="*/ 2781569 w 12192001"/>
              <a:gd name="connsiteY194" fmla="*/ 2018333 h 2344739"/>
              <a:gd name="connsiteX195" fmla="*/ 2646527 w 12192001"/>
              <a:gd name="connsiteY195" fmla="*/ 2028869 h 2344739"/>
              <a:gd name="connsiteX196" fmla="*/ 2568028 w 12192001"/>
              <a:gd name="connsiteY196" fmla="*/ 2002628 h 2344739"/>
              <a:gd name="connsiteX197" fmla="*/ 2443255 w 12192001"/>
              <a:gd name="connsiteY197" fmla="*/ 2016529 h 2344739"/>
              <a:gd name="connsiteX198" fmla="*/ 2315112 w 12192001"/>
              <a:gd name="connsiteY198" fmla="*/ 2024996 h 2344739"/>
              <a:gd name="connsiteX199" fmla="*/ 2208578 w 12192001"/>
              <a:gd name="connsiteY199" fmla="*/ 2019763 h 2344739"/>
              <a:gd name="connsiteX200" fmla="*/ 2094665 w 12192001"/>
              <a:gd name="connsiteY200" fmla="*/ 2003052 h 2344739"/>
              <a:gd name="connsiteX201" fmla="*/ 1997356 w 12192001"/>
              <a:gd name="connsiteY201" fmla="*/ 1995032 h 2344739"/>
              <a:gd name="connsiteX202" fmla="*/ 1928172 w 12192001"/>
              <a:gd name="connsiteY202" fmla="*/ 2016977 h 2344739"/>
              <a:gd name="connsiteX203" fmla="*/ 1921650 w 12192001"/>
              <a:gd name="connsiteY203" fmla="*/ 2012146 h 2344739"/>
              <a:gd name="connsiteX204" fmla="*/ 1873080 w 12192001"/>
              <a:gd name="connsiteY204" fmla="*/ 2013741 h 2344739"/>
              <a:gd name="connsiteX205" fmla="*/ 1786655 w 12192001"/>
              <a:gd name="connsiteY205" fmla="*/ 2041363 h 2344739"/>
              <a:gd name="connsiteX206" fmla="*/ 1738204 w 12192001"/>
              <a:gd name="connsiteY206" fmla="*/ 2036312 h 2344739"/>
              <a:gd name="connsiteX207" fmla="*/ 1675071 w 12192001"/>
              <a:gd name="connsiteY207" fmla="*/ 2019963 h 2344739"/>
              <a:gd name="connsiteX208" fmla="*/ 1608669 w 12192001"/>
              <a:gd name="connsiteY208" fmla="*/ 2013066 h 2344739"/>
              <a:gd name="connsiteX209" fmla="*/ 1496110 w 12192001"/>
              <a:gd name="connsiteY209" fmla="*/ 1987476 h 2344739"/>
              <a:gd name="connsiteX210" fmla="*/ 1149979 w 12192001"/>
              <a:gd name="connsiteY210" fmla="*/ 1938041 h 2344739"/>
              <a:gd name="connsiteX211" fmla="*/ 858269 w 12192001"/>
              <a:gd name="connsiteY211" fmla="*/ 1928608 h 2344739"/>
              <a:gd name="connsiteX212" fmla="*/ 837540 w 12192001"/>
              <a:gd name="connsiteY212" fmla="*/ 1929821 h 2344739"/>
              <a:gd name="connsiteX213" fmla="*/ 816809 w 12192001"/>
              <a:gd name="connsiteY213" fmla="*/ 1927857 h 2344739"/>
              <a:gd name="connsiteX214" fmla="*/ 811506 w 12192001"/>
              <a:gd name="connsiteY214" fmla="*/ 1930751 h 2344739"/>
              <a:gd name="connsiteX215" fmla="*/ 797041 w 12192001"/>
              <a:gd name="connsiteY215" fmla="*/ 1930446 h 2344739"/>
              <a:gd name="connsiteX216" fmla="*/ 767901 w 12192001"/>
              <a:gd name="connsiteY216" fmla="*/ 1932653 h 2344739"/>
              <a:gd name="connsiteX217" fmla="*/ 763053 w 12192001"/>
              <a:gd name="connsiteY217" fmla="*/ 1930432 h 2344739"/>
              <a:gd name="connsiteX218" fmla="*/ 720047 w 12192001"/>
              <a:gd name="connsiteY218" fmla="*/ 1929661 h 2344739"/>
              <a:gd name="connsiteX219" fmla="*/ 719742 w 12192001"/>
              <a:gd name="connsiteY219" fmla="*/ 1928399 h 2344739"/>
              <a:gd name="connsiteX220" fmla="*/ 708875 w 12192001"/>
              <a:gd name="connsiteY220" fmla="*/ 1922722 h 2344739"/>
              <a:gd name="connsiteX221" fmla="*/ 596792 w 12192001"/>
              <a:gd name="connsiteY221" fmla="*/ 1879864 h 2344739"/>
              <a:gd name="connsiteX222" fmla="*/ 578535 w 12192001"/>
              <a:gd name="connsiteY222" fmla="*/ 1877212 h 2344739"/>
              <a:gd name="connsiteX223" fmla="*/ 571717 w 12192001"/>
              <a:gd name="connsiteY223" fmla="*/ 1877401 h 2344739"/>
              <a:gd name="connsiteX224" fmla="*/ 445099 w 12192001"/>
              <a:gd name="connsiteY224" fmla="*/ 1839371 h 2344739"/>
              <a:gd name="connsiteX225" fmla="*/ 404015 w 12192001"/>
              <a:gd name="connsiteY225" fmla="*/ 1833548 h 2344739"/>
              <a:gd name="connsiteX226" fmla="*/ 292435 w 12192001"/>
              <a:gd name="connsiteY226" fmla="*/ 1812852 h 2344739"/>
              <a:gd name="connsiteX227" fmla="*/ 118381 w 12192001"/>
              <a:gd name="connsiteY227" fmla="*/ 1761047 h 2344739"/>
              <a:gd name="connsiteX228" fmla="*/ 15526 w 12192001"/>
              <a:gd name="connsiteY228" fmla="*/ 1758191 h 2344739"/>
              <a:gd name="connsiteX229" fmla="*/ 2 w 12192001"/>
              <a:gd name="connsiteY229" fmla="*/ 1752722 h 2344739"/>
              <a:gd name="connsiteX230" fmla="*/ 1 w 12192001"/>
              <a:gd name="connsiteY230" fmla="*/ 762497 h 2344739"/>
              <a:gd name="connsiteX231" fmla="*/ 0 w 12192001"/>
              <a:gd name="connsiteY231" fmla="*/ 762497 h 2344739"/>
              <a:gd name="connsiteX232" fmla="*/ 0 w 12192001"/>
              <a:gd name="connsiteY232" fmla="*/ 222213 h 2344739"/>
              <a:gd name="connsiteX233" fmla="*/ 0 w 12192001"/>
              <a:gd name="connsiteY233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13812 w 12192001"/>
              <a:gd name="connsiteY70" fmla="*/ 1919069 h 2344739"/>
              <a:gd name="connsiteX71" fmla="*/ 9053453 w 12192001"/>
              <a:gd name="connsiteY71" fmla="*/ 1910755 h 2344739"/>
              <a:gd name="connsiteX72" fmla="*/ 9005486 w 12192001"/>
              <a:gd name="connsiteY72" fmla="*/ 1914040 h 2344739"/>
              <a:gd name="connsiteX73" fmla="*/ 9005201 w 12192001"/>
              <a:gd name="connsiteY73" fmla="*/ 1913800 h 2344739"/>
              <a:gd name="connsiteX74" fmla="*/ 8996232 w 12192001"/>
              <a:gd name="connsiteY74" fmla="*/ 1915011 h 2344739"/>
              <a:gd name="connsiteX75" fmla="*/ 8990394 w 12192001"/>
              <a:gd name="connsiteY75" fmla="*/ 1917072 h 2344739"/>
              <a:gd name="connsiteX76" fmla="*/ 8974337 w 12192001"/>
              <a:gd name="connsiteY76" fmla="*/ 1920298 h 2344739"/>
              <a:gd name="connsiteX77" fmla="*/ 8968011 w 12192001"/>
              <a:gd name="connsiteY77" fmla="*/ 1919598 h 2344739"/>
              <a:gd name="connsiteX78" fmla="*/ 8963048 w 12192001"/>
              <a:gd name="connsiteY78" fmla="*/ 1917373 h 2344739"/>
              <a:gd name="connsiteX79" fmla="*/ 8928988 w 12192001"/>
              <a:gd name="connsiteY79" fmla="*/ 1914185 h 2344739"/>
              <a:gd name="connsiteX80" fmla="*/ 8752444 w 12192001"/>
              <a:gd name="connsiteY80" fmla="*/ 1933417 h 2344739"/>
              <a:gd name="connsiteX81" fmla="*/ 8707847 w 12192001"/>
              <a:gd name="connsiteY81" fmla="*/ 1935518 h 2344739"/>
              <a:gd name="connsiteX82" fmla="*/ 8596071 w 12192001"/>
              <a:gd name="connsiteY82" fmla="*/ 1944090 h 2344739"/>
              <a:gd name="connsiteX83" fmla="*/ 8525230 w 12192001"/>
              <a:gd name="connsiteY83" fmla="*/ 1929248 h 2344739"/>
              <a:gd name="connsiteX84" fmla="*/ 8510983 w 12192001"/>
              <a:gd name="connsiteY84" fmla="*/ 1935163 h 2344739"/>
              <a:gd name="connsiteX85" fmla="*/ 8506167 w 12192001"/>
              <a:gd name="connsiteY85" fmla="*/ 1938164 h 2344739"/>
              <a:gd name="connsiteX86" fmla="*/ 8497968 w 12192001"/>
              <a:gd name="connsiteY86" fmla="*/ 1940902 h 2344739"/>
              <a:gd name="connsiteX87" fmla="*/ 8497594 w 12192001"/>
              <a:gd name="connsiteY87" fmla="*/ 1940723 h 2344739"/>
              <a:gd name="connsiteX88" fmla="*/ 8490249 w 12192001"/>
              <a:gd name="connsiteY88" fmla="*/ 1943773 h 2344739"/>
              <a:gd name="connsiteX89" fmla="*/ 8367182 w 12192001"/>
              <a:gd name="connsiteY89" fmla="*/ 1957815 h 2344739"/>
              <a:gd name="connsiteX90" fmla="*/ 8353799 w 12192001"/>
              <a:gd name="connsiteY90" fmla="*/ 1958009 h 2344739"/>
              <a:gd name="connsiteX91" fmla="*/ 8352373 w 12192001"/>
              <a:gd name="connsiteY91" fmla="*/ 1957169 h 2344739"/>
              <a:gd name="connsiteX92" fmla="*/ 8320104 w 12192001"/>
              <a:gd name="connsiteY92" fmla="*/ 1974587 h 2344739"/>
              <a:gd name="connsiteX93" fmla="*/ 8314433 w 12192001"/>
              <a:gd name="connsiteY93" fmla="*/ 1974913 h 2344739"/>
              <a:gd name="connsiteX94" fmla="*/ 8295174 w 12192001"/>
              <a:gd name="connsiteY94" fmla="*/ 1988808 h 2344739"/>
              <a:gd name="connsiteX95" fmla="*/ 8284276 w 12192001"/>
              <a:gd name="connsiteY95" fmla="*/ 1994631 h 2344739"/>
              <a:gd name="connsiteX96" fmla="*/ 8283150 w 12192001"/>
              <a:gd name="connsiteY96" fmla="*/ 1999074 h 2344739"/>
              <a:gd name="connsiteX97" fmla="*/ 8266076 w 12192001"/>
              <a:gd name="connsiteY97" fmla="*/ 2006249 h 2344739"/>
              <a:gd name="connsiteX98" fmla="*/ 8263377 w 12192001"/>
              <a:gd name="connsiteY98" fmla="*/ 2006019 h 2344739"/>
              <a:gd name="connsiteX99" fmla="*/ 8252033 w 12192001"/>
              <a:gd name="connsiteY99" fmla="*/ 2015862 h 2344739"/>
              <a:gd name="connsiteX100" fmla="*/ 8245834 w 12192001"/>
              <a:gd name="connsiteY100" fmla="*/ 2028854 h 2344739"/>
              <a:gd name="connsiteX101" fmla="*/ 8090272 w 12192001"/>
              <a:gd name="connsiteY101" fmla="*/ 2075015 h 2344739"/>
              <a:gd name="connsiteX102" fmla="*/ 7905407 w 12192001"/>
              <a:gd name="connsiteY102" fmla="*/ 2116988 h 2344739"/>
              <a:gd name="connsiteX103" fmla="*/ 7718745 w 12192001"/>
              <a:gd name="connsiteY103" fmla="*/ 2142703 h 2344739"/>
              <a:gd name="connsiteX104" fmla="*/ 7614347 w 12192001"/>
              <a:gd name="connsiteY104" fmla="*/ 2139232 h 2344739"/>
              <a:gd name="connsiteX105" fmla="*/ 7527543 w 12192001"/>
              <a:gd name="connsiteY105" fmla="*/ 2145060 h 2344739"/>
              <a:gd name="connsiteX106" fmla="*/ 7519571 w 12192001"/>
              <a:gd name="connsiteY106" fmla="*/ 2147613 h 2344739"/>
              <a:gd name="connsiteX107" fmla="*/ 7507411 w 12192001"/>
              <a:gd name="connsiteY107" fmla="*/ 2148948 h 2344739"/>
              <a:gd name="connsiteX108" fmla="*/ 7507040 w 12192001"/>
              <a:gd name="connsiteY108" fmla="*/ 2148621 h 2344739"/>
              <a:gd name="connsiteX109" fmla="*/ 7495795 w 12192001"/>
              <a:gd name="connsiteY109" fmla="*/ 2150573 h 2344739"/>
              <a:gd name="connsiteX110" fmla="*/ 7405391 w 12192001"/>
              <a:gd name="connsiteY110" fmla="*/ 2142468 h 2344739"/>
              <a:gd name="connsiteX111" fmla="*/ 7312180 w 12192001"/>
              <a:gd name="connsiteY111" fmla="*/ 2132873 h 2344739"/>
              <a:gd name="connsiteX112" fmla="*/ 7310853 w 12192001"/>
              <a:gd name="connsiteY112" fmla="*/ 2131431 h 2344739"/>
              <a:gd name="connsiteX113" fmla="*/ 7218559 w 12192001"/>
              <a:gd name="connsiteY113" fmla="*/ 2156680 h 2344739"/>
              <a:gd name="connsiteX114" fmla="*/ 7201101 w 12192001"/>
              <a:gd name="connsiteY114" fmla="*/ 2161230 h 2344739"/>
              <a:gd name="connsiteX115" fmla="*/ 7197004 w 12192001"/>
              <a:gd name="connsiteY115" fmla="*/ 2166588 h 2344739"/>
              <a:gd name="connsiteX116" fmla="*/ 7170808 w 12192001"/>
              <a:gd name="connsiteY116" fmla="*/ 2171236 h 2344739"/>
              <a:gd name="connsiteX117" fmla="*/ 7096988 w 12192001"/>
              <a:gd name="connsiteY117" fmla="*/ 2183464 h 2344739"/>
              <a:gd name="connsiteX118" fmla="*/ 7018496 w 12192001"/>
              <a:gd name="connsiteY118" fmla="*/ 2183090 h 2344739"/>
              <a:gd name="connsiteX119" fmla="*/ 6904146 w 12192001"/>
              <a:gd name="connsiteY119" fmla="*/ 2212596 h 2344739"/>
              <a:gd name="connsiteX120" fmla="*/ 6708222 w 12192001"/>
              <a:gd name="connsiteY120" fmla="*/ 2240551 h 2344739"/>
              <a:gd name="connsiteX121" fmla="*/ 6549454 w 12192001"/>
              <a:gd name="connsiteY121" fmla="*/ 2269327 h 2344739"/>
              <a:gd name="connsiteX122" fmla="*/ 6317560 w 12192001"/>
              <a:gd name="connsiteY122" fmla="*/ 2316127 h 2344739"/>
              <a:gd name="connsiteX123" fmla="*/ 6168674 w 12192001"/>
              <a:gd name="connsiteY123" fmla="*/ 2318214 h 2344739"/>
              <a:gd name="connsiteX124" fmla="*/ 6073848 w 12192001"/>
              <a:gd name="connsiteY124" fmla="*/ 2338676 h 2344739"/>
              <a:gd name="connsiteX125" fmla="*/ 6068529 w 12192001"/>
              <a:gd name="connsiteY125" fmla="*/ 2337139 h 2344739"/>
              <a:gd name="connsiteX126" fmla="*/ 6048638 w 12192001"/>
              <a:gd name="connsiteY126" fmla="*/ 2337822 h 2344739"/>
              <a:gd name="connsiteX127" fmla="*/ 6041285 w 12192001"/>
              <a:gd name="connsiteY127" fmla="*/ 2329473 h 2344739"/>
              <a:gd name="connsiteX128" fmla="*/ 6010090 w 12192001"/>
              <a:gd name="connsiteY128" fmla="*/ 2324380 h 2344739"/>
              <a:gd name="connsiteX129" fmla="*/ 5957375 w 12192001"/>
              <a:gd name="connsiteY129" fmla="*/ 2328024 h 2344739"/>
              <a:gd name="connsiteX130" fmla="*/ 5758919 w 12192001"/>
              <a:gd name="connsiteY130" fmla="*/ 2343716 h 2344739"/>
              <a:gd name="connsiteX131" fmla="*/ 5626960 w 12192001"/>
              <a:gd name="connsiteY131" fmla="*/ 2344739 h 2344739"/>
              <a:gd name="connsiteX132" fmla="*/ 5470906 w 12192001"/>
              <a:gd name="connsiteY132" fmla="*/ 2330719 h 2344739"/>
              <a:gd name="connsiteX133" fmla="*/ 5432761 w 12192001"/>
              <a:gd name="connsiteY133" fmla="*/ 2319466 h 2344739"/>
              <a:gd name="connsiteX134" fmla="*/ 5381669 w 12192001"/>
              <a:gd name="connsiteY134" fmla="*/ 2301764 h 2344739"/>
              <a:gd name="connsiteX135" fmla="*/ 5261764 w 12192001"/>
              <a:gd name="connsiteY135" fmla="*/ 2281347 h 2344739"/>
              <a:gd name="connsiteX136" fmla="*/ 5222961 w 12192001"/>
              <a:gd name="connsiteY136" fmla="*/ 2270223 h 2344739"/>
              <a:gd name="connsiteX137" fmla="*/ 5174660 w 12192001"/>
              <a:gd name="connsiteY137" fmla="*/ 2267233 h 2344739"/>
              <a:gd name="connsiteX138" fmla="*/ 5156554 w 12192001"/>
              <a:gd name="connsiteY138" fmla="*/ 2260010 h 2344739"/>
              <a:gd name="connsiteX139" fmla="*/ 5142599 w 12192001"/>
              <a:gd name="connsiteY139" fmla="*/ 2256610 h 2344739"/>
              <a:gd name="connsiteX140" fmla="*/ 5139596 w 12192001"/>
              <a:gd name="connsiteY140" fmla="*/ 2254509 h 2344739"/>
              <a:gd name="connsiteX141" fmla="*/ 5121659 w 12192001"/>
              <a:gd name="connsiteY141" fmla="*/ 2243656 h 2344739"/>
              <a:gd name="connsiteX142" fmla="*/ 5065790 w 12192001"/>
              <a:gd name="connsiteY142" fmla="*/ 2250227 h 2344739"/>
              <a:gd name="connsiteX143" fmla="*/ 5011514 w 12192001"/>
              <a:gd name="connsiteY143" fmla="*/ 2233846 h 2344739"/>
              <a:gd name="connsiteX144" fmla="*/ 4840441 w 12192001"/>
              <a:gd name="connsiteY144" fmla="*/ 2209829 h 2344739"/>
              <a:gd name="connsiteX145" fmla="*/ 4762447 w 12192001"/>
              <a:gd name="connsiteY145" fmla="*/ 2182061 h 2344739"/>
              <a:gd name="connsiteX146" fmla="*/ 4723186 w 12192001"/>
              <a:gd name="connsiteY146" fmla="*/ 2173047 h 2344739"/>
              <a:gd name="connsiteX147" fmla="*/ 4721176 w 12192001"/>
              <a:gd name="connsiteY147" fmla="*/ 2172298 h 2344739"/>
              <a:gd name="connsiteX148" fmla="*/ 4722111 w 12192001"/>
              <a:gd name="connsiteY148" fmla="*/ 2172087 h 2344739"/>
              <a:gd name="connsiteX149" fmla="*/ 4717202 w 12192001"/>
              <a:gd name="connsiteY149" fmla="*/ 2170817 h 2344739"/>
              <a:gd name="connsiteX150" fmla="*/ 4721176 w 12192001"/>
              <a:gd name="connsiteY150" fmla="*/ 2172298 h 2344739"/>
              <a:gd name="connsiteX151" fmla="*/ 4715526 w 12192001"/>
              <a:gd name="connsiteY151" fmla="*/ 2173573 h 2344739"/>
              <a:gd name="connsiteX152" fmla="*/ 4515814 w 12192001"/>
              <a:gd name="connsiteY152" fmla="*/ 2163671 h 2344739"/>
              <a:gd name="connsiteX153" fmla="*/ 4428543 w 12192001"/>
              <a:gd name="connsiteY153" fmla="*/ 2153020 h 2344739"/>
              <a:gd name="connsiteX154" fmla="*/ 4362875 w 12192001"/>
              <a:gd name="connsiteY154" fmla="*/ 2151674 h 2344739"/>
              <a:gd name="connsiteX155" fmla="*/ 4316966 w 12192001"/>
              <a:gd name="connsiteY155" fmla="*/ 2158289 h 2344739"/>
              <a:gd name="connsiteX156" fmla="*/ 4315110 w 12192001"/>
              <a:gd name="connsiteY156" fmla="*/ 2156948 h 2344739"/>
              <a:gd name="connsiteX157" fmla="*/ 4295144 w 12192001"/>
              <a:gd name="connsiteY157" fmla="*/ 2155069 h 2344739"/>
              <a:gd name="connsiteX158" fmla="*/ 4290064 w 12192001"/>
              <a:gd name="connsiteY158" fmla="*/ 2157986 h 2344739"/>
              <a:gd name="connsiteX159" fmla="*/ 4276142 w 12192001"/>
              <a:gd name="connsiteY159" fmla="*/ 2157740 h 2344739"/>
              <a:gd name="connsiteX160" fmla="*/ 4248117 w 12192001"/>
              <a:gd name="connsiteY160" fmla="*/ 2160064 h 2344739"/>
              <a:gd name="connsiteX161" fmla="*/ 4202051 w 12192001"/>
              <a:gd name="connsiteY161" fmla="*/ 2157269 h 2344739"/>
              <a:gd name="connsiteX162" fmla="*/ 4201745 w 12192001"/>
              <a:gd name="connsiteY162" fmla="*/ 2156010 h 2344739"/>
              <a:gd name="connsiteX163" fmla="*/ 4191248 w 12192001"/>
              <a:gd name="connsiteY163" fmla="*/ 2150376 h 2344739"/>
              <a:gd name="connsiteX164" fmla="*/ 4142745 w 12192001"/>
              <a:gd name="connsiteY164" fmla="*/ 2134511 h 2344739"/>
              <a:gd name="connsiteX165" fmla="*/ 4083097 w 12192001"/>
              <a:gd name="connsiteY165" fmla="*/ 2107978 h 2344739"/>
              <a:gd name="connsiteX166" fmla="*/ 4074546 w 12192001"/>
              <a:gd name="connsiteY166" fmla="*/ 2107143 h 2344739"/>
              <a:gd name="connsiteX167" fmla="*/ 4074427 w 12192001"/>
              <a:gd name="connsiteY167" fmla="*/ 2106844 h 2344739"/>
              <a:gd name="connsiteX168" fmla="*/ 4065510 w 12192001"/>
              <a:gd name="connsiteY168" fmla="*/ 2105400 h 2344739"/>
              <a:gd name="connsiteX169" fmla="*/ 4058954 w 12192001"/>
              <a:gd name="connsiteY169" fmla="*/ 2105618 h 2344739"/>
              <a:gd name="connsiteX170" fmla="*/ 4042364 w 12192001"/>
              <a:gd name="connsiteY170" fmla="*/ 2103997 h 2344739"/>
              <a:gd name="connsiteX171" fmla="*/ 4036997 w 12192001"/>
              <a:gd name="connsiteY171" fmla="*/ 2101563 h 2344739"/>
              <a:gd name="connsiteX172" fmla="*/ 4035363 w 12192001"/>
              <a:gd name="connsiteY172" fmla="*/ 2097896 h 2344739"/>
              <a:gd name="connsiteX173" fmla="*/ 4033778 w 12192001"/>
              <a:gd name="connsiteY173" fmla="*/ 2098131 h 2344739"/>
              <a:gd name="connsiteX174" fmla="*/ 4004538 w 12192001"/>
              <a:gd name="connsiteY174" fmla="*/ 2085563 h 2344739"/>
              <a:gd name="connsiteX175" fmla="*/ 3936846 w 12192001"/>
              <a:gd name="connsiteY175" fmla="*/ 2068106 h 2344739"/>
              <a:gd name="connsiteX176" fmla="*/ 3897275 w 12192001"/>
              <a:gd name="connsiteY176" fmla="*/ 2062451 h 2344739"/>
              <a:gd name="connsiteX177" fmla="*/ 3789760 w 12192001"/>
              <a:gd name="connsiteY177" fmla="*/ 2042213 h 2344739"/>
              <a:gd name="connsiteX178" fmla="*/ 3682513 w 12192001"/>
              <a:gd name="connsiteY178" fmla="*/ 2018290 h 2344739"/>
              <a:gd name="connsiteX179" fmla="*/ 3610035 w 12192001"/>
              <a:gd name="connsiteY179" fmla="*/ 1986019 h 2344739"/>
              <a:gd name="connsiteX180" fmla="*/ 3603855 w 12192001"/>
              <a:gd name="connsiteY180" fmla="*/ 1987381 h 2344739"/>
              <a:gd name="connsiteX181" fmla="*/ 3594736 w 12192001"/>
              <a:gd name="connsiteY181" fmla="*/ 1987545 h 2344739"/>
              <a:gd name="connsiteX182" fmla="*/ 3594501 w 12192001"/>
              <a:gd name="connsiteY182" fmla="*/ 1987276 h 2344739"/>
              <a:gd name="connsiteX183" fmla="*/ 3585978 w 12192001"/>
              <a:gd name="connsiteY183" fmla="*/ 1987966 h 2344739"/>
              <a:gd name="connsiteX184" fmla="*/ 3536135 w 12192001"/>
              <a:gd name="connsiteY184" fmla="*/ 1978267 h 2344739"/>
              <a:gd name="connsiteX185" fmla="*/ 3473223 w 12192001"/>
              <a:gd name="connsiteY185" fmla="*/ 1974606 h 2344739"/>
              <a:gd name="connsiteX186" fmla="*/ 3400728 w 12192001"/>
              <a:gd name="connsiteY186" fmla="*/ 1962558 h 2344739"/>
              <a:gd name="connsiteX187" fmla="*/ 3363888 w 12192001"/>
              <a:gd name="connsiteY187" fmla="*/ 1979510 h 2344739"/>
              <a:gd name="connsiteX188" fmla="*/ 3344026 w 12192001"/>
              <a:gd name="connsiteY188" fmla="*/ 1981192 h 2344739"/>
              <a:gd name="connsiteX189" fmla="*/ 3341698 w 12192001"/>
              <a:gd name="connsiteY189" fmla="*/ 1980217 h 2344739"/>
              <a:gd name="connsiteX190" fmla="*/ 3262356 w 12192001"/>
              <a:gd name="connsiteY190" fmla="*/ 1986094 h 2344739"/>
              <a:gd name="connsiteX191" fmla="*/ 3142556 w 12192001"/>
              <a:gd name="connsiteY191" fmla="*/ 1993869 h 2344739"/>
              <a:gd name="connsiteX192" fmla="*/ 3030291 w 12192001"/>
              <a:gd name="connsiteY192" fmla="*/ 1996512 h 2344739"/>
              <a:gd name="connsiteX193" fmla="*/ 2781569 w 12192001"/>
              <a:gd name="connsiteY193" fmla="*/ 2018333 h 2344739"/>
              <a:gd name="connsiteX194" fmla="*/ 2646527 w 12192001"/>
              <a:gd name="connsiteY194" fmla="*/ 2028869 h 2344739"/>
              <a:gd name="connsiteX195" fmla="*/ 2568028 w 12192001"/>
              <a:gd name="connsiteY195" fmla="*/ 2002628 h 2344739"/>
              <a:gd name="connsiteX196" fmla="*/ 2443255 w 12192001"/>
              <a:gd name="connsiteY196" fmla="*/ 2016529 h 2344739"/>
              <a:gd name="connsiteX197" fmla="*/ 2315112 w 12192001"/>
              <a:gd name="connsiteY197" fmla="*/ 2024996 h 2344739"/>
              <a:gd name="connsiteX198" fmla="*/ 2208578 w 12192001"/>
              <a:gd name="connsiteY198" fmla="*/ 2019763 h 2344739"/>
              <a:gd name="connsiteX199" fmla="*/ 2094665 w 12192001"/>
              <a:gd name="connsiteY199" fmla="*/ 2003052 h 2344739"/>
              <a:gd name="connsiteX200" fmla="*/ 1997356 w 12192001"/>
              <a:gd name="connsiteY200" fmla="*/ 1995032 h 2344739"/>
              <a:gd name="connsiteX201" fmla="*/ 1928172 w 12192001"/>
              <a:gd name="connsiteY201" fmla="*/ 2016977 h 2344739"/>
              <a:gd name="connsiteX202" fmla="*/ 1921650 w 12192001"/>
              <a:gd name="connsiteY202" fmla="*/ 2012146 h 2344739"/>
              <a:gd name="connsiteX203" fmla="*/ 1873080 w 12192001"/>
              <a:gd name="connsiteY203" fmla="*/ 2013741 h 2344739"/>
              <a:gd name="connsiteX204" fmla="*/ 1786655 w 12192001"/>
              <a:gd name="connsiteY204" fmla="*/ 2041363 h 2344739"/>
              <a:gd name="connsiteX205" fmla="*/ 1738204 w 12192001"/>
              <a:gd name="connsiteY205" fmla="*/ 2036312 h 2344739"/>
              <a:gd name="connsiteX206" fmla="*/ 1675071 w 12192001"/>
              <a:gd name="connsiteY206" fmla="*/ 2019963 h 2344739"/>
              <a:gd name="connsiteX207" fmla="*/ 1608669 w 12192001"/>
              <a:gd name="connsiteY207" fmla="*/ 2013066 h 2344739"/>
              <a:gd name="connsiteX208" fmla="*/ 1496110 w 12192001"/>
              <a:gd name="connsiteY208" fmla="*/ 1987476 h 2344739"/>
              <a:gd name="connsiteX209" fmla="*/ 1149979 w 12192001"/>
              <a:gd name="connsiteY209" fmla="*/ 1938041 h 2344739"/>
              <a:gd name="connsiteX210" fmla="*/ 858269 w 12192001"/>
              <a:gd name="connsiteY210" fmla="*/ 1928608 h 2344739"/>
              <a:gd name="connsiteX211" fmla="*/ 837540 w 12192001"/>
              <a:gd name="connsiteY211" fmla="*/ 1929821 h 2344739"/>
              <a:gd name="connsiteX212" fmla="*/ 816809 w 12192001"/>
              <a:gd name="connsiteY212" fmla="*/ 1927857 h 2344739"/>
              <a:gd name="connsiteX213" fmla="*/ 811506 w 12192001"/>
              <a:gd name="connsiteY213" fmla="*/ 1930751 h 2344739"/>
              <a:gd name="connsiteX214" fmla="*/ 797041 w 12192001"/>
              <a:gd name="connsiteY214" fmla="*/ 1930446 h 2344739"/>
              <a:gd name="connsiteX215" fmla="*/ 767901 w 12192001"/>
              <a:gd name="connsiteY215" fmla="*/ 1932653 h 2344739"/>
              <a:gd name="connsiteX216" fmla="*/ 763053 w 12192001"/>
              <a:gd name="connsiteY216" fmla="*/ 1930432 h 2344739"/>
              <a:gd name="connsiteX217" fmla="*/ 720047 w 12192001"/>
              <a:gd name="connsiteY217" fmla="*/ 1929661 h 2344739"/>
              <a:gd name="connsiteX218" fmla="*/ 719742 w 12192001"/>
              <a:gd name="connsiteY218" fmla="*/ 1928399 h 2344739"/>
              <a:gd name="connsiteX219" fmla="*/ 708875 w 12192001"/>
              <a:gd name="connsiteY219" fmla="*/ 1922722 h 2344739"/>
              <a:gd name="connsiteX220" fmla="*/ 596792 w 12192001"/>
              <a:gd name="connsiteY220" fmla="*/ 1879864 h 2344739"/>
              <a:gd name="connsiteX221" fmla="*/ 578535 w 12192001"/>
              <a:gd name="connsiteY221" fmla="*/ 1877212 h 2344739"/>
              <a:gd name="connsiteX222" fmla="*/ 571717 w 12192001"/>
              <a:gd name="connsiteY222" fmla="*/ 1877401 h 2344739"/>
              <a:gd name="connsiteX223" fmla="*/ 445099 w 12192001"/>
              <a:gd name="connsiteY223" fmla="*/ 1839371 h 2344739"/>
              <a:gd name="connsiteX224" fmla="*/ 404015 w 12192001"/>
              <a:gd name="connsiteY224" fmla="*/ 1833548 h 2344739"/>
              <a:gd name="connsiteX225" fmla="*/ 292435 w 12192001"/>
              <a:gd name="connsiteY225" fmla="*/ 1812852 h 2344739"/>
              <a:gd name="connsiteX226" fmla="*/ 118381 w 12192001"/>
              <a:gd name="connsiteY226" fmla="*/ 1761047 h 2344739"/>
              <a:gd name="connsiteX227" fmla="*/ 15526 w 12192001"/>
              <a:gd name="connsiteY227" fmla="*/ 1758191 h 2344739"/>
              <a:gd name="connsiteX228" fmla="*/ 2 w 12192001"/>
              <a:gd name="connsiteY228" fmla="*/ 1752722 h 2344739"/>
              <a:gd name="connsiteX229" fmla="*/ 1 w 12192001"/>
              <a:gd name="connsiteY229" fmla="*/ 762497 h 2344739"/>
              <a:gd name="connsiteX230" fmla="*/ 0 w 12192001"/>
              <a:gd name="connsiteY230" fmla="*/ 762497 h 2344739"/>
              <a:gd name="connsiteX231" fmla="*/ 0 w 12192001"/>
              <a:gd name="connsiteY231" fmla="*/ 222213 h 2344739"/>
              <a:gd name="connsiteX232" fmla="*/ 0 w 12192001"/>
              <a:gd name="connsiteY232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310853 w 12192001"/>
              <a:gd name="connsiteY111" fmla="*/ 2131431 h 2344739"/>
              <a:gd name="connsiteX112" fmla="*/ 7218559 w 12192001"/>
              <a:gd name="connsiteY112" fmla="*/ 2156680 h 2344739"/>
              <a:gd name="connsiteX113" fmla="*/ 7201101 w 12192001"/>
              <a:gd name="connsiteY113" fmla="*/ 2161230 h 2344739"/>
              <a:gd name="connsiteX114" fmla="*/ 7197004 w 12192001"/>
              <a:gd name="connsiteY114" fmla="*/ 2166588 h 2344739"/>
              <a:gd name="connsiteX115" fmla="*/ 7170808 w 12192001"/>
              <a:gd name="connsiteY115" fmla="*/ 2171236 h 2344739"/>
              <a:gd name="connsiteX116" fmla="*/ 7096988 w 12192001"/>
              <a:gd name="connsiteY116" fmla="*/ 2183464 h 2344739"/>
              <a:gd name="connsiteX117" fmla="*/ 7018496 w 12192001"/>
              <a:gd name="connsiteY117" fmla="*/ 2183090 h 2344739"/>
              <a:gd name="connsiteX118" fmla="*/ 6904146 w 12192001"/>
              <a:gd name="connsiteY118" fmla="*/ 2212596 h 2344739"/>
              <a:gd name="connsiteX119" fmla="*/ 6708222 w 12192001"/>
              <a:gd name="connsiteY119" fmla="*/ 2240551 h 2344739"/>
              <a:gd name="connsiteX120" fmla="*/ 6549454 w 12192001"/>
              <a:gd name="connsiteY120" fmla="*/ 2269327 h 2344739"/>
              <a:gd name="connsiteX121" fmla="*/ 6317560 w 12192001"/>
              <a:gd name="connsiteY121" fmla="*/ 2316127 h 2344739"/>
              <a:gd name="connsiteX122" fmla="*/ 6168674 w 12192001"/>
              <a:gd name="connsiteY122" fmla="*/ 2318214 h 2344739"/>
              <a:gd name="connsiteX123" fmla="*/ 6073848 w 12192001"/>
              <a:gd name="connsiteY123" fmla="*/ 2338676 h 2344739"/>
              <a:gd name="connsiteX124" fmla="*/ 6068529 w 12192001"/>
              <a:gd name="connsiteY124" fmla="*/ 2337139 h 2344739"/>
              <a:gd name="connsiteX125" fmla="*/ 6048638 w 12192001"/>
              <a:gd name="connsiteY125" fmla="*/ 2337822 h 2344739"/>
              <a:gd name="connsiteX126" fmla="*/ 6041285 w 12192001"/>
              <a:gd name="connsiteY126" fmla="*/ 2329473 h 2344739"/>
              <a:gd name="connsiteX127" fmla="*/ 6010090 w 12192001"/>
              <a:gd name="connsiteY127" fmla="*/ 2324380 h 2344739"/>
              <a:gd name="connsiteX128" fmla="*/ 5957375 w 12192001"/>
              <a:gd name="connsiteY128" fmla="*/ 2328024 h 2344739"/>
              <a:gd name="connsiteX129" fmla="*/ 5758919 w 12192001"/>
              <a:gd name="connsiteY129" fmla="*/ 2343716 h 2344739"/>
              <a:gd name="connsiteX130" fmla="*/ 5626960 w 12192001"/>
              <a:gd name="connsiteY130" fmla="*/ 2344739 h 2344739"/>
              <a:gd name="connsiteX131" fmla="*/ 5470906 w 12192001"/>
              <a:gd name="connsiteY131" fmla="*/ 2330719 h 2344739"/>
              <a:gd name="connsiteX132" fmla="*/ 5432761 w 12192001"/>
              <a:gd name="connsiteY132" fmla="*/ 2319466 h 2344739"/>
              <a:gd name="connsiteX133" fmla="*/ 5381669 w 12192001"/>
              <a:gd name="connsiteY133" fmla="*/ 2301764 h 2344739"/>
              <a:gd name="connsiteX134" fmla="*/ 5261764 w 12192001"/>
              <a:gd name="connsiteY134" fmla="*/ 2281347 h 2344739"/>
              <a:gd name="connsiteX135" fmla="*/ 5222961 w 12192001"/>
              <a:gd name="connsiteY135" fmla="*/ 2270223 h 2344739"/>
              <a:gd name="connsiteX136" fmla="*/ 5174660 w 12192001"/>
              <a:gd name="connsiteY136" fmla="*/ 2267233 h 2344739"/>
              <a:gd name="connsiteX137" fmla="*/ 5156554 w 12192001"/>
              <a:gd name="connsiteY137" fmla="*/ 2260010 h 2344739"/>
              <a:gd name="connsiteX138" fmla="*/ 5142599 w 12192001"/>
              <a:gd name="connsiteY138" fmla="*/ 2256610 h 2344739"/>
              <a:gd name="connsiteX139" fmla="*/ 5139596 w 12192001"/>
              <a:gd name="connsiteY139" fmla="*/ 2254509 h 2344739"/>
              <a:gd name="connsiteX140" fmla="*/ 5121659 w 12192001"/>
              <a:gd name="connsiteY140" fmla="*/ 2243656 h 2344739"/>
              <a:gd name="connsiteX141" fmla="*/ 5065790 w 12192001"/>
              <a:gd name="connsiteY141" fmla="*/ 2250227 h 2344739"/>
              <a:gd name="connsiteX142" fmla="*/ 5011514 w 12192001"/>
              <a:gd name="connsiteY142" fmla="*/ 2233846 h 2344739"/>
              <a:gd name="connsiteX143" fmla="*/ 4840441 w 12192001"/>
              <a:gd name="connsiteY143" fmla="*/ 2209829 h 2344739"/>
              <a:gd name="connsiteX144" fmla="*/ 4762447 w 12192001"/>
              <a:gd name="connsiteY144" fmla="*/ 2182061 h 2344739"/>
              <a:gd name="connsiteX145" fmla="*/ 4723186 w 12192001"/>
              <a:gd name="connsiteY145" fmla="*/ 2173047 h 2344739"/>
              <a:gd name="connsiteX146" fmla="*/ 4721176 w 12192001"/>
              <a:gd name="connsiteY146" fmla="*/ 2172298 h 2344739"/>
              <a:gd name="connsiteX147" fmla="*/ 4722111 w 12192001"/>
              <a:gd name="connsiteY147" fmla="*/ 2172087 h 2344739"/>
              <a:gd name="connsiteX148" fmla="*/ 4717202 w 12192001"/>
              <a:gd name="connsiteY148" fmla="*/ 2170817 h 2344739"/>
              <a:gd name="connsiteX149" fmla="*/ 4721176 w 12192001"/>
              <a:gd name="connsiteY149" fmla="*/ 2172298 h 2344739"/>
              <a:gd name="connsiteX150" fmla="*/ 4715526 w 12192001"/>
              <a:gd name="connsiteY150" fmla="*/ 2173573 h 2344739"/>
              <a:gd name="connsiteX151" fmla="*/ 4515814 w 12192001"/>
              <a:gd name="connsiteY151" fmla="*/ 2163671 h 2344739"/>
              <a:gd name="connsiteX152" fmla="*/ 4428543 w 12192001"/>
              <a:gd name="connsiteY152" fmla="*/ 2153020 h 2344739"/>
              <a:gd name="connsiteX153" fmla="*/ 4362875 w 12192001"/>
              <a:gd name="connsiteY153" fmla="*/ 2151674 h 2344739"/>
              <a:gd name="connsiteX154" fmla="*/ 4316966 w 12192001"/>
              <a:gd name="connsiteY154" fmla="*/ 2158289 h 2344739"/>
              <a:gd name="connsiteX155" fmla="*/ 4315110 w 12192001"/>
              <a:gd name="connsiteY155" fmla="*/ 2156948 h 2344739"/>
              <a:gd name="connsiteX156" fmla="*/ 4295144 w 12192001"/>
              <a:gd name="connsiteY156" fmla="*/ 2155069 h 2344739"/>
              <a:gd name="connsiteX157" fmla="*/ 4290064 w 12192001"/>
              <a:gd name="connsiteY157" fmla="*/ 2157986 h 2344739"/>
              <a:gd name="connsiteX158" fmla="*/ 4276142 w 12192001"/>
              <a:gd name="connsiteY158" fmla="*/ 2157740 h 2344739"/>
              <a:gd name="connsiteX159" fmla="*/ 4248117 w 12192001"/>
              <a:gd name="connsiteY159" fmla="*/ 2160064 h 2344739"/>
              <a:gd name="connsiteX160" fmla="*/ 4202051 w 12192001"/>
              <a:gd name="connsiteY160" fmla="*/ 2157269 h 2344739"/>
              <a:gd name="connsiteX161" fmla="*/ 4201745 w 12192001"/>
              <a:gd name="connsiteY161" fmla="*/ 2156010 h 2344739"/>
              <a:gd name="connsiteX162" fmla="*/ 4191248 w 12192001"/>
              <a:gd name="connsiteY162" fmla="*/ 2150376 h 2344739"/>
              <a:gd name="connsiteX163" fmla="*/ 4142745 w 12192001"/>
              <a:gd name="connsiteY163" fmla="*/ 2134511 h 2344739"/>
              <a:gd name="connsiteX164" fmla="*/ 4083097 w 12192001"/>
              <a:gd name="connsiteY164" fmla="*/ 2107978 h 2344739"/>
              <a:gd name="connsiteX165" fmla="*/ 4074546 w 12192001"/>
              <a:gd name="connsiteY165" fmla="*/ 2107143 h 2344739"/>
              <a:gd name="connsiteX166" fmla="*/ 4074427 w 12192001"/>
              <a:gd name="connsiteY166" fmla="*/ 2106844 h 2344739"/>
              <a:gd name="connsiteX167" fmla="*/ 4065510 w 12192001"/>
              <a:gd name="connsiteY167" fmla="*/ 2105400 h 2344739"/>
              <a:gd name="connsiteX168" fmla="*/ 4058954 w 12192001"/>
              <a:gd name="connsiteY168" fmla="*/ 2105618 h 2344739"/>
              <a:gd name="connsiteX169" fmla="*/ 4042364 w 12192001"/>
              <a:gd name="connsiteY169" fmla="*/ 2103997 h 2344739"/>
              <a:gd name="connsiteX170" fmla="*/ 4036997 w 12192001"/>
              <a:gd name="connsiteY170" fmla="*/ 2101563 h 2344739"/>
              <a:gd name="connsiteX171" fmla="*/ 4035363 w 12192001"/>
              <a:gd name="connsiteY171" fmla="*/ 2097896 h 2344739"/>
              <a:gd name="connsiteX172" fmla="*/ 4033778 w 12192001"/>
              <a:gd name="connsiteY172" fmla="*/ 2098131 h 2344739"/>
              <a:gd name="connsiteX173" fmla="*/ 4004538 w 12192001"/>
              <a:gd name="connsiteY173" fmla="*/ 2085563 h 2344739"/>
              <a:gd name="connsiteX174" fmla="*/ 3936846 w 12192001"/>
              <a:gd name="connsiteY174" fmla="*/ 2068106 h 2344739"/>
              <a:gd name="connsiteX175" fmla="*/ 3897275 w 12192001"/>
              <a:gd name="connsiteY175" fmla="*/ 2062451 h 2344739"/>
              <a:gd name="connsiteX176" fmla="*/ 3789760 w 12192001"/>
              <a:gd name="connsiteY176" fmla="*/ 2042213 h 2344739"/>
              <a:gd name="connsiteX177" fmla="*/ 3682513 w 12192001"/>
              <a:gd name="connsiteY177" fmla="*/ 2018290 h 2344739"/>
              <a:gd name="connsiteX178" fmla="*/ 3610035 w 12192001"/>
              <a:gd name="connsiteY178" fmla="*/ 1986019 h 2344739"/>
              <a:gd name="connsiteX179" fmla="*/ 3603855 w 12192001"/>
              <a:gd name="connsiteY179" fmla="*/ 1987381 h 2344739"/>
              <a:gd name="connsiteX180" fmla="*/ 3594736 w 12192001"/>
              <a:gd name="connsiteY180" fmla="*/ 1987545 h 2344739"/>
              <a:gd name="connsiteX181" fmla="*/ 3594501 w 12192001"/>
              <a:gd name="connsiteY181" fmla="*/ 1987276 h 2344739"/>
              <a:gd name="connsiteX182" fmla="*/ 3585978 w 12192001"/>
              <a:gd name="connsiteY182" fmla="*/ 1987966 h 2344739"/>
              <a:gd name="connsiteX183" fmla="*/ 3536135 w 12192001"/>
              <a:gd name="connsiteY183" fmla="*/ 1978267 h 2344739"/>
              <a:gd name="connsiteX184" fmla="*/ 3473223 w 12192001"/>
              <a:gd name="connsiteY184" fmla="*/ 1974606 h 2344739"/>
              <a:gd name="connsiteX185" fmla="*/ 3400728 w 12192001"/>
              <a:gd name="connsiteY185" fmla="*/ 1962558 h 2344739"/>
              <a:gd name="connsiteX186" fmla="*/ 3363888 w 12192001"/>
              <a:gd name="connsiteY186" fmla="*/ 1979510 h 2344739"/>
              <a:gd name="connsiteX187" fmla="*/ 3344026 w 12192001"/>
              <a:gd name="connsiteY187" fmla="*/ 1981192 h 2344739"/>
              <a:gd name="connsiteX188" fmla="*/ 3341698 w 12192001"/>
              <a:gd name="connsiteY188" fmla="*/ 1980217 h 2344739"/>
              <a:gd name="connsiteX189" fmla="*/ 3262356 w 12192001"/>
              <a:gd name="connsiteY189" fmla="*/ 1986094 h 2344739"/>
              <a:gd name="connsiteX190" fmla="*/ 3142556 w 12192001"/>
              <a:gd name="connsiteY190" fmla="*/ 1993869 h 2344739"/>
              <a:gd name="connsiteX191" fmla="*/ 3030291 w 12192001"/>
              <a:gd name="connsiteY191" fmla="*/ 1996512 h 2344739"/>
              <a:gd name="connsiteX192" fmla="*/ 2781569 w 12192001"/>
              <a:gd name="connsiteY192" fmla="*/ 2018333 h 2344739"/>
              <a:gd name="connsiteX193" fmla="*/ 2646527 w 12192001"/>
              <a:gd name="connsiteY193" fmla="*/ 2028869 h 2344739"/>
              <a:gd name="connsiteX194" fmla="*/ 2568028 w 12192001"/>
              <a:gd name="connsiteY194" fmla="*/ 2002628 h 2344739"/>
              <a:gd name="connsiteX195" fmla="*/ 2443255 w 12192001"/>
              <a:gd name="connsiteY195" fmla="*/ 2016529 h 2344739"/>
              <a:gd name="connsiteX196" fmla="*/ 2315112 w 12192001"/>
              <a:gd name="connsiteY196" fmla="*/ 2024996 h 2344739"/>
              <a:gd name="connsiteX197" fmla="*/ 2208578 w 12192001"/>
              <a:gd name="connsiteY197" fmla="*/ 2019763 h 2344739"/>
              <a:gd name="connsiteX198" fmla="*/ 2094665 w 12192001"/>
              <a:gd name="connsiteY198" fmla="*/ 2003052 h 2344739"/>
              <a:gd name="connsiteX199" fmla="*/ 1997356 w 12192001"/>
              <a:gd name="connsiteY199" fmla="*/ 1995032 h 2344739"/>
              <a:gd name="connsiteX200" fmla="*/ 1928172 w 12192001"/>
              <a:gd name="connsiteY200" fmla="*/ 2016977 h 2344739"/>
              <a:gd name="connsiteX201" fmla="*/ 1921650 w 12192001"/>
              <a:gd name="connsiteY201" fmla="*/ 2012146 h 2344739"/>
              <a:gd name="connsiteX202" fmla="*/ 1873080 w 12192001"/>
              <a:gd name="connsiteY202" fmla="*/ 2013741 h 2344739"/>
              <a:gd name="connsiteX203" fmla="*/ 1786655 w 12192001"/>
              <a:gd name="connsiteY203" fmla="*/ 2041363 h 2344739"/>
              <a:gd name="connsiteX204" fmla="*/ 1738204 w 12192001"/>
              <a:gd name="connsiteY204" fmla="*/ 2036312 h 2344739"/>
              <a:gd name="connsiteX205" fmla="*/ 1675071 w 12192001"/>
              <a:gd name="connsiteY205" fmla="*/ 2019963 h 2344739"/>
              <a:gd name="connsiteX206" fmla="*/ 1608669 w 12192001"/>
              <a:gd name="connsiteY206" fmla="*/ 2013066 h 2344739"/>
              <a:gd name="connsiteX207" fmla="*/ 1496110 w 12192001"/>
              <a:gd name="connsiteY207" fmla="*/ 1987476 h 2344739"/>
              <a:gd name="connsiteX208" fmla="*/ 1149979 w 12192001"/>
              <a:gd name="connsiteY208" fmla="*/ 1938041 h 2344739"/>
              <a:gd name="connsiteX209" fmla="*/ 858269 w 12192001"/>
              <a:gd name="connsiteY209" fmla="*/ 1928608 h 2344739"/>
              <a:gd name="connsiteX210" fmla="*/ 837540 w 12192001"/>
              <a:gd name="connsiteY210" fmla="*/ 1929821 h 2344739"/>
              <a:gd name="connsiteX211" fmla="*/ 816809 w 12192001"/>
              <a:gd name="connsiteY211" fmla="*/ 1927857 h 2344739"/>
              <a:gd name="connsiteX212" fmla="*/ 811506 w 12192001"/>
              <a:gd name="connsiteY212" fmla="*/ 1930751 h 2344739"/>
              <a:gd name="connsiteX213" fmla="*/ 797041 w 12192001"/>
              <a:gd name="connsiteY213" fmla="*/ 1930446 h 2344739"/>
              <a:gd name="connsiteX214" fmla="*/ 767901 w 12192001"/>
              <a:gd name="connsiteY214" fmla="*/ 1932653 h 2344739"/>
              <a:gd name="connsiteX215" fmla="*/ 763053 w 12192001"/>
              <a:gd name="connsiteY215" fmla="*/ 1930432 h 2344739"/>
              <a:gd name="connsiteX216" fmla="*/ 720047 w 12192001"/>
              <a:gd name="connsiteY216" fmla="*/ 1929661 h 2344739"/>
              <a:gd name="connsiteX217" fmla="*/ 719742 w 12192001"/>
              <a:gd name="connsiteY217" fmla="*/ 1928399 h 2344739"/>
              <a:gd name="connsiteX218" fmla="*/ 708875 w 12192001"/>
              <a:gd name="connsiteY218" fmla="*/ 1922722 h 2344739"/>
              <a:gd name="connsiteX219" fmla="*/ 596792 w 12192001"/>
              <a:gd name="connsiteY219" fmla="*/ 1879864 h 2344739"/>
              <a:gd name="connsiteX220" fmla="*/ 578535 w 12192001"/>
              <a:gd name="connsiteY220" fmla="*/ 1877212 h 2344739"/>
              <a:gd name="connsiteX221" fmla="*/ 571717 w 12192001"/>
              <a:gd name="connsiteY221" fmla="*/ 1877401 h 2344739"/>
              <a:gd name="connsiteX222" fmla="*/ 445099 w 12192001"/>
              <a:gd name="connsiteY222" fmla="*/ 1839371 h 2344739"/>
              <a:gd name="connsiteX223" fmla="*/ 404015 w 12192001"/>
              <a:gd name="connsiteY223" fmla="*/ 1833548 h 2344739"/>
              <a:gd name="connsiteX224" fmla="*/ 292435 w 12192001"/>
              <a:gd name="connsiteY224" fmla="*/ 1812852 h 2344739"/>
              <a:gd name="connsiteX225" fmla="*/ 118381 w 12192001"/>
              <a:gd name="connsiteY225" fmla="*/ 1761047 h 2344739"/>
              <a:gd name="connsiteX226" fmla="*/ 15526 w 12192001"/>
              <a:gd name="connsiteY226" fmla="*/ 1758191 h 2344739"/>
              <a:gd name="connsiteX227" fmla="*/ 2 w 12192001"/>
              <a:gd name="connsiteY227" fmla="*/ 1752722 h 2344739"/>
              <a:gd name="connsiteX228" fmla="*/ 1 w 12192001"/>
              <a:gd name="connsiteY228" fmla="*/ 762497 h 2344739"/>
              <a:gd name="connsiteX229" fmla="*/ 0 w 12192001"/>
              <a:gd name="connsiteY229" fmla="*/ 762497 h 2344739"/>
              <a:gd name="connsiteX230" fmla="*/ 0 w 12192001"/>
              <a:gd name="connsiteY230" fmla="*/ 222213 h 2344739"/>
              <a:gd name="connsiteX231" fmla="*/ 0 w 12192001"/>
              <a:gd name="connsiteY231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218559 w 12192001"/>
              <a:gd name="connsiteY111" fmla="*/ 2156680 h 2344739"/>
              <a:gd name="connsiteX112" fmla="*/ 7201101 w 12192001"/>
              <a:gd name="connsiteY112" fmla="*/ 2161230 h 2344739"/>
              <a:gd name="connsiteX113" fmla="*/ 7197004 w 12192001"/>
              <a:gd name="connsiteY113" fmla="*/ 2166588 h 2344739"/>
              <a:gd name="connsiteX114" fmla="*/ 7170808 w 12192001"/>
              <a:gd name="connsiteY114" fmla="*/ 2171236 h 2344739"/>
              <a:gd name="connsiteX115" fmla="*/ 7096988 w 12192001"/>
              <a:gd name="connsiteY115" fmla="*/ 2183464 h 2344739"/>
              <a:gd name="connsiteX116" fmla="*/ 7018496 w 12192001"/>
              <a:gd name="connsiteY116" fmla="*/ 2183090 h 2344739"/>
              <a:gd name="connsiteX117" fmla="*/ 6904146 w 12192001"/>
              <a:gd name="connsiteY117" fmla="*/ 2212596 h 2344739"/>
              <a:gd name="connsiteX118" fmla="*/ 6708222 w 12192001"/>
              <a:gd name="connsiteY118" fmla="*/ 2240551 h 2344739"/>
              <a:gd name="connsiteX119" fmla="*/ 6549454 w 12192001"/>
              <a:gd name="connsiteY119" fmla="*/ 2269327 h 2344739"/>
              <a:gd name="connsiteX120" fmla="*/ 6317560 w 12192001"/>
              <a:gd name="connsiteY120" fmla="*/ 2316127 h 2344739"/>
              <a:gd name="connsiteX121" fmla="*/ 6168674 w 12192001"/>
              <a:gd name="connsiteY121" fmla="*/ 2318214 h 2344739"/>
              <a:gd name="connsiteX122" fmla="*/ 6073848 w 12192001"/>
              <a:gd name="connsiteY122" fmla="*/ 2338676 h 2344739"/>
              <a:gd name="connsiteX123" fmla="*/ 6068529 w 12192001"/>
              <a:gd name="connsiteY123" fmla="*/ 2337139 h 2344739"/>
              <a:gd name="connsiteX124" fmla="*/ 6048638 w 12192001"/>
              <a:gd name="connsiteY124" fmla="*/ 2337822 h 2344739"/>
              <a:gd name="connsiteX125" fmla="*/ 6041285 w 12192001"/>
              <a:gd name="connsiteY125" fmla="*/ 2329473 h 2344739"/>
              <a:gd name="connsiteX126" fmla="*/ 6010090 w 12192001"/>
              <a:gd name="connsiteY126" fmla="*/ 2324380 h 2344739"/>
              <a:gd name="connsiteX127" fmla="*/ 5957375 w 12192001"/>
              <a:gd name="connsiteY127" fmla="*/ 2328024 h 2344739"/>
              <a:gd name="connsiteX128" fmla="*/ 5758919 w 12192001"/>
              <a:gd name="connsiteY128" fmla="*/ 2343716 h 2344739"/>
              <a:gd name="connsiteX129" fmla="*/ 5626960 w 12192001"/>
              <a:gd name="connsiteY129" fmla="*/ 2344739 h 2344739"/>
              <a:gd name="connsiteX130" fmla="*/ 5470906 w 12192001"/>
              <a:gd name="connsiteY130" fmla="*/ 2330719 h 2344739"/>
              <a:gd name="connsiteX131" fmla="*/ 5432761 w 12192001"/>
              <a:gd name="connsiteY131" fmla="*/ 2319466 h 2344739"/>
              <a:gd name="connsiteX132" fmla="*/ 5381669 w 12192001"/>
              <a:gd name="connsiteY132" fmla="*/ 2301764 h 2344739"/>
              <a:gd name="connsiteX133" fmla="*/ 5261764 w 12192001"/>
              <a:gd name="connsiteY133" fmla="*/ 2281347 h 2344739"/>
              <a:gd name="connsiteX134" fmla="*/ 5222961 w 12192001"/>
              <a:gd name="connsiteY134" fmla="*/ 2270223 h 2344739"/>
              <a:gd name="connsiteX135" fmla="*/ 5174660 w 12192001"/>
              <a:gd name="connsiteY135" fmla="*/ 2267233 h 2344739"/>
              <a:gd name="connsiteX136" fmla="*/ 5156554 w 12192001"/>
              <a:gd name="connsiteY136" fmla="*/ 2260010 h 2344739"/>
              <a:gd name="connsiteX137" fmla="*/ 5142599 w 12192001"/>
              <a:gd name="connsiteY137" fmla="*/ 2256610 h 2344739"/>
              <a:gd name="connsiteX138" fmla="*/ 5139596 w 12192001"/>
              <a:gd name="connsiteY138" fmla="*/ 2254509 h 2344739"/>
              <a:gd name="connsiteX139" fmla="*/ 5121659 w 12192001"/>
              <a:gd name="connsiteY139" fmla="*/ 2243656 h 2344739"/>
              <a:gd name="connsiteX140" fmla="*/ 5065790 w 12192001"/>
              <a:gd name="connsiteY140" fmla="*/ 2250227 h 2344739"/>
              <a:gd name="connsiteX141" fmla="*/ 5011514 w 12192001"/>
              <a:gd name="connsiteY141" fmla="*/ 2233846 h 2344739"/>
              <a:gd name="connsiteX142" fmla="*/ 4840441 w 12192001"/>
              <a:gd name="connsiteY142" fmla="*/ 2209829 h 2344739"/>
              <a:gd name="connsiteX143" fmla="*/ 4762447 w 12192001"/>
              <a:gd name="connsiteY143" fmla="*/ 2182061 h 2344739"/>
              <a:gd name="connsiteX144" fmla="*/ 4723186 w 12192001"/>
              <a:gd name="connsiteY144" fmla="*/ 2173047 h 2344739"/>
              <a:gd name="connsiteX145" fmla="*/ 4721176 w 12192001"/>
              <a:gd name="connsiteY145" fmla="*/ 2172298 h 2344739"/>
              <a:gd name="connsiteX146" fmla="*/ 4722111 w 12192001"/>
              <a:gd name="connsiteY146" fmla="*/ 2172087 h 2344739"/>
              <a:gd name="connsiteX147" fmla="*/ 4717202 w 12192001"/>
              <a:gd name="connsiteY147" fmla="*/ 2170817 h 2344739"/>
              <a:gd name="connsiteX148" fmla="*/ 4721176 w 12192001"/>
              <a:gd name="connsiteY148" fmla="*/ 2172298 h 2344739"/>
              <a:gd name="connsiteX149" fmla="*/ 4715526 w 12192001"/>
              <a:gd name="connsiteY149" fmla="*/ 2173573 h 2344739"/>
              <a:gd name="connsiteX150" fmla="*/ 4515814 w 12192001"/>
              <a:gd name="connsiteY150" fmla="*/ 2163671 h 2344739"/>
              <a:gd name="connsiteX151" fmla="*/ 4428543 w 12192001"/>
              <a:gd name="connsiteY151" fmla="*/ 2153020 h 2344739"/>
              <a:gd name="connsiteX152" fmla="*/ 4362875 w 12192001"/>
              <a:gd name="connsiteY152" fmla="*/ 2151674 h 2344739"/>
              <a:gd name="connsiteX153" fmla="*/ 4316966 w 12192001"/>
              <a:gd name="connsiteY153" fmla="*/ 2158289 h 2344739"/>
              <a:gd name="connsiteX154" fmla="*/ 4315110 w 12192001"/>
              <a:gd name="connsiteY154" fmla="*/ 2156948 h 2344739"/>
              <a:gd name="connsiteX155" fmla="*/ 4295144 w 12192001"/>
              <a:gd name="connsiteY155" fmla="*/ 2155069 h 2344739"/>
              <a:gd name="connsiteX156" fmla="*/ 4290064 w 12192001"/>
              <a:gd name="connsiteY156" fmla="*/ 2157986 h 2344739"/>
              <a:gd name="connsiteX157" fmla="*/ 4276142 w 12192001"/>
              <a:gd name="connsiteY157" fmla="*/ 2157740 h 2344739"/>
              <a:gd name="connsiteX158" fmla="*/ 4248117 w 12192001"/>
              <a:gd name="connsiteY158" fmla="*/ 2160064 h 2344739"/>
              <a:gd name="connsiteX159" fmla="*/ 4202051 w 12192001"/>
              <a:gd name="connsiteY159" fmla="*/ 2157269 h 2344739"/>
              <a:gd name="connsiteX160" fmla="*/ 4201745 w 12192001"/>
              <a:gd name="connsiteY160" fmla="*/ 2156010 h 2344739"/>
              <a:gd name="connsiteX161" fmla="*/ 4191248 w 12192001"/>
              <a:gd name="connsiteY161" fmla="*/ 2150376 h 2344739"/>
              <a:gd name="connsiteX162" fmla="*/ 4142745 w 12192001"/>
              <a:gd name="connsiteY162" fmla="*/ 2134511 h 2344739"/>
              <a:gd name="connsiteX163" fmla="*/ 4083097 w 12192001"/>
              <a:gd name="connsiteY163" fmla="*/ 2107978 h 2344739"/>
              <a:gd name="connsiteX164" fmla="*/ 4074546 w 12192001"/>
              <a:gd name="connsiteY164" fmla="*/ 2107143 h 2344739"/>
              <a:gd name="connsiteX165" fmla="*/ 4074427 w 12192001"/>
              <a:gd name="connsiteY165" fmla="*/ 2106844 h 2344739"/>
              <a:gd name="connsiteX166" fmla="*/ 4065510 w 12192001"/>
              <a:gd name="connsiteY166" fmla="*/ 2105400 h 2344739"/>
              <a:gd name="connsiteX167" fmla="*/ 4058954 w 12192001"/>
              <a:gd name="connsiteY167" fmla="*/ 2105618 h 2344739"/>
              <a:gd name="connsiteX168" fmla="*/ 4042364 w 12192001"/>
              <a:gd name="connsiteY168" fmla="*/ 2103997 h 2344739"/>
              <a:gd name="connsiteX169" fmla="*/ 4036997 w 12192001"/>
              <a:gd name="connsiteY169" fmla="*/ 2101563 h 2344739"/>
              <a:gd name="connsiteX170" fmla="*/ 4035363 w 12192001"/>
              <a:gd name="connsiteY170" fmla="*/ 2097896 h 2344739"/>
              <a:gd name="connsiteX171" fmla="*/ 4033778 w 12192001"/>
              <a:gd name="connsiteY171" fmla="*/ 2098131 h 2344739"/>
              <a:gd name="connsiteX172" fmla="*/ 4004538 w 12192001"/>
              <a:gd name="connsiteY172" fmla="*/ 2085563 h 2344739"/>
              <a:gd name="connsiteX173" fmla="*/ 3936846 w 12192001"/>
              <a:gd name="connsiteY173" fmla="*/ 2068106 h 2344739"/>
              <a:gd name="connsiteX174" fmla="*/ 3897275 w 12192001"/>
              <a:gd name="connsiteY174" fmla="*/ 2062451 h 2344739"/>
              <a:gd name="connsiteX175" fmla="*/ 3789760 w 12192001"/>
              <a:gd name="connsiteY175" fmla="*/ 2042213 h 2344739"/>
              <a:gd name="connsiteX176" fmla="*/ 3682513 w 12192001"/>
              <a:gd name="connsiteY176" fmla="*/ 2018290 h 2344739"/>
              <a:gd name="connsiteX177" fmla="*/ 3610035 w 12192001"/>
              <a:gd name="connsiteY177" fmla="*/ 1986019 h 2344739"/>
              <a:gd name="connsiteX178" fmla="*/ 3603855 w 12192001"/>
              <a:gd name="connsiteY178" fmla="*/ 1987381 h 2344739"/>
              <a:gd name="connsiteX179" fmla="*/ 3594736 w 12192001"/>
              <a:gd name="connsiteY179" fmla="*/ 1987545 h 2344739"/>
              <a:gd name="connsiteX180" fmla="*/ 3594501 w 12192001"/>
              <a:gd name="connsiteY180" fmla="*/ 1987276 h 2344739"/>
              <a:gd name="connsiteX181" fmla="*/ 3585978 w 12192001"/>
              <a:gd name="connsiteY181" fmla="*/ 1987966 h 2344739"/>
              <a:gd name="connsiteX182" fmla="*/ 3536135 w 12192001"/>
              <a:gd name="connsiteY182" fmla="*/ 1978267 h 2344739"/>
              <a:gd name="connsiteX183" fmla="*/ 3473223 w 12192001"/>
              <a:gd name="connsiteY183" fmla="*/ 1974606 h 2344739"/>
              <a:gd name="connsiteX184" fmla="*/ 3400728 w 12192001"/>
              <a:gd name="connsiteY184" fmla="*/ 1962558 h 2344739"/>
              <a:gd name="connsiteX185" fmla="*/ 3363888 w 12192001"/>
              <a:gd name="connsiteY185" fmla="*/ 1979510 h 2344739"/>
              <a:gd name="connsiteX186" fmla="*/ 3344026 w 12192001"/>
              <a:gd name="connsiteY186" fmla="*/ 1981192 h 2344739"/>
              <a:gd name="connsiteX187" fmla="*/ 3341698 w 12192001"/>
              <a:gd name="connsiteY187" fmla="*/ 1980217 h 2344739"/>
              <a:gd name="connsiteX188" fmla="*/ 3262356 w 12192001"/>
              <a:gd name="connsiteY188" fmla="*/ 1986094 h 2344739"/>
              <a:gd name="connsiteX189" fmla="*/ 3142556 w 12192001"/>
              <a:gd name="connsiteY189" fmla="*/ 1993869 h 2344739"/>
              <a:gd name="connsiteX190" fmla="*/ 3030291 w 12192001"/>
              <a:gd name="connsiteY190" fmla="*/ 1996512 h 2344739"/>
              <a:gd name="connsiteX191" fmla="*/ 2781569 w 12192001"/>
              <a:gd name="connsiteY191" fmla="*/ 2018333 h 2344739"/>
              <a:gd name="connsiteX192" fmla="*/ 2646527 w 12192001"/>
              <a:gd name="connsiteY192" fmla="*/ 2028869 h 2344739"/>
              <a:gd name="connsiteX193" fmla="*/ 2568028 w 12192001"/>
              <a:gd name="connsiteY193" fmla="*/ 2002628 h 2344739"/>
              <a:gd name="connsiteX194" fmla="*/ 2443255 w 12192001"/>
              <a:gd name="connsiteY194" fmla="*/ 2016529 h 2344739"/>
              <a:gd name="connsiteX195" fmla="*/ 2315112 w 12192001"/>
              <a:gd name="connsiteY195" fmla="*/ 2024996 h 2344739"/>
              <a:gd name="connsiteX196" fmla="*/ 2208578 w 12192001"/>
              <a:gd name="connsiteY196" fmla="*/ 2019763 h 2344739"/>
              <a:gd name="connsiteX197" fmla="*/ 2094665 w 12192001"/>
              <a:gd name="connsiteY197" fmla="*/ 2003052 h 2344739"/>
              <a:gd name="connsiteX198" fmla="*/ 1997356 w 12192001"/>
              <a:gd name="connsiteY198" fmla="*/ 1995032 h 2344739"/>
              <a:gd name="connsiteX199" fmla="*/ 1928172 w 12192001"/>
              <a:gd name="connsiteY199" fmla="*/ 2016977 h 2344739"/>
              <a:gd name="connsiteX200" fmla="*/ 1921650 w 12192001"/>
              <a:gd name="connsiteY200" fmla="*/ 2012146 h 2344739"/>
              <a:gd name="connsiteX201" fmla="*/ 1873080 w 12192001"/>
              <a:gd name="connsiteY201" fmla="*/ 2013741 h 2344739"/>
              <a:gd name="connsiteX202" fmla="*/ 1786655 w 12192001"/>
              <a:gd name="connsiteY202" fmla="*/ 2041363 h 2344739"/>
              <a:gd name="connsiteX203" fmla="*/ 1738204 w 12192001"/>
              <a:gd name="connsiteY203" fmla="*/ 2036312 h 2344739"/>
              <a:gd name="connsiteX204" fmla="*/ 1675071 w 12192001"/>
              <a:gd name="connsiteY204" fmla="*/ 2019963 h 2344739"/>
              <a:gd name="connsiteX205" fmla="*/ 1608669 w 12192001"/>
              <a:gd name="connsiteY205" fmla="*/ 2013066 h 2344739"/>
              <a:gd name="connsiteX206" fmla="*/ 1496110 w 12192001"/>
              <a:gd name="connsiteY206" fmla="*/ 1987476 h 2344739"/>
              <a:gd name="connsiteX207" fmla="*/ 1149979 w 12192001"/>
              <a:gd name="connsiteY207" fmla="*/ 1938041 h 2344739"/>
              <a:gd name="connsiteX208" fmla="*/ 858269 w 12192001"/>
              <a:gd name="connsiteY208" fmla="*/ 1928608 h 2344739"/>
              <a:gd name="connsiteX209" fmla="*/ 837540 w 12192001"/>
              <a:gd name="connsiteY209" fmla="*/ 1929821 h 2344739"/>
              <a:gd name="connsiteX210" fmla="*/ 816809 w 12192001"/>
              <a:gd name="connsiteY210" fmla="*/ 1927857 h 2344739"/>
              <a:gd name="connsiteX211" fmla="*/ 811506 w 12192001"/>
              <a:gd name="connsiteY211" fmla="*/ 1930751 h 2344739"/>
              <a:gd name="connsiteX212" fmla="*/ 797041 w 12192001"/>
              <a:gd name="connsiteY212" fmla="*/ 1930446 h 2344739"/>
              <a:gd name="connsiteX213" fmla="*/ 767901 w 12192001"/>
              <a:gd name="connsiteY213" fmla="*/ 1932653 h 2344739"/>
              <a:gd name="connsiteX214" fmla="*/ 763053 w 12192001"/>
              <a:gd name="connsiteY214" fmla="*/ 1930432 h 2344739"/>
              <a:gd name="connsiteX215" fmla="*/ 720047 w 12192001"/>
              <a:gd name="connsiteY215" fmla="*/ 1929661 h 2344739"/>
              <a:gd name="connsiteX216" fmla="*/ 719742 w 12192001"/>
              <a:gd name="connsiteY216" fmla="*/ 1928399 h 2344739"/>
              <a:gd name="connsiteX217" fmla="*/ 708875 w 12192001"/>
              <a:gd name="connsiteY217" fmla="*/ 1922722 h 2344739"/>
              <a:gd name="connsiteX218" fmla="*/ 596792 w 12192001"/>
              <a:gd name="connsiteY218" fmla="*/ 1879864 h 2344739"/>
              <a:gd name="connsiteX219" fmla="*/ 578535 w 12192001"/>
              <a:gd name="connsiteY219" fmla="*/ 1877212 h 2344739"/>
              <a:gd name="connsiteX220" fmla="*/ 571717 w 12192001"/>
              <a:gd name="connsiteY220" fmla="*/ 1877401 h 2344739"/>
              <a:gd name="connsiteX221" fmla="*/ 445099 w 12192001"/>
              <a:gd name="connsiteY221" fmla="*/ 1839371 h 2344739"/>
              <a:gd name="connsiteX222" fmla="*/ 404015 w 12192001"/>
              <a:gd name="connsiteY222" fmla="*/ 1833548 h 2344739"/>
              <a:gd name="connsiteX223" fmla="*/ 292435 w 12192001"/>
              <a:gd name="connsiteY223" fmla="*/ 1812852 h 2344739"/>
              <a:gd name="connsiteX224" fmla="*/ 118381 w 12192001"/>
              <a:gd name="connsiteY224" fmla="*/ 1761047 h 2344739"/>
              <a:gd name="connsiteX225" fmla="*/ 15526 w 12192001"/>
              <a:gd name="connsiteY225" fmla="*/ 1758191 h 2344739"/>
              <a:gd name="connsiteX226" fmla="*/ 2 w 12192001"/>
              <a:gd name="connsiteY226" fmla="*/ 1752722 h 2344739"/>
              <a:gd name="connsiteX227" fmla="*/ 1 w 12192001"/>
              <a:gd name="connsiteY227" fmla="*/ 762497 h 2344739"/>
              <a:gd name="connsiteX228" fmla="*/ 0 w 12192001"/>
              <a:gd name="connsiteY228" fmla="*/ 762497 h 2344739"/>
              <a:gd name="connsiteX229" fmla="*/ 0 w 12192001"/>
              <a:gd name="connsiteY229" fmla="*/ 222213 h 2344739"/>
              <a:gd name="connsiteX230" fmla="*/ 0 w 12192001"/>
              <a:gd name="connsiteY230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20047 w 12192001"/>
              <a:gd name="connsiteY213" fmla="*/ 1929661 h 2344739"/>
              <a:gd name="connsiteX214" fmla="*/ 719742 w 12192001"/>
              <a:gd name="connsiteY214" fmla="*/ 1928399 h 2344739"/>
              <a:gd name="connsiteX215" fmla="*/ 708875 w 12192001"/>
              <a:gd name="connsiteY215" fmla="*/ 1922722 h 2344739"/>
              <a:gd name="connsiteX216" fmla="*/ 596792 w 12192001"/>
              <a:gd name="connsiteY216" fmla="*/ 1879864 h 2344739"/>
              <a:gd name="connsiteX217" fmla="*/ 578535 w 12192001"/>
              <a:gd name="connsiteY217" fmla="*/ 1877212 h 2344739"/>
              <a:gd name="connsiteX218" fmla="*/ 571717 w 12192001"/>
              <a:gd name="connsiteY218" fmla="*/ 1877401 h 2344739"/>
              <a:gd name="connsiteX219" fmla="*/ 445099 w 12192001"/>
              <a:gd name="connsiteY219" fmla="*/ 1839371 h 2344739"/>
              <a:gd name="connsiteX220" fmla="*/ 404015 w 12192001"/>
              <a:gd name="connsiteY220" fmla="*/ 1833548 h 2344739"/>
              <a:gd name="connsiteX221" fmla="*/ 292435 w 12192001"/>
              <a:gd name="connsiteY221" fmla="*/ 1812852 h 2344739"/>
              <a:gd name="connsiteX222" fmla="*/ 118381 w 12192001"/>
              <a:gd name="connsiteY222" fmla="*/ 1761047 h 2344739"/>
              <a:gd name="connsiteX223" fmla="*/ 15526 w 12192001"/>
              <a:gd name="connsiteY223" fmla="*/ 1758191 h 2344739"/>
              <a:gd name="connsiteX224" fmla="*/ 2 w 12192001"/>
              <a:gd name="connsiteY224" fmla="*/ 1752722 h 2344739"/>
              <a:gd name="connsiteX225" fmla="*/ 1 w 12192001"/>
              <a:gd name="connsiteY225" fmla="*/ 762497 h 2344739"/>
              <a:gd name="connsiteX226" fmla="*/ 0 w 12192001"/>
              <a:gd name="connsiteY226" fmla="*/ 762497 h 2344739"/>
              <a:gd name="connsiteX227" fmla="*/ 0 w 12192001"/>
              <a:gd name="connsiteY227" fmla="*/ 222213 h 2344739"/>
              <a:gd name="connsiteX228" fmla="*/ 0 w 12192001"/>
              <a:gd name="connsiteY228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67901 w 12192001"/>
              <a:gd name="connsiteY211" fmla="*/ 1932653 h 2344739"/>
              <a:gd name="connsiteX212" fmla="*/ 720047 w 12192001"/>
              <a:gd name="connsiteY212" fmla="*/ 1929661 h 2344739"/>
              <a:gd name="connsiteX213" fmla="*/ 719742 w 12192001"/>
              <a:gd name="connsiteY213" fmla="*/ 1928399 h 2344739"/>
              <a:gd name="connsiteX214" fmla="*/ 708875 w 12192001"/>
              <a:gd name="connsiteY214" fmla="*/ 1922722 h 2344739"/>
              <a:gd name="connsiteX215" fmla="*/ 596792 w 12192001"/>
              <a:gd name="connsiteY215" fmla="*/ 1879864 h 2344739"/>
              <a:gd name="connsiteX216" fmla="*/ 578535 w 12192001"/>
              <a:gd name="connsiteY216" fmla="*/ 1877212 h 2344739"/>
              <a:gd name="connsiteX217" fmla="*/ 571717 w 12192001"/>
              <a:gd name="connsiteY217" fmla="*/ 1877401 h 2344739"/>
              <a:gd name="connsiteX218" fmla="*/ 445099 w 12192001"/>
              <a:gd name="connsiteY218" fmla="*/ 1839371 h 2344739"/>
              <a:gd name="connsiteX219" fmla="*/ 404015 w 12192001"/>
              <a:gd name="connsiteY219" fmla="*/ 1833548 h 2344739"/>
              <a:gd name="connsiteX220" fmla="*/ 292435 w 12192001"/>
              <a:gd name="connsiteY220" fmla="*/ 1812852 h 2344739"/>
              <a:gd name="connsiteX221" fmla="*/ 118381 w 12192001"/>
              <a:gd name="connsiteY221" fmla="*/ 1761047 h 2344739"/>
              <a:gd name="connsiteX222" fmla="*/ 15526 w 12192001"/>
              <a:gd name="connsiteY222" fmla="*/ 1758191 h 2344739"/>
              <a:gd name="connsiteX223" fmla="*/ 2 w 12192001"/>
              <a:gd name="connsiteY223" fmla="*/ 1752722 h 2344739"/>
              <a:gd name="connsiteX224" fmla="*/ 1 w 12192001"/>
              <a:gd name="connsiteY224" fmla="*/ 762497 h 2344739"/>
              <a:gd name="connsiteX225" fmla="*/ 0 w 12192001"/>
              <a:gd name="connsiteY225" fmla="*/ 762497 h 2344739"/>
              <a:gd name="connsiteX226" fmla="*/ 0 w 12192001"/>
              <a:gd name="connsiteY226" fmla="*/ 222213 h 2344739"/>
              <a:gd name="connsiteX227" fmla="*/ 0 w 12192001"/>
              <a:gd name="connsiteY227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762497 h 2344739"/>
              <a:gd name="connsiteX225" fmla="*/ 0 w 12192001"/>
              <a:gd name="connsiteY225" fmla="*/ 222213 h 2344739"/>
              <a:gd name="connsiteX226" fmla="*/ 0 w 12192001"/>
              <a:gd name="connsiteY22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222213 h 2344739"/>
              <a:gd name="connsiteX225" fmla="*/ 0 w 12192001"/>
              <a:gd name="connsiteY225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53521 w 12193149"/>
              <a:gd name="connsiteY90" fmla="*/ 1957169 h 2344739"/>
              <a:gd name="connsiteX91" fmla="*/ 8321252 w 12193149"/>
              <a:gd name="connsiteY91" fmla="*/ 1974587 h 2344739"/>
              <a:gd name="connsiteX92" fmla="*/ 8315581 w 12193149"/>
              <a:gd name="connsiteY92" fmla="*/ 1974913 h 2344739"/>
              <a:gd name="connsiteX93" fmla="*/ 8296322 w 12193149"/>
              <a:gd name="connsiteY93" fmla="*/ 1988808 h 2344739"/>
              <a:gd name="connsiteX94" fmla="*/ 8285424 w 12193149"/>
              <a:gd name="connsiteY94" fmla="*/ 1994631 h 2344739"/>
              <a:gd name="connsiteX95" fmla="*/ 8284298 w 12193149"/>
              <a:gd name="connsiteY95" fmla="*/ 1999074 h 2344739"/>
              <a:gd name="connsiteX96" fmla="*/ 8267224 w 12193149"/>
              <a:gd name="connsiteY96" fmla="*/ 2006249 h 2344739"/>
              <a:gd name="connsiteX97" fmla="*/ 8264525 w 12193149"/>
              <a:gd name="connsiteY97" fmla="*/ 2006019 h 2344739"/>
              <a:gd name="connsiteX98" fmla="*/ 8253181 w 12193149"/>
              <a:gd name="connsiteY98" fmla="*/ 2015862 h 2344739"/>
              <a:gd name="connsiteX99" fmla="*/ 8246982 w 12193149"/>
              <a:gd name="connsiteY99" fmla="*/ 2028854 h 2344739"/>
              <a:gd name="connsiteX100" fmla="*/ 8091420 w 12193149"/>
              <a:gd name="connsiteY100" fmla="*/ 2075015 h 2344739"/>
              <a:gd name="connsiteX101" fmla="*/ 7906555 w 12193149"/>
              <a:gd name="connsiteY101" fmla="*/ 2116988 h 2344739"/>
              <a:gd name="connsiteX102" fmla="*/ 7719893 w 12193149"/>
              <a:gd name="connsiteY102" fmla="*/ 2142703 h 2344739"/>
              <a:gd name="connsiteX103" fmla="*/ 7615495 w 12193149"/>
              <a:gd name="connsiteY103" fmla="*/ 2139232 h 2344739"/>
              <a:gd name="connsiteX104" fmla="*/ 7528691 w 12193149"/>
              <a:gd name="connsiteY104" fmla="*/ 2145060 h 2344739"/>
              <a:gd name="connsiteX105" fmla="*/ 7520719 w 12193149"/>
              <a:gd name="connsiteY105" fmla="*/ 2147613 h 2344739"/>
              <a:gd name="connsiteX106" fmla="*/ 7508559 w 12193149"/>
              <a:gd name="connsiteY106" fmla="*/ 2148948 h 2344739"/>
              <a:gd name="connsiteX107" fmla="*/ 7508188 w 12193149"/>
              <a:gd name="connsiteY107" fmla="*/ 2148621 h 2344739"/>
              <a:gd name="connsiteX108" fmla="*/ 7496943 w 12193149"/>
              <a:gd name="connsiteY108" fmla="*/ 2150573 h 2344739"/>
              <a:gd name="connsiteX109" fmla="*/ 7406539 w 12193149"/>
              <a:gd name="connsiteY109" fmla="*/ 2142468 h 2344739"/>
              <a:gd name="connsiteX110" fmla="*/ 7219707 w 12193149"/>
              <a:gd name="connsiteY110" fmla="*/ 2156680 h 2344739"/>
              <a:gd name="connsiteX111" fmla="*/ 7202249 w 12193149"/>
              <a:gd name="connsiteY111" fmla="*/ 2161230 h 2344739"/>
              <a:gd name="connsiteX112" fmla="*/ 7198152 w 12193149"/>
              <a:gd name="connsiteY112" fmla="*/ 2166588 h 2344739"/>
              <a:gd name="connsiteX113" fmla="*/ 7171956 w 12193149"/>
              <a:gd name="connsiteY113" fmla="*/ 2171236 h 2344739"/>
              <a:gd name="connsiteX114" fmla="*/ 7098136 w 12193149"/>
              <a:gd name="connsiteY114" fmla="*/ 2183464 h 2344739"/>
              <a:gd name="connsiteX115" fmla="*/ 7019644 w 12193149"/>
              <a:gd name="connsiteY115" fmla="*/ 2183090 h 2344739"/>
              <a:gd name="connsiteX116" fmla="*/ 6905294 w 12193149"/>
              <a:gd name="connsiteY116" fmla="*/ 2212596 h 2344739"/>
              <a:gd name="connsiteX117" fmla="*/ 6709370 w 12193149"/>
              <a:gd name="connsiteY117" fmla="*/ 2240551 h 2344739"/>
              <a:gd name="connsiteX118" fmla="*/ 6550602 w 12193149"/>
              <a:gd name="connsiteY118" fmla="*/ 2269327 h 2344739"/>
              <a:gd name="connsiteX119" fmla="*/ 6318708 w 12193149"/>
              <a:gd name="connsiteY119" fmla="*/ 2316127 h 2344739"/>
              <a:gd name="connsiteX120" fmla="*/ 6169822 w 12193149"/>
              <a:gd name="connsiteY120" fmla="*/ 2318214 h 2344739"/>
              <a:gd name="connsiteX121" fmla="*/ 6074996 w 12193149"/>
              <a:gd name="connsiteY121" fmla="*/ 2338676 h 2344739"/>
              <a:gd name="connsiteX122" fmla="*/ 6069677 w 12193149"/>
              <a:gd name="connsiteY122" fmla="*/ 2337139 h 2344739"/>
              <a:gd name="connsiteX123" fmla="*/ 6049786 w 12193149"/>
              <a:gd name="connsiteY123" fmla="*/ 2337822 h 2344739"/>
              <a:gd name="connsiteX124" fmla="*/ 6042433 w 12193149"/>
              <a:gd name="connsiteY124" fmla="*/ 2329473 h 2344739"/>
              <a:gd name="connsiteX125" fmla="*/ 6011238 w 12193149"/>
              <a:gd name="connsiteY125" fmla="*/ 2324380 h 2344739"/>
              <a:gd name="connsiteX126" fmla="*/ 5958523 w 12193149"/>
              <a:gd name="connsiteY126" fmla="*/ 2328024 h 2344739"/>
              <a:gd name="connsiteX127" fmla="*/ 5760067 w 12193149"/>
              <a:gd name="connsiteY127" fmla="*/ 2343716 h 2344739"/>
              <a:gd name="connsiteX128" fmla="*/ 5628108 w 12193149"/>
              <a:gd name="connsiteY128" fmla="*/ 2344739 h 2344739"/>
              <a:gd name="connsiteX129" fmla="*/ 5472054 w 12193149"/>
              <a:gd name="connsiteY129" fmla="*/ 2330719 h 2344739"/>
              <a:gd name="connsiteX130" fmla="*/ 5433909 w 12193149"/>
              <a:gd name="connsiteY130" fmla="*/ 2319466 h 2344739"/>
              <a:gd name="connsiteX131" fmla="*/ 5382817 w 12193149"/>
              <a:gd name="connsiteY131" fmla="*/ 2301764 h 2344739"/>
              <a:gd name="connsiteX132" fmla="*/ 5262912 w 12193149"/>
              <a:gd name="connsiteY132" fmla="*/ 2281347 h 2344739"/>
              <a:gd name="connsiteX133" fmla="*/ 5224109 w 12193149"/>
              <a:gd name="connsiteY133" fmla="*/ 2270223 h 2344739"/>
              <a:gd name="connsiteX134" fmla="*/ 5175808 w 12193149"/>
              <a:gd name="connsiteY134" fmla="*/ 2267233 h 2344739"/>
              <a:gd name="connsiteX135" fmla="*/ 5157702 w 12193149"/>
              <a:gd name="connsiteY135" fmla="*/ 2260010 h 2344739"/>
              <a:gd name="connsiteX136" fmla="*/ 5143747 w 12193149"/>
              <a:gd name="connsiteY136" fmla="*/ 2256610 h 2344739"/>
              <a:gd name="connsiteX137" fmla="*/ 5140744 w 12193149"/>
              <a:gd name="connsiteY137" fmla="*/ 2254509 h 2344739"/>
              <a:gd name="connsiteX138" fmla="*/ 5122807 w 12193149"/>
              <a:gd name="connsiteY138" fmla="*/ 2243656 h 2344739"/>
              <a:gd name="connsiteX139" fmla="*/ 5066938 w 12193149"/>
              <a:gd name="connsiteY139" fmla="*/ 2250227 h 2344739"/>
              <a:gd name="connsiteX140" fmla="*/ 5012662 w 12193149"/>
              <a:gd name="connsiteY140" fmla="*/ 2233846 h 2344739"/>
              <a:gd name="connsiteX141" fmla="*/ 4841589 w 12193149"/>
              <a:gd name="connsiteY141" fmla="*/ 2209829 h 2344739"/>
              <a:gd name="connsiteX142" fmla="*/ 4763595 w 12193149"/>
              <a:gd name="connsiteY142" fmla="*/ 2182061 h 2344739"/>
              <a:gd name="connsiteX143" fmla="*/ 4724334 w 12193149"/>
              <a:gd name="connsiteY143" fmla="*/ 2173047 h 2344739"/>
              <a:gd name="connsiteX144" fmla="*/ 4722324 w 12193149"/>
              <a:gd name="connsiteY144" fmla="*/ 2172298 h 2344739"/>
              <a:gd name="connsiteX145" fmla="*/ 4723259 w 12193149"/>
              <a:gd name="connsiteY145" fmla="*/ 2172087 h 2344739"/>
              <a:gd name="connsiteX146" fmla="*/ 4718350 w 12193149"/>
              <a:gd name="connsiteY146" fmla="*/ 2170817 h 2344739"/>
              <a:gd name="connsiteX147" fmla="*/ 4722324 w 12193149"/>
              <a:gd name="connsiteY147" fmla="*/ 2172298 h 2344739"/>
              <a:gd name="connsiteX148" fmla="*/ 4716674 w 12193149"/>
              <a:gd name="connsiteY148" fmla="*/ 2173573 h 2344739"/>
              <a:gd name="connsiteX149" fmla="*/ 4516962 w 12193149"/>
              <a:gd name="connsiteY149" fmla="*/ 2163671 h 2344739"/>
              <a:gd name="connsiteX150" fmla="*/ 4429691 w 12193149"/>
              <a:gd name="connsiteY150" fmla="*/ 2153020 h 2344739"/>
              <a:gd name="connsiteX151" fmla="*/ 4364023 w 12193149"/>
              <a:gd name="connsiteY151" fmla="*/ 2151674 h 2344739"/>
              <a:gd name="connsiteX152" fmla="*/ 4318114 w 12193149"/>
              <a:gd name="connsiteY152" fmla="*/ 2158289 h 2344739"/>
              <a:gd name="connsiteX153" fmla="*/ 4316258 w 12193149"/>
              <a:gd name="connsiteY153" fmla="*/ 2156948 h 2344739"/>
              <a:gd name="connsiteX154" fmla="*/ 4296292 w 12193149"/>
              <a:gd name="connsiteY154" fmla="*/ 2155069 h 2344739"/>
              <a:gd name="connsiteX155" fmla="*/ 4291212 w 12193149"/>
              <a:gd name="connsiteY155" fmla="*/ 2157986 h 2344739"/>
              <a:gd name="connsiteX156" fmla="*/ 4277290 w 12193149"/>
              <a:gd name="connsiteY156" fmla="*/ 2157740 h 2344739"/>
              <a:gd name="connsiteX157" fmla="*/ 4249265 w 12193149"/>
              <a:gd name="connsiteY157" fmla="*/ 2160064 h 2344739"/>
              <a:gd name="connsiteX158" fmla="*/ 4203199 w 12193149"/>
              <a:gd name="connsiteY158" fmla="*/ 2157269 h 2344739"/>
              <a:gd name="connsiteX159" fmla="*/ 4202893 w 12193149"/>
              <a:gd name="connsiteY159" fmla="*/ 2156010 h 2344739"/>
              <a:gd name="connsiteX160" fmla="*/ 4192396 w 12193149"/>
              <a:gd name="connsiteY160" fmla="*/ 2150376 h 2344739"/>
              <a:gd name="connsiteX161" fmla="*/ 4143893 w 12193149"/>
              <a:gd name="connsiteY161" fmla="*/ 2134511 h 2344739"/>
              <a:gd name="connsiteX162" fmla="*/ 4084245 w 12193149"/>
              <a:gd name="connsiteY162" fmla="*/ 2107978 h 2344739"/>
              <a:gd name="connsiteX163" fmla="*/ 4075694 w 12193149"/>
              <a:gd name="connsiteY163" fmla="*/ 2107143 h 2344739"/>
              <a:gd name="connsiteX164" fmla="*/ 4075575 w 12193149"/>
              <a:gd name="connsiteY164" fmla="*/ 2106844 h 2344739"/>
              <a:gd name="connsiteX165" fmla="*/ 4066658 w 12193149"/>
              <a:gd name="connsiteY165" fmla="*/ 2105400 h 2344739"/>
              <a:gd name="connsiteX166" fmla="*/ 4060102 w 12193149"/>
              <a:gd name="connsiteY166" fmla="*/ 2105618 h 2344739"/>
              <a:gd name="connsiteX167" fmla="*/ 4043512 w 12193149"/>
              <a:gd name="connsiteY167" fmla="*/ 2103997 h 2344739"/>
              <a:gd name="connsiteX168" fmla="*/ 4038145 w 12193149"/>
              <a:gd name="connsiteY168" fmla="*/ 2101563 h 2344739"/>
              <a:gd name="connsiteX169" fmla="*/ 4036511 w 12193149"/>
              <a:gd name="connsiteY169" fmla="*/ 2097896 h 2344739"/>
              <a:gd name="connsiteX170" fmla="*/ 4034926 w 12193149"/>
              <a:gd name="connsiteY170" fmla="*/ 2098131 h 2344739"/>
              <a:gd name="connsiteX171" fmla="*/ 4005686 w 12193149"/>
              <a:gd name="connsiteY171" fmla="*/ 2085563 h 2344739"/>
              <a:gd name="connsiteX172" fmla="*/ 3937994 w 12193149"/>
              <a:gd name="connsiteY172" fmla="*/ 2068106 h 2344739"/>
              <a:gd name="connsiteX173" fmla="*/ 3898423 w 12193149"/>
              <a:gd name="connsiteY173" fmla="*/ 2062451 h 2344739"/>
              <a:gd name="connsiteX174" fmla="*/ 3790908 w 12193149"/>
              <a:gd name="connsiteY174" fmla="*/ 2042213 h 2344739"/>
              <a:gd name="connsiteX175" fmla="*/ 3683661 w 12193149"/>
              <a:gd name="connsiteY175" fmla="*/ 2018290 h 2344739"/>
              <a:gd name="connsiteX176" fmla="*/ 3611183 w 12193149"/>
              <a:gd name="connsiteY176" fmla="*/ 1986019 h 2344739"/>
              <a:gd name="connsiteX177" fmla="*/ 3605003 w 12193149"/>
              <a:gd name="connsiteY177" fmla="*/ 1987381 h 2344739"/>
              <a:gd name="connsiteX178" fmla="*/ 3595884 w 12193149"/>
              <a:gd name="connsiteY178" fmla="*/ 1987545 h 2344739"/>
              <a:gd name="connsiteX179" fmla="*/ 3595649 w 12193149"/>
              <a:gd name="connsiteY179" fmla="*/ 1987276 h 2344739"/>
              <a:gd name="connsiteX180" fmla="*/ 3587126 w 12193149"/>
              <a:gd name="connsiteY180" fmla="*/ 1987966 h 2344739"/>
              <a:gd name="connsiteX181" fmla="*/ 3537283 w 12193149"/>
              <a:gd name="connsiteY181" fmla="*/ 1978267 h 2344739"/>
              <a:gd name="connsiteX182" fmla="*/ 3474371 w 12193149"/>
              <a:gd name="connsiteY182" fmla="*/ 1974606 h 2344739"/>
              <a:gd name="connsiteX183" fmla="*/ 3401876 w 12193149"/>
              <a:gd name="connsiteY183" fmla="*/ 1962558 h 2344739"/>
              <a:gd name="connsiteX184" fmla="*/ 3365036 w 12193149"/>
              <a:gd name="connsiteY184" fmla="*/ 1979510 h 2344739"/>
              <a:gd name="connsiteX185" fmla="*/ 3345174 w 12193149"/>
              <a:gd name="connsiteY185" fmla="*/ 1981192 h 2344739"/>
              <a:gd name="connsiteX186" fmla="*/ 3342846 w 12193149"/>
              <a:gd name="connsiteY186" fmla="*/ 1980217 h 2344739"/>
              <a:gd name="connsiteX187" fmla="*/ 3263504 w 12193149"/>
              <a:gd name="connsiteY187" fmla="*/ 1986094 h 2344739"/>
              <a:gd name="connsiteX188" fmla="*/ 3143704 w 12193149"/>
              <a:gd name="connsiteY188" fmla="*/ 1993869 h 2344739"/>
              <a:gd name="connsiteX189" fmla="*/ 3031439 w 12193149"/>
              <a:gd name="connsiteY189" fmla="*/ 1996512 h 2344739"/>
              <a:gd name="connsiteX190" fmla="*/ 2782717 w 12193149"/>
              <a:gd name="connsiteY190" fmla="*/ 2018333 h 2344739"/>
              <a:gd name="connsiteX191" fmla="*/ 2647675 w 12193149"/>
              <a:gd name="connsiteY191" fmla="*/ 2028869 h 2344739"/>
              <a:gd name="connsiteX192" fmla="*/ 2569176 w 12193149"/>
              <a:gd name="connsiteY192" fmla="*/ 2002628 h 2344739"/>
              <a:gd name="connsiteX193" fmla="*/ 2444403 w 12193149"/>
              <a:gd name="connsiteY193" fmla="*/ 2016529 h 2344739"/>
              <a:gd name="connsiteX194" fmla="*/ 2316260 w 12193149"/>
              <a:gd name="connsiteY194" fmla="*/ 2024996 h 2344739"/>
              <a:gd name="connsiteX195" fmla="*/ 2209726 w 12193149"/>
              <a:gd name="connsiteY195" fmla="*/ 2019763 h 2344739"/>
              <a:gd name="connsiteX196" fmla="*/ 2095813 w 12193149"/>
              <a:gd name="connsiteY196" fmla="*/ 2003052 h 2344739"/>
              <a:gd name="connsiteX197" fmla="*/ 1998504 w 12193149"/>
              <a:gd name="connsiteY197" fmla="*/ 1995032 h 2344739"/>
              <a:gd name="connsiteX198" fmla="*/ 1929320 w 12193149"/>
              <a:gd name="connsiteY198" fmla="*/ 2016977 h 2344739"/>
              <a:gd name="connsiteX199" fmla="*/ 1922798 w 12193149"/>
              <a:gd name="connsiteY199" fmla="*/ 2012146 h 2344739"/>
              <a:gd name="connsiteX200" fmla="*/ 1874228 w 12193149"/>
              <a:gd name="connsiteY200" fmla="*/ 2013741 h 2344739"/>
              <a:gd name="connsiteX201" fmla="*/ 1787803 w 12193149"/>
              <a:gd name="connsiteY201" fmla="*/ 2041363 h 2344739"/>
              <a:gd name="connsiteX202" fmla="*/ 1739352 w 12193149"/>
              <a:gd name="connsiteY202" fmla="*/ 2036312 h 2344739"/>
              <a:gd name="connsiteX203" fmla="*/ 1676219 w 12193149"/>
              <a:gd name="connsiteY203" fmla="*/ 2019963 h 2344739"/>
              <a:gd name="connsiteX204" fmla="*/ 1609817 w 12193149"/>
              <a:gd name="connsiteY204" fmla="*/ 2013066 h 2344739"/>
              <a:gd name="connsiteX205" fmla="*/ 1497258 w 12193149"/>
              <a:gd name="connsiteY205" fmla="*/ 1987476 h 2344739"/>
              <a:gd name="connsiteX206" fmla="*/ 1151127 w 12193149"/>
              <a:gd name="connsiteY206" fmla="*/ 1938041 h 2344739"/>
              <a:gd name="connsiteX207" fmla="*/ 859417 w 12193149"/>
              <a:gd name="connsiteY207" fmla="*/ 1928608 h 2344739"/>
              <a:gd name="connsiteX208" fmla="*/ 838688 w 12193149"/>
              <a:gd name="connsiteY208" fmla="*/ 1929821 h 2344739"/>
              <a:gd name="connsiteX209" fmla="*/ 817957 w 12193149"/>
              <a:gd name="connsiteY209" fmla="*/ 1927857 h 2344739"/>
              <a:gd name="connsiteX210" fmla="*/ 812654 w 12193149"/>
              <a:gd name="connsiteY210" fmla="*/ 1930751 h 2344739"/>
              <a:gd name="connsiteX211" fmla="*/ 721195 w 12193149"/>
              <a:gd name="connsiteY211" fmla="*/ 1929661 h 2344739"/>
              <a:gd name="connsiteX212" fmla="*/ 720890 w 12193149"/>
              <a:gd name="connsiteY212" fmla="*/ 1928399 h 2344739"/>
              <a:gd name="connsiteX213" fmla="*/ 710023 w 12193149"/>
              <a:gd name="connsiteY213" fmla="*/ 1922722 h 2344739"/>
              <a:gd name="connsiteX214" fmla="*/ 597940 w 12193149"/>
              <a:gd name="connsiteY214" fmla="*/ 1879864 h 2344739"/>
              <a:gd name="connsiteX215" fmla="*/ 579683 w 12193149"/>
              <a:gd name="connsiteY215" fmla="*/ 1877212 h 2344739"/>
              <a:gd name="connsiteX216" fmla="*/ 572865 w 12193149"/>
              <a:gd name="connsiteY216" fmla="*/ 1877401 h 2344739"/>
              <a:gd name="connsiteX217" fmla="*/ 446247 w 12193149"/>
              <a:gd name="connsiteY217" fmla="*/ 1839371 h 2344739"/>
              <a:gd name="connsiteX218" fmla="*/ 405163 w 12193149"/>
              <a:gd name="connsiteY218" fmla="*/ 1833548 h 2344739"/>
              <a:gd name="connsiteX219" fmla="*/ 293583 w 12193149"/>
              <a:gd name="connsiteY219" fmla="*/ 1812852 h 2344739"/>
              <a:gd name="connsiteX220" fmla="*/ 119529 w 12193149"/>
              <a:gd name="connsiteY220" fmla="*/ 1761047 h 2344739"/>
              <a:gd name="connsiteX221" fmla="*/ 16674 w 12193149"/>
              <a:gd name="connsiteY221" fmla="*/ 1758191 h 2344739"/>
              <a:gd name="connsiteX222" fmla="*/ 1150 w 12193149"/>
              <a:gd name="connsiteY222" fmla="*/ 1752722 h 2344739"/>
              <a:gd name="connsiteX223" fmla="*/ 1148 w 12193149"/>
              <a:gd name="connsiteY223" fmla="*/ 222213 h 2344739"/>
              <a:gd name="connsiteX224" fmla="*/ 1148 w 12193149"/>
              <a:gd name="connsiteY224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21252 w 12193149"/>
              <a:gd name="connsiteY90" fmla="*/ 1974587 h 2344739"/>
              <a:gd name="connsiteX91" fmla="*/ 8315581 w 12193149"/>
              <a:gd name="connsiteY91" fmla="*/ 1974913 h 2344739"/>
              <a:gd name="connsiteX92" fmla="*/ 8296322 w 12193149"/>
              <a:gd name="connsiteY92" fmla="*/ 1988808 h 2344739"/>
              <a:gd name="connsiteX93" fmla="*/ 8285424 w 12193149"/>
              <a:gd name="connsiteY93" fmla="*/ 1994631 h 2344739"/>
              <a:gd name="connsiteX94" fmla="*/ 8284298 w 12193149"/>
              <a:gd name="connsiteY94" fmla="*/ 1999074 h 2344739"/>
              <a:gd name="connsiteX95" fmla="*/ 8267224 w 12193149"/>
              <a:gd name="connsiteY95" fmla="*/ 2006249 h 2344739"/>
              <a:gd name="connsiteX96" fmla="*/ 8264525 w 12193149"/>
              <a:gd name="connsiteY96" fmla="*/ 2006019 h 2344739"/>
              <a:gd name="connsiteX97" fmla="*/ 8253181 w 12193149"/>
              <a:gd name="connsiteY97" fmla="*/ 2015862 h 2344739"/>
              <a:gd name="connsiteX98" fmla="*/ 8246982 w 12193149"/>
              <a:gd name="connsiteY98" fmla="*/ 2028854 h 2344739"/>
              <a:gd name="connsiteX99" fmla="*/ 8091420 w 12193149"/>
              <a:gd name="connsiteY99" fmla="*/ 2075015 h 2344739"/>
              <a:gd name="connsiteX100" fmla="*/ 7906555 w 12193149"/>
              <a:gd name="connsiteY100" fmla="*/ 2116988 h 2344739"/>
              <a:gd name="connsiteX101" fmla="*/ 7719893 w 12193149"/>
              <a:gd name="connsiteY101" fmla="*/ 2142703 h 2344739"/>
              <a:gd name="connsiteX102" fmla="*/ 7615495 w 12193149"/>
              <a:gd name="connsiteY102" fmla="*/ 2139232 h 2344739"/>
              <a:gd name="connsiteX103" fmla="*/ 7528691 w 12193149"/>
              <a:gd name="connsiteY103" fmla="*/ 2145060 h 2344739"/>
              <a:gd name="connsiteX104" fmla="*/ 7520719 w 12193149"/>
              <a:gd name="connsiteY104" fmla="*/ 2147613 h 2344739"/>
              <a:gd name="connsiteX105" fmla="*/ 7508559 w 12193149"/>
              <a:gd name="connsiteY105" fmla="*/ 2148948 h 2344739"/>
              <a:gd name="connsiteX106" fmla="*/ 7508188 w 12193149"/>
              <a:gd name="connsiteY106" fmla="*/ 2148621 h 2344739"/>
              <a:gd name="connsiteX107" fmla="*/ 7496943 w 12193149"/>
              <a:gd name="connsiteY107" fmla="*/ 2150573 h 2344739"/>
              <a:gd name="connsiteX108" fmla="*/ 7406539 w 12193149"/>
              <a:gd name="connsiteY108" fmla="*/ 2142468 h 2344739"/>
              <a:gd name="connsiteX109" fmla="*/ 7219707 w 12193149"/>
              <a:gd name="connsiteY109" fmla="*/ 2156680 h 2344739"/>
              <a:gd name="connsiteX110" fmla="*/ 7202249 w 12193149"/>
              <a:gd name="connsiteY110" fmla="*/ 2161230 h 2344739"/>
              <a:gd name="connsiteX111" fmla="*/ 7198152 w 12193149"/>
              <a:gd name="connsiteY111" fmla="*/ 2166588 h 2344739"/>
              <a:gd name="connsiteX112" fmla="*/ 7171956 w 12193149"/>
              <a:gd name="connsiteY112" fmla="*/ 2171236 h 2344739"/>
              <a:gd name="connsiteX113" fmla="*/ 7098136 w 12193149"/>
              <a:gd name="connsiteY113" fmla="*/ 2183464 h 2344739"/>
              <a:gd name="connsiteX114" fmla="*/ 7019644 w 12193149"/>
              <a:gd name="connsiteY114" fmla="*/ 2183090 h 2344739"/>
              <a:gd name="connsiteX115" fmla="*/ 6905294 w 12193149"/>
              <a:gd name="connsiteY115" fmla="*/ 2212596 h 2344739"/>
              <a:gd name="connsiteX116" fmla="*/ 6709370 w 12193149"/>
              <a:gd name="connsiteY116" fmla="*/ 2240551 h 2344739"/>
              <a:gd name="connsiteX117" fmla="*/ 6550602 w 12193149"/>
              <a:gd name="connsiteY117" fmla="*/ 2269327 h 2344739"/>
              <a:gd name="connsiteX118" fmla="*/ 6318708 w 12193149"/>
              <a:gd name="connsiteY118" fmla="*/ 2316127 h 2344739"/>
              <a:gd name="connsiteX119" fmla="*/ 6169822 w 12193149"/>
              <a:gd name="connsiteY119" fmla="*/ 2318214 h 2344739"/>
              <a:gd name="connsiteX120" fmla="*/ 6074996 w 12193149"/>
              <a:gd name="connsiteY120" fmla="*/ 2338676 h 2344739"/>
              <a:gd name="connsiteX121" fmla="*/ 6069677 w 12193149"/>
              <a:gd name="connsiteY121" fmla="*/ 2337139 h 2344739"/>
              <a:gd name="connsiteX122" fmla="*/ 6049786 w 12193149"/>
              <a:gd name="connsiteY122" fmla="*/ 2337822 h 2344739"/>
              <a:gd name="connsiteX123" fmla="*/ 6042433 w 12193149"/>
              <a:gd name="connsiteY123" fmla="*/ 2329473 h 2344739"/>
              <a:gd name="connsiteX124" fmla="*/ 6011238 w 12193149"/>
              <a:gd name="connsiteY124" fmla="*/ 2324380 h 2344739"/>
              <a:gd name="connsiteX125" fmla="*/ 5958523 w 12193149"/>
              <a:gd name="connsiteY125" fmla="*/ 2328024 h 2344739"/>
              <a:gd name="connsiteX126" fmla="*/ 5760067 w 12193149"/>
              <a:gd name="connsiteY126" fmla="*/ 2343716 h 2344739"/>
              <a:gd name="connsiteX127" fmla="*/ 5628108 w 12193149"/>
              <a:gd name="connsiteY127" fmla="*/ 2344739 h 2344739"/>
              <a:gd name="connsiteX128" fmla="*/ 5472054 w 12193149"/>
              <a:gd name="connsiteY128" fmla="*/ 2330719 h 2344739"/>
              <a:gd name="connsiteX129" fmla="*/ 5433909 w 12193149"/>
              <a:gd name="connsiteY129" fmla="*/ 2319466 h 2344739"/>
              <a:gd name="connsiteX130" fmla="*/ 5382817 w 12193149"/>
              <a:gd name="connsiteY130" fmla="*/ 2301764 h 2344739"/>
              <a:gd name="connsiteX131" fmla="*/ 5262912 w 12193149"/>
              <a:gd name="connsiteY131" fmla="*/ 2281347 h 2344739"/>
              <a:gd name="connsiteX132" fmla="*/ 5224109 w 12193149"/>
              <a:gd name="connsiteY132" fmla="*/ 2270223 h 2344739"/>
              <a:gd name="connsiteX133" fmla="*/ 5175808 w 12193149"/>
              <a:gd name="connsiteY133" fmla="*/ 2267233 h 2344739"/>
              <a:gd name="connsiteX134" fmla="*/ 5157702 w 12193149"/>
              <a:gd name="connsiteY134" fmla="*/ 2260010 h 2344739"/>
              <a:gd name="connsiteX135" fmla="*/ 5143747 w 12193149"/>
              <a:gd name="connsiteY135" fmla="*/ 2256610 h 2344739"/>
              <a:gd name="connsiteX136" fmla="*/ 5140744 w 12193149"/>
              <a:gd name="connsiteY136" fmla="*/ 2254509 h 2344739"/>
              <a:gd name="connsiteX137" fmla="*/ 5122807 w 12193149"/>
              <a:gd name="connsiteY137" fmla="*/ 2243656 h 2344739"/>
              <a:gd name="connsiteX138" fmla="*/ 5066938 w 12193149"/>
              <a:gd name="connsiteY138" fmla="*/ 2250227 h 2344739"/>
              <a:gd name="connsiteX139" fmla="*/ 5012662 w 12193149"/>
              <a:gd name="connsiteY139" fmla="*/ 2233846 h 2344739"/>
              <a:gd name="connsiteX140" fmla="*/ 4841589 w 12193149"/>
              <a:gd name="connsiteY140" fmla="*/ 2209829 h 2344739"/>
              <a:gd name="connsiteX141" fmla="*/ 4763595 w 12193149"/>
              <a:gd name="connsiteY141" fmla="*/ 2182061 h 2344739"/>
              <a:gd name="connsiteX142" fmla="*/ 4724334 w 12193149"/>
              <a:gd name="connsiteY142" fmla="*/ 2173047 h 2344739"/>
              <a:gd name="connsiteX143" fmla="*/ 4722324 w 12193149"/>
              <a:gd name="connsiteY143" fmla="*/ 2172298 h 2344739"/>
              <a:gd name="connsiteX144" fmla="*/ 4723259 w 12193149"/>
              <a:gd name="connsiteY144" fmla="*/ 2172087 h 2344739"/>
              <a:gd name="connsiteX145" fmla="*/ 4718350 w 12193149"/>
              <a:gd name="connsiteY145" fmla="*/ 2170817 h 2344739"/>
              <a:gd name="connsiteX146" fmla="*/ 4722324 w 12193149"/>
              <a:gd name="connsiteY146" fmla="*/ 2172298 h 2344739"/>
              <a:gd name="connsiteX147" fmla="*/ 4716674 w 12193149"/>
              <a:gd name="connsiteY147" fmla="*/ 2173573 h 2344739"/>
              <a:gd name="connsiteX148" fmla="*/ 4516962 w 12193149"/>
              <a:gd name="connsiteY148" fmla="*/ 2163671 h 2344739"/>
              <a:gd name="connsiteX149" fmla="*/ 4429691 w 12193149"/>
              <a:gd name="connsiteY149" fmla="*/ 2153020 h 2344739"/>
              <a:gd name="connsiteX150" fmla="*/ 4364023 w 12193149"/>
              <a:gd name="connsiteY150" fmla="*/ 2151674 h 2344739"/>
              <a:gd name="connsiteX151" fmla="*/ 4318114 w 12193149"/>
              <a:gd name="connsiteY151" fmla="*/ 2158289 h 2344739"/>
              <a:gd name="connsiteX152" fmla="*/ 4316258 w 12193149"/>
              <a:gd name="connsiteY152" fmla="*/ 2156948 h 2344739"/>
              <a:gd name="connsiteX153" fmla="*/ 4296292 w 12193149"/>
              <a:gd name="connsiteY153" fmla="*/ 2155069 h 2344739"/>
              <a:gd name="connsiteX154" fmla="*/ 4291212 w 12193149"/>
              <a:gd name="connsiteY154" fmla="*/ 2157986 h 2344739"/>
              <a:gd name="connsiteX155" fmla="*/ 4277290 w 12193149"/>
              <a:gd name="connsiteY155" fmla="*/ 2157740 h 2344739"/>
              <a:gd name="connsiteX156" fmla="*/ 4249265 w 12193149"/>
              <a:gd name="connsiteY156" fmla="*/ 2160064 h 2344739"/>
              <a:gd name="connsiteX157" fmla="*/ 4203199 w 12193149"/>
              <a:gd name="connsiteY157" fmla="*/ 2157269 h 2344739"/>
              <a:gd name="connsiteX158" fmla="*/ 4202893 w 12193149"/>
              <a:gd name="connsiteY158" fmla="*/ 2156010 h 2344739"/>
              <a:gd name="connsiteX159" fmla="*/ 4192396 w 12193149"/>
              <a:gd name="connsiteY159" fmla="*/ 2150376 h 2344739"/>
              <a:gd name="connsiteX160" fmla="*/ 4143893 w 12193149"/>
              <a:gd name="connsiteY160" fmla="*/ 2134511 h 2344739"/>
              <a:gd name="connsiteX161" fmla="*/ 4084245 w 12193149"/>
              <a:gd name="connsiteY161" fmla="*/ 2107978 h 2344739"/>
              <a:gd name="connsiteX162" fmla="*/ 4075694 w 12193149"/>
              <a:gd name="connsiteY162" fmla="*/ 2107143 h 2344739"/>
              <a:gd name="connsiteX163" fmla="*/ 4075575 w 12193149"/>
              <a:gd name="connsiteY163" fmla="*/ 2106844 h 2344739"/>
              <a:gd name="connsiteX164" fmla="*/ 4066658 w 12193149"/>
              <a:gd name="connsiteY164" fmla="*/ 2105400 h 2344739"/>
              <a:gd name="connsiteX165" fmla="*/ 4060102 w 12193149"/>
              <a:gd name="connsiteY165" fmla="*/ 2105618 h 2344739"/>
              <a:gd name="connsiteX166" fmla="*/ 4043512 w 12193149"/>
              <a:gd name="connsiteY166" fmla="*/ 2103997 h 2344739"/>
              <a:gd name="connsiteX167" fmla="*/ 4038145 w 12193149"/>
              <a:gd name="connsiteY167" fmla="*/ 2101563 h 2344739"/>
              <a:gd name="connsiteX168" fmla="*/ 4036511 w 12193149"/>
              <a:gd name="connsiteY168" fmla="*/ 2097896 h 2344739"/>
              <a:gd name="connsiteX169" fmla="*/ 4034926 w 12193149"/>
              <a:gd name="connsiteY169" fmla="*/ 2098131 h 2344739"/>
              <a:gd name="connsiteX170" fmla="*/ 4005686 w 12193149"/>
              <a:gd name="connsiteY170" fmla="*/ 2085563 h 2344739"/>
              <a:gd name="connsiteX171" fmla="*/ 3937994 w 12193149"/>
              <a:gd name="connsiteY171" fmla="*/ 2068106 h 2344739"/>
              <a:gd name="connsiteX172" fmla="*/ 3898423 w 12193149"/>
              <a:gd name="connsiteY172" fmla="*/ 2062451 h 2344739"/>
              <a:gd name="connsiteX173" fmla="*/ 3790908 w 12193149"/>
              <a:gd name="connsiteY173" fmla="*/ 2042213 h 2344739"/>
              <a:gd name="connsiteX174" fmla="*/ 3683661 w 12193149"/>
              <a:gd name="connsiteY174" fmla="*/ 2018290 h 2344739"/>
              <a:gd name="connsiteX175" fmla="*/ 3611183 w 12193149"/>
              <a:gd name="connsiteY175" fmla="*/ 1986019 h 2344739"/>
              <a:gd name="connsiteX176" fmla="*/ 3605003 w 12193149"/>
              <a:gd name="connsiteY176" fmla="*/ 1987381 h 2344739"/>
              <a:gd name="connsiteX177" fmla="*/ 3595884 w 12193149"/>
              <a:gd name="connsiteY177" fmla="*/ 1987545 h 2344739"/>
              <a:gd name="connsiteX178" fmla="*/ 3595649 w 12193149"/>
              <a:gd name="connsiteY178" fmla="*/ 1987276 h 2344739"/>
              <a:gd name="connsiteX179" fmla="*/ 3587126 w 12193149"/>
              <a:gd name="connsiteY179" fmla="*/ 1987966 h 2344739"/>
              <a:gd name="connsiteX180" fmla="*/ 3537283 w 12193149"/>
              <a:gd name="connsiteY180" fmla="*/ 1978267 h 2344739"/>
              <a:gd name="connsiteX181" fmla="*/ 3474371 w 12193149"/>
              <a:gd name="connsiteY181" fmla="*/ 1974606 h 2344739"/>
              <a:gd name="connsiteX182" fmla="*/ 3401876 w 12193149"/>
              <a:gd name="connsiteY182" fmla="*/ 1962558 h 2344739"/>
              <a:gd name="connsiteX183" fmla="*/ 3365036 w 12193149"/>
              <a:gd name="connsiteY183" fmla="*/ 1979510 h 2344739"/>
              <a:gd name="connsiteX184" fmla="*/ 3345174 w 12193149"/>
              <a:gd name="connsiteY184" fmla="*/ 1981192 h 2344739"/>
              <a:gd name="connsiteX185" fmla="*/ 3342846 w 12193149"/>
              <a:gd name="connsiteY185" fmla="*/ 1980217 h 2344739"/>
              <a:gd name="connsiteX186" fmla="*/ 3263504 w 12193149"/>
              <a:gd name="connsiteY186" fmla="*/ 1986094 h 2344739"/>
              <a:gd name="connsiteX187" fmla="*/ 3143704 w 12193149"/>
              <a:gd name="connsiteY187" fmla="*/ 1993869 h 2344739"/>
              <a:gd name="connsiteX188" fmla="*/ 3031439 w 12193149"/>
              <a:gd name="connsiteY188" fmla="*/ 1996512 h 2344739"/>
              <a:gd name="connsiteX189" fmla="*/ 2782717 w 12193149"/>
              <a:gd name="connsiteY189" fmla="*/ 2018333 h 2344739"/>
              <a:gd name="connsiteX190" fmla="*/ 2647675 w 12193149"/>
              <a:gd name="connsiteY190" fmla="*/ 2028869 h 2344739"/>
              <a:gd name="connsiteX191" fmla="*/ 2569176 w 12193149"/>
              <a:gd name="connsiteY191" fmla="*/ 2002628 h 2344739"/>
              <a:gd name="connsiteX192" fmla="*/ 2444403 w 12193149"/>
              <a:gd name="connsiteY192" fmla="*/ 2016529 h 2344739"/>
              <a:gd name="connsiteX193" fmla="*/ 2316260 w 12193149"/>
              <a:gd name="connsiteY193" fmla="*/ 2024996 h 2344739"/>
              <a:gd name="connsiteX194" fmla="*/ 2209726 w 12193149"/>
              <a:gd name="connsiteY194" fmla="*/ 2019763 h 2344739"/>
              <a:gd name="connsiteX195" fmla="*/ 2095813 w 12193149"/>
              <a:gd name="connsiteY195" fmla="*/ 2003052 h 2344739"/>
              <a:gd name="connsiteX196" fmla="*/ 1998504 w 12193149"/>
              <a:gd name="connsiteY196" fmla="*/ 1995032 h 2344739"/>
              <a:gd name="connsiteX197" fmla="*/ 1929320 w 12193149"/>
              <a:gd name="connsiteY197" fmla="*/ 2016977 h 2344739"/>
              <a:gd name="connsiteX198" fmla="*/ 1922798 w 12193149"/>
              <a:gd name="connsiteY198" fmla="*/ 2012146 h 2344739"/>
              <a:gd name="connsiteX199" fmla="*/ 1874228 w 12193149"/>
              <a:gd name="connsiteY199" fmla="*/ 2013741 h 2344739"/>
              <a:gd name="connsiteX200" fmla="*/ 1787803 w 12193149"/>
              <a:gd name="connsiteY200" fmla="*/ 2041363 h 2344739"/>
              <a:gd name="connsiteX201" fmla="*/ 1739352 w 12193149"/>
              <a:gd name="connsiteY201" fmla="*/ 2036312 h 2344739"/>
              <a:gd name="connsiteX202" fmla="*/ 1676219 w 12193149"/>
              <a:gd name="connsiteY202" fmla="*/ 2019963 h 2344739"/>
              <a:gd name="connsiteX203" fmla="*/ 1609817 w 12193149"/>
              <a:gd name="connsiteY203" fmla="*/ 2013066 h 2344739"/>
              <a:gd name="connsiteX204" fmla="*/ 1497258 w 12193149"/>
              <a:gd name="connsiteY204" fmla="*/ 1987476 h 2344739"/>
              <a:gd name="connsiteX205" fmla="*/ 1151127 w 12193149"/>
              <a:gd name="connsiteY205" fmla="*/ 1938041 h 2344739"/>
              <a:gd name="connsiteX206" fmla="*/ 859417 w 12193149"/>
              <a:gd name="connsiteY206" fmla="*/ 1928608 h 2344739"/>
              <a:gd name="connsiteX207" fmla="*/ 838688 w 12193149"/>
              <a:gd name="connsiteY207" fmla="*/ 1929821 h 2344739"/>
              <a:gd name="connsiteX208" fmla="*/ 817957 w 12193149"/>
              <a:gd name="connsiteY208" fmla="*/ 1927857 h 2344739"/>
              <a:gd name="connsiteX209" fmla="*/ 812654 w 12193149"/>
              <a:gd name="connsiteY209" fmla="*/ 1930751 h 2344739"/>
              <a:gd name="connsiteX210" fmla="*/ 721195 w 12193149"/>
              <a:gd name="connsiteY210" fmla="*/ 1929661 h 2344739"/>
              <a:gd name="connsiteX211" fmla="*/ 720890 w 12193149"/>
              <a:gd name="connsiteY211" fmla="*/ 1928399 h 2344739"/>
              <a:gd name="connsiteX212" fmla="*/ 710023 w 12193149"/>
              <a:gd name="connsiteY212" fmla="*/ 1922722 h 2344739"/>
              <a:gd name="connsiteX213" fmla="*/ 597940 w 12193149"/>
              <a:gd name="connsiteY213" fmla="*/ 1879864 h 2344739"/>
              <a:gd name="connsiteX214" fmla="*/ 579683 w 12193149"/>
              <a:gd name="connsiteY214" fmla="*/ 1877212 h 2344739"/>
              <a:gd name="connsiteX215" fmla="*/ 572865 w 12193149"/>
              <a:gd name="connsiteY215" fmla="*/ 1877401 h 2344739"/>
              <a:gd name="connsiteX216" fmla="*/ 446247 w 12193149"/>
              <a:gd name="connsiteY216" fmla="*/ 1839371 h 2344739"/>
              <a:gd name="connsiteX217" fmla="*/ 405163 w 12193149"/>
              <a:gd name="connsiteY217" fmla="*/ 1833548 h 2344739"/>
              <a:gd name="connsiteX218" fmla="*/ 293583 w 12193149"/>
              <a:gd name="connsiteY218" fmla="*/ 1812852 h 2344739"/>
              <a:gd name="connsiteX219" fmla="*/ 119529 w 12193149"/>
              <a:gd name="connsiteY219" fmla="*/ 1761047 h 2344739"/>
              <a:gd name="connsiteX220" fmla="*/ 16674 w 12193149"/>
              <a:gd name="connsiteY220" fmla="*/ 1758191 h 2344739"/>
              <a:gd name="connsiteX221" fmla="*/ 1150 w 12193149"/>
              <a:gd name="connsiteY221" fmla="*/ 1752722 h 2344739"/>
              <a:gd name="connsiteX222" fmla="*/ 1148 w 12193149"/>
              <a:gd name="connsiteY222" fmla="*/ 222213 h 2344739"/>
              <a:gd name="connsiteX223" fmla="*/ 1148 w 12193149"/>
              <a:gd name="connsiteY223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14960 w 12193149"/>
              <a:gd name="connsiteY68" fmla="*/ 1919069 h 2344739"/>
              <a:gd name="connsiteX69" fmla="*/ 9054601 w 12193149"/>
              <a:gd name="connsiteY69" fmla="*/ 1910755 h 2344739"/>
              <a:gd name="connsiteX70" fmla="*/ 9006634 w 12193149"/>
              <a:gd name="connsiteY70" fmla="*/ 1914040 h 2344739"/>
              <a:gd name="connsiteX71" fmla="*/ 9006349 w 12193149"/>
              <a:gd name="connsiteY71" fmla="*/ 1913800 h 2344739"/>
              <a:gd name="connsiteX72" fmla="*/ 8997380 w 12193149"/>
              <a:gd name="connsiteY72" fmla="*/ 1915011 h 2344739"/>
              <a:gd name="connsiteX73" fmla="*/ 8991542 w 12193149"/>
              <a:gd name="connsiteY73" fmla="*/ 1917072 h 2344739"/>
              <a:gd name="connsiteX74" fmla="*/ 8975485 w 12193149"/>
              <a:gd name="connsiteY74" fmla="*/ 1920298 h 2344739"/>
              <a:gd name="connsiteX75" fmla="*/ 8969159 w 12193149"/>
              <a:gd name="connsiteY75" fmla="*/ 1919598 h 2344739"/>
              <a:gd name="connsiteX76" fmla="*/ 8964196 w 12193149"/>
              <a:gd name="connsiteY76" fmla="*/ 1917373 h 2344739"/>
              <a:gd name="connsiteX77" fmla="*/ 8930136 w 12193149"/>
              <a:gd name="connsiteY77" fmla="*/ 1914185 h 2344739"/>
              <a:gd name="connsiteX78" fmla="*/ 8753592 w 12193149"/>
              <a:gd name="connsiteY78" fmla="*/ 1933417 h 2344739"/>
              <a:gd name="connsiteX79" fmla="*/ 8708995 w 12193149"/>
              <a:gd name="connsiteY79" fmla="*/ 1935518 h 2344739"/>
              <a:gd name="connsiteX80" fmla="*/ 8597219 w 12193149"/>
              <a:gd name="connsiteY80" fmla="*/ 1944090 h 2344739"/>
              <a:gd name="connsiteX81" fmla="*/ 8526378 w 12193149"/>
              <a:gd name="connsiteY81" fmla="*/ 1929248 h 2344739"/>
              <a:gd name="connsiteX82" fmla="*/ 8512131 w 12193149"/>
              <a:gd name="connsiteY82" fmla="*/ 1935163 h 2344739"/>
              <a:gd name="connsiteX83" fmla="*/ 8507315 w 12193149"/>
              <a:gd name="connsiteY83" fmla="*/ 1938164 h 2344739"/>
              <a:gd name="connsiteX84" fmla="*/ 8499116 w 12193149"/>
              <a:gd name="connsiteY84" fmla="*/ 1940902 h 2344739"/>
              <a:gd name="connsiteX85" fmla="*/ 8498742 w 12193149"/>
              <a:gd name="connsiteY85" fmla="*/ 1940723 h 2344739"/>
              <a:gd name="connsiteX86" fmla="*/ 8491397 w 12193149"/>
              <a:gd name="connsiteY86" fmla="*/ 1943773 h 2344739"/>
              <a:gd name="connsiteX87" fmla="*/ 8368330 w 12193149"/>
              <a:gd name="connsiteY87" fmla="*/ 1957815 h 2344739"/>
              <a:gd name="connsiteX88" fmla="*/ 8354947 w 12193149"/>
              <a:gd name="connsiteY88" fmla="*/ 1958009 h 2344739"/>
              <a:gd name="connsiteX89" fmla="*/ 8321252 w 12193149"/>
              <a:gd name="connsiteY89" fmla="*/ 1974587 h 2344739"/>
              <a:gd name="connsiteX90" fmla="*/ 8315581 w 12193149"/>
              <a:gd name="connsiteY90" fmla="*/ 1974913 h 2344739"/>
              <a:gd name="connsiteX91" fmla="*/ 8296322 w 12193149"/>
              <a:gd name="connsiteY91" fmla="*/ 1988808 h 2344739"/>
              <a:gd name="connsiteX92" fmla="*/ 8285424 w 12193149"/>
              <a:gd name="connsiteY92" fmla="*/ 1994631 h 2344739"/>
              <a:gd name="connsiteX93" fmla="*/ 8284298 w 12193149"/>
              <a:gd name="connsiteY93" fmla="*/ 1999074 h 2344739"/>
              <a:gd name="connsiteX94" fmla="*/ 8267224 w 12193149"/>
              <a:gd name="connsiteY94" fmla="*/ 2006249 h 2344739"/>
              <a:gd name="connsiteX95" fmla="*/ 8264525 w 12193149"/>
              <a:gd name="connsiteY95" fmla="*/ 2006019 h 2344739"/>
              <a:gd name="connsiteX96" fmla="*/ 8253181 w 12193149"/>
              <a:gd name="connsiteY96" fmla="*/ 2015862 h 2344739"/>
              <a:gd name="connsiteX97" fmla="*/ 8246982 w 12193149"/>
              <a:gd name="connsiteY97" fmla="*/ 2028854 h 2344739"/>
              <a:gd name="connsiteX98" fmla="*/ 8091420 w 12193149"/>
              <a:gd name="connsiteY98" fmla="*/ 2075015 h 2344739"/>
              <a:gd name="connsiteX99" fmla="*/ 7906555 w 12193149"/>
              <a:gd name="connsiteY99" fmla="*/ 2116988 h 2344739"/>
              <a:gd name="connsiteX100" fmla="*/ 7719893 w 12193149"/>
              <a:gd name="connsiteY100" fmla="*/ 2142703 h 2344739"/>
              <a:gd name="connsiteX101" fmla="*/ 7615495 w 12193149"/>
              <a:gd name="connsiteY101" fmla="*/ 2139232 h 2344739"/>
              <a:gd name="connsiteX102" fmla="*/ 7528691 w 12193149"/>
              <a:gd name="connsiteY102" fmla="*/ 2145060 h 2344739"/>
              <a:gd name="connsiteX103" fmla="*/ 7520719 w 12193149"/>
              <a:gd name="connsiteY103" fmla="*/ 2147613 h 2344739"/>
              <a:gd name="connsiteX104" fmla="*/ 7508559 w 12193149"/>
              <a:gd name="connsiteY104" fmla="*/ 2148948 h 2344739"/>
              <a:gd name="connsiteX105" fmla="*/ 7508188 w 12193149"/>
              <a:gd name="connsiteY105" fmla="*/ 2148621 h 2344739"/>
              <a:gd name="connsiteX106" fmla="*/ 7496943 w 12193149"/>
              <a:gd name="connsiteY106" fmla="*/ 2150573 h 2344739"/>
              <a:gd name="connsiteX107" fmla="*/ 7406539 w 12193149"/>
              <a:gd name="connsiteY107" fmla="*/ 2142468 h 2344739"/>
              <a:gd name="connsiteX108" fmla="*/ 7219707 w 12193149"/>
              <a:gd name="connsiteY108" fmla="*/ 2156680 h 2344739"/>
              <a:gd name="connsiteX109" fmla="*/ 7202249 w 12193149"/>
              <a:gd name="connsiteY109" fmla="*/ 2161230 h 2344739"/>
              <a:gd name="connsiteX110" fmla="*/ 7198152 w 12193149"/>
              <a:gd name="connsiteY110" fmla="*/ 2166588 h 2344739"/>
              <a:gd name="connsiteX111" fmla="*/ 7171956 w 12193149"/>
              <a:gd name="connsiteY111" fmla="*/ 2171236 h 2344739"/>
              <a:gd name="connsiteX112" fmla="*/ 7098136 w 12193149"/>
              <a:gd name="connsiteY112" fmla="*/ 2183464 h 2344739"/>
              <a:gd name="connsiteX113" fmla="*/ 7019644 w 12193149"/>
              <a:gd name="connsiteY113" fmla="*/ 2183090 h 2344739"/>
              <a:gd name="connsiteX114" fmla="*/ 6905294 w 12193149"/>
              <a:gd name="connsiteY114" fmla="*/ 2212596 h 2344739"/>
              <a:gd name="connsiteX115" fmla="*/ 6709370 w 12193149"/>
              <a:gd name="connsiteY115" fmla="*/ 2240551 h 2344739"/>
              <a:gd name="connsiteX116" fmla="*/ 6550602 w 12193149"/>
              <a:gd name="connsiteY116" fmla="*/ 2269327 h 2344739"/>
              <a:gd name="connsiteX117" fmla="*/ 6318708 w 12193149"/>
              <a:gd name="connsiteY117" fmla="*/ 2316127 h 2344739"/>
              <a:gd name="connsiteX118" fmla="*/ 6169822 w 12193149"/>
              <a:gd name="connsiteY118" fmla="*/ 2318214 h 2344739"/>
              <a:gd name="connsiteX119" fmla="*/ 6074996 w 12193149"/>
              <a:gd name="connsiteY119" fmla="*/ 2338676 h 2344739"/>
              <a:gd name="connsiteX120" fmla="*/ 6069677 w 12193149"/>
              <a:gd name="connsiteY120" fmla="*/ 2337139 h 2344739"/>
              <a:gd name="connsiteX121" fmla="*/ 6049786 w 12193149"/>
              <a:gd name="connsiteY121" fmla="*/ 2337822 h 2344739"/>
              <a:gd name="connsiteX122" fmla="*/ 6042433 w 12193149"/>
              <a:gd name="connsiteY122" fmla="*/ 2329473 h 2344739"/>
              <a:gd name="connsiteX123" fmla="*/ 6011238 w 12193149"/>
              <a:gd name="connsiteY123" fmla="*/ 2324380 h 2344739"/>
              <a:gd name="connsiteX124" fmla="*/ 5958523 w 12193149"/>
              <a:gd name="connsiteY124" fmla="*/ 2328024 h 2344739"/>
              <a:gd name="connsiteX125" fmla="*/ 5760067 w 12193149"/>
              <a:gd name="connsiteY125" fmla="*/ 2343716 h 2344739"/>
              <a:gd name="connsiteX126" fmla="*/ 5628108 w 12193149"/>
              <a:gd name="connsiteY126" fmla="*/ 2344739 h 2344739"/>
              <a:gd name="connsiteX127" fmla="*/ 5472054 w 12193149"/>
              <a:gd name="connsiteY127" fmla="*/ 2330719 h 2344739"/>
              <a:gd name="connsiteX128" fmla="*/ 5433909 w 12193149"/>
              <a:gd name="connsiteY128" fmla="*/ 2319466 h 2344739"/>
              <a:gd name="connsiteX129" fmla="*/ 5382817 w 12193149"/>
              <a:gd name="connsiteY129" fmla="*/ 2301764 h 2344739"/>
              <a:gd name="connsiteX130" fmla="*/ 5262912 w 12193149"/>
              <a:gd name="connsiteY130" fmla="*/ 2281347 h 2344739"/>
              <a:gd name="connsiteX131" fmla="*/ 5224109 w 12193149"/>
              <a:gd name="connsiteY131" fmla="*/ 2270223 h 2344739"/>
              <a:gd name="connsiteX132" fmla="*/ 5175808 w 12193149"/>
              <a:gd name="connsiteY132" fmla="*/ 2267233 h 2344739"/>
              <a:gd name="connsiteX133" fmla="*/ 5157702 w 12193149"/>
              <a:gd name="connsiteY133" fmla="*/ 2260010 h 2344739"/>
              <a:gd name="connsiteX134" fmla="*/ 5143747 w 12193149"/>
              <a:gd name="connsiteY134" fmla="*/ 2256610 h 2344739"/>
              <a:gd name="connsiteX135" fmla="*/ 5140744 w 12193149"/>
              <a:gd name="connsiteY135" fmla="*/ 2254509 h 2344739"/>
              <a:gd name="connsiteX136" fmla="*/ 5122807 w 12193149"/>
              <a:gd name="connsiteY136" fmla="*/ 2243656 h 2344739"/>
              <a:gd name="connsiteX137" fmla="*/ 5066938 w 12193149"/>
              <a:gd name="connsiteY137" fmla="*/ 2250227 h 2344739"/>
              <a:gd name="connsiteX138" fmla="*/ 5012662 w 12193149"/>
              <a:gd name="connsiteY138" fmla="*/ 2233846 h 2344739"/>
              <a:gd name="connsiteX139" fmla="*/ 4841589 w 12193149"/>
              <a:gd name="connsiteY139" fmla="*/ 2209829 h 2344739"/>
              <a:gd name="connsiteX140" fmla="*/ 4763595 w 12193149"/>
              <a:gd name="connsiteY140" fmla="*/ 2182061 h 2344739"/>
              <a:gd name="connsiteX141" fmla="*/ 4724334 w 12193149"/>
              <a:gd name="connsiteY141" fmla="*/ 2173047 h 2344739"/>
              <a:gd name="connsiteX142" fmla="*/ 4722324 w 12193149"/>
              <a:gd name="connsiteY142" fmla="*/ 2172298 h 2344739"/>
              <a:gd name="connsiteX143" fmla="*/ 4723259 w 12193149"/>
              <a:gd name="connsiteY143" fmla="*/ 2172087 h 2344739"/>
              <a:gd name="connsiteX144" fmla="*/ 4718350 w 12193149"/>
              <a:gd name="connsiteY144" fmla="*/ 2170817 h 2344739"/>
              <a:gd name="connsiteX145" fmla="*/ 4722324 w 12193149"/>
              <a:gd name="connsiteY145" fmla="*/ 2172298 h 2344739"/>
              <a:gd name="connsiteX146" fmla="*/ 4716674 w 12193149"/>
              <a:gd name="connsiteY146" fmla="*/ 2173573 h 2344739"/>
              <a:gd name="connsiteX147" fmla="*/ 4516962 w 12193149"/>
              <a:gd name="connsiteY147" fmla="*/ 2163671 h 2344739"/>
              <a:gd name="connsiteX148" fmla="*/ 4429691 w 12193149"/>
              <a:gd name="connsiteY148" fmla="*/ 2153020 h 2344739"/>
              <a:gd name="connsiteX149" fmla="*/ 4364023 w 12193149"/>
              <a:gd name="connsiteY149" fmla="*/ 2151674 h 2344739"/>
              <a:gd name="connsiteX150" fmla="*/ 4318114 w 12193149"/>
              <a:gd name="connsiteY150" fmla="*/ 2158289 h 2344739"/>
              <a:gd name="connsiteX151" fmla="*/ 4316258 w 12193149"/>
              <a:gd name="connsiteY151" fmla="*/ 2156948 h 2344739"/>
              <a:gd name="connsiteX152" fmla="*/ 4296292 w 12193149"/>
              <a:gd name="connsiteY152" fmla="*/ 2155069 h 2344739"/>
              <a:gd name="connsiteX153" fmla="*/ 4291212 w 12193149"/>
              <a:gd name="connsiteY153" fmla="*/ 2157986 h 2344739"/>
              <a:gd name="connsiteX154" fmla="*/ 4277290 w 12193149"/>
              <a:gd name="connsiteY154" fmla="*/ 2157740 h 2344739"/>
              <a:gd name="connsiteX155" fmla="*/ 4249265 w 12193149"/>
              <a:gd name="connsiteY155" fmla="*/ 2160064 h 2344739"/>
              <a:gd name="connsiteX156" fmla="*/ 4203199 w 12193149"/>
              <a:gd name="connsiteY156" fmla="*/ 2157269 h 2344739"/>
              <a:gd name="connsiteX157" fmla="*/ 4202893 w 12193149"/>
              <a:gd name="connsiteY157" fmla="*/ 2156010 h 2344739"/>
              <a:gd name="connsiteX158" fmla="*/ 4192396 w 12193149"/>
              <a:gd name="connsiteY158" fmla="*/ 2150376 h 2344739"/>
              <a:gd name="connsiteX159" fmla="*/ 4143893 w 12193149"/>
              <a:gd name="connsiteY159" fmla="*/ 2134511 h 2344739"/>
              <a:gd name="connsiteX160" fmla="*/ 4084245 w 12193149"/>
              <a:gd name="connsiteY160" fmla="*/ 2107978 h 2344739"/>
              <a:gd name="connsiteX161" fmla="*/ 4075694 w 12193149"/>
              <a:gd name="connsiteY161" fmla="*/ 2107143 h 2344739"/>
              <a:gd name="connsiteX162" fmla="*/ 4075575 w 12193149"/>
              <a:gd name="connsiteY162" fmla="*/ 2106844 h 2344739"/>
              <a:gd name="connsiteX163" fmla="*/ 4066658 w 12193149"/>
              <a:gd name="connsiteY163" fmla="*/ 2105400 h 2344739"/>
              <a:gd name="connsiteX164" fmla="*/ 4060102 w 12193149"/>
              <a:gd name="connsiteY164" fmla="*/ 2105618 h 2344739"/>
              <a:gd name="connsiteX165" fmla="*/ 4043512 w 12193149"/>
              <a:gd name="connsiteY165" fmla="*/ 2103997 h 2344739"/>
              <a:gd name="connsiteX166" fmla="*/ 4038145 w 12193149"/>
              <a:gd name="connsiteY166" fmla="*/ 2101563 h 2344739"/>
              <a:gd name="connsiteX167" fmla="*/ 4036511 w 12193149"/>
              <a:gd name="connsiteY167" fmla="*/ 2097896 h 2344739"/>
              <a:gd name="connsiteX168" fmla="*/ 4034926 w 12193149"/>
              <a:gd name="connsiteY168" fmla="*/ 2098131 h 2344739"/>
              <a:gd name="connsiteX169" fmla="*/ 4005686 w 12193149"/>
              <a:gd name="connsiteY169" fmla="*/ 2085563 h 2344739"/>
              <a:gd name="connsiteX170" fmla="*/ 3937994 w 12193149"/>
              <a:gd name="connsiteY170" fmla="*/ 2068106 h 2344739"/>
              <a:gd name="connsiteX171" fmla="*/ 3898423 w 12193149"/>
              <a:gd name="connsiteY171" fmla="*/ 2062451 h 2344739"/>
              <a:gd name="connsiteX172" fmla="*/ 3790908 w 12193149"/>
              <a:gd name="connsiteY172" fmla="*/ 2042213 h 2344739"/>
              <a:gd name="connsiteX173" fmla="*/ 3683661 w 12193149"/>
              <a:gd name="connsiteY173" fmla="*/ 2018290 h 2344739"/>
              <a:gd name="connsiteX174" fmla="*/ 3611183 w 12193149"/>
              <a:gd name="connsiteY174" fmla="*/ 1986019 h 2344739"/>
              <a:gd name="connsiteX175" fmla="*/ 3605003 w 12193149"/>
              <a:gd name="connsiteY175" fmla="*/ 1987381 h 2344739"/>
              <a:gd name="connsiteX176" fmla="*/ 3595884 w 12193149"/>
              <a:gd name="connsiteY176" fmla="*/ 1987545 h 2344739"/>
              <a:gd name="connsiteX177" fmla="*/ 3595649 w 12193149"/>
              <a:gd name="connsiteY177" fmla="*/ 1987276 h 2344739"/>
              <a:gd name="connsiteX178" fmla="*/ 3587126 w 12193149"/>
              <a:gd name="connsiteY178" fmla="*/ 1987966 h 2344739"/>
              <a:gd name="connsiteX179" fmla="*/ 3537283 w 12193149"/>
              <a:gd name="connsiteY179" fmla="*/ 1978267 h 2344739"/>
              <a:gd name="connsiteX180" fmla="*/ 3474371 w 12193149"/>
              <a:gd name="connsiteY180" fmla="*/ 1974606 h 2344739"/>
              <a:gd name="connsiteX181" fmla="*/ 3401876 w 12193149"/>
              <a:gd name="connsiteY181" fmla="*/ 1962558 h 2344739"/>
              <a:gd name="connsiteX182" fmla="*/ 3365036 w 12193149"/>
              <a:gd name="connsiteY182" fmla="*/ 1979510 h 2344739"/>
              <a:gd name="connsiteX183" fmla="*/ 3345174 w 12193149"/>
              <a:gd name="connsiteY183" fmla="*/ 1981192 h 2344739"/>
              <a:gd name="connsiteX184" fmla="*/ 3342846 w 12193149"/>
              <a:gd name="connsiteY184" fmla="*/ 1980217 h 2344739"/>
              <a:gd name="connsiteX185" fmla="*/ 3263504 w 12193149"/>
              <a:gd name="connsiteY185" fmla="*/ 1986094 h 2344739"/>
              <a:gd name="connsiteX186" fmla="*/ 3143704 w 12193149"/>
              <a:gd name="connsiteY186" fmla="*/ 1993869 h 2344739"/>
              <a:gd name="connsiteX187" fmla="*/ 3031439 w 12193149"/>
              <a:gd name="connsiteY187" fmla="*/ 1996512 h 2344739"/>
              <a:gd name="connsiteX188" fmla="*/ 2782717 w 12193149"/>
              <a:gd name="connsiteY188" fmla="*/ 2018333 h 2344739"/>
              <a:gd name="connsiteX189" fmla="*/ 2647675 w 12193149"/>
              <a:gd name="connsiteY189" fmla="*/ 2028869 h 2344739"/>
              <a:gd name="connsiteX190" fmla="*/ 2569176 w 12193149"/>
              <a:gd name="connsiteY190" fmla="*/ 2002628 h 2344739"/>
              <a:gd name="connsiteX191" fmla="*/ 2444403 w 12193149"/>
              <a:gd name="connsiteY191" fmla="*/ 2016529 h 2344739"/>
              <a:gd name="connsiteX192" fmla="*/ 2316260 w 12193149"/>
              <a:gd name="connsiteY192" fmla="*/ 2024996 h 2344739"/>
              <a:gd name="connsiteX193" fmla="*/ 2209726 w 12193149"/>
              <a:gd name="connsiteY193" fmla="*/ 2019763 h 2344739"/>
              <a:gd name="connsiteX194" fmla="*/ 2095813 w 12193149"/>
              <a:gd name="connsiteY194" fmla="*/ 2003052 h 2344739"/>
              <a:gd name="connsiteX195" fmla="*/ 1998504 w 12193149"/>
              <a:gd name="connsiteY195" fmla="*/ 1995032 h 2344739"/>
              <a:gd name="connsiteX196" fmla="*/ 1929320 w 12193149"/>
              <a:gd name="connsiteY196" fmla="*/ 2016977 h 2344739"/>
              <a:gd name="connsiteX197" fmla="*/ 1922798 w 12193149"/>
              <a:gd name="connsiteY197" fmla="*/ 2012146 h 2344739"/>
              <a:gd name="connsiteX198" fmla="*/ 1874228 w 12193149"/>
              <a:gd name="connsiteY198" fmla="*/ 2013741 h 2344739"/>
              <a:gd name="connsiteX199" fmla="*/ 1787803 w 12193149"/>
              <a:gd name="connsiteY199" fmla="*/ 2041363 h 2344739"/>
              <a:gd name="connsiteX200" fmla="*/ 1739352 w 12193149"/>
              <a:gd name="connsiteY200" fmla="*/ 2036312 h 2344739"/>
              <a:gd name="connsiteX201" fmla="*/ 1676219 w 12193149"/>
              <a:gd name="connsiteY201" fmla="*/ 2019963 h 2344739"/>
              <a:gd name="connsiteX202" fmla="*/ 1609817 w 12193149"/>
              <a:gd name="connsiteY202" fmla="*/ 2013066 h 2344739"/>
              <a:gd name="connsiteX203" fmla="*/ 1497258 w 12193149"/>
              <a:gd name="connsiteY203" fmla="*/ 1987476 h 2344739"/>
              <a:gd name="connsiteX204" fmla="*/ 1151127 w 12193149"/>
              <a:gd name="connsiteY204" fmla="*/ 1938041 h 2344739"/>
              <a:gd name="connsiteX205" fmla="*/ 859417 w 12193149"/>
              <a:gd name="connsiteY205" fmla="*/ 1928608 h 2344739"/>
              <a:gd name="connsiteX206" fmla="*/ 838688 w 12193149"/>
              <a:gd name="connsiteY206" fmla="*/ 1929821 h 2344739"/>
              <a:gd name="connsiteX207" fmla="*/ 817957 w 12193149"/>
              <a:gd name="connsiteY207" fmla="*/ 1927857 h 2344739"/>
              <a:gd name="connsiteX208" fmla="*/ 812654 w 12193149"/>
              <a:gd name="connsiteY208" fmla="*/ 1930751 h 2344739"/>
              <a:gd name="connsiteX209" fmla="*/ 721195 w 12193149"/>
              <a:gd name="connsiteY209" fmla="*/ 1929661 h 2344739"/>
              <a:gd name="connsiteX210" fmla="*/ 720890 w 12193149"/>
              <a:gd name="connsiteY210" fmla="*/ 1928399 h 2344739"/>
              <a:gd name="connsiteX211" fmla="*/ 710023 w 12193149"/>
              <a:gd name="connsiteY211" fmla="*/ 1922722 h 2344739"/>
              <a:gd name="connsiteX212" fmla="*/ 597940 w 12193149"/>
              <a:gd name="connsiteY212" fmla="*/ 1879864 h 2344739"/>
              <a:gd name="connsiteX213" fmla="*/ 579683 w 12193149"/>
              <a:gd name="connsiteY213" fmla="*/ 1877212 h 2344739"/>
              <a:gd name="connsiteX214" fmla="*/ 572865 w 12193149"/>
              <a:gd name="connsiteY214" fmla="*/ 1877401 h 2344739"/>
              <a:gd name="connsiteX215" fmla="*/ 446247 w 12193149"/>
              <a:gd name="connsiteY215" fmla="*/ 1839371 h 2344739"/>
              <a:gd name="connsiteX216" fmla="*/ 405163 w 12193149"/>
              <a:gd name="connsiteY216" fmla="*/ 1833548 h 2344739"/>
              <a:gd name="connsiteX217" fmla="*/ 293583 w 12193149"/>
              <a:gd name="connsiteY217" fmla="*/ 1812852 h 2344739"/>
              <a:gd name="connsiteX218" fmla="*/ 119529 w 12193149"/>
              <a:gd name="connsiteY218" fmla="*/ 1761047 h 2344739"/>
              <a:gd name="connsiteX219" fmla="*/ 16674 w 12193149"/>
              <a:gd name="connsiteY219" fmla="*/ 1758191 h 2344739"/>
              <a:gd name="connsiteX220" fmla="*/ 1150 w 12193149"/>
              <a:gd name="connsiteY220" fmla="*/ 1752722 h 2344739"/>
              <a:gd name="connsiteX221" fmla="*/ 1148 w 12193149"/>
              <a:gd name="connsiteY221" fmla="*/ 222213 h 2344739"/>
              <a:gd name="connsiteX222" fmla="*/ 1148 w 12193149"/>
              <a:gd name="connsiteY222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38590 w 12193149"/>
              <a:gd name="connsiteY65" fmla="*/ 1869293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585655 w 12193149"/>
              <a:gd name="connsiteY63" fmla="*/ 1795542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219707 w 12193149"/>
              <a:gd name="connsiteY105" fmla="*/ 2156680 h 2344739"/>
              <a:gd name="connsiteX106" fmla="*/ 7202249 w 12193149"/>
              <a:gd name="connsiteY106" fmla="*/ 2161230 h 2344739"/>
              <a:gd name="connsiteX107" fmla="*/ 7198152 w 12193149"/>
              <a:gd name="connsiteY107" fmla="*/ 2166588 h 2344739"/>
              <a:gd name="connsiteX108" fmla="*/ 7171956 w 12193149"/>
              <a:gd name="connsiteY108" fmla="*/ 2171236 h 2344739"/>
              <a:gd name="connsiteX109" fmla="*/ 7098136 w 12193149"/>
              <a:gd name="connsiteY109" fmla="*/ 2183464 h 2344739"/>
              <a:gd name="connsiteX110" fmla="*/ 7019644 w 12193149"/>
              <a:gd name="connsiteY110" fmla="*/ 2183090 h 2344739"/>
              <a:gd name="connsiteX111" fmla="*/ 6905294 w 12193149"/>
              <a:gd name="connsiteY111" fmla="*/ 2212596 h 2344739"/>
              <a:gd name="connsiteX112" fmla="*/ 6709370 w 12193149"/>
              <a:gd name="connsiteY112" fmla="*/ 2240551 h 2344739"/>
              <a:gd name="connsiteX113" fmla="*/ 6550602 w 12193149"/>
              <a:gd name="connsiteY113" fmla="*/ 2269327 h 2344739"/>
              <a:gd name="connsiteX114" fmla="*/ 6318708 w 12193149"/>
              <a:gd name="connsiteY114" fmla="*/ 2316127 h 2344739"/>
              <a:gd name="connsiteX115" fmla="*/ 6169822 w 12193149"/>
              <a:gd name="connsiteY115" fmla="*/ 2318214 h 2344739"/>
              <a:gd name="connsiteX116" fmla="*/ 6074996 w 12193149"/>
              <a:gd name="connsiteY116" fmla="*/ 2338676 h 2344739"/>
              <a:gd name="connsiteX117" fmla="*/ 6069677 w 12193149"/>
              <a:gd name="connsiteY117" fmla="*/ 2337139 h 2344739"/>
              <a:gd name="connsiteX118" fmla="*/ 6049786 w 12193149"/>
              <a:gd name="connsiteY118" fmla="*/ 2337822 h 2344739"/>
              <a:gd name="connsiteX119" fmla="*/ 6042433 w 12193149"/>
              <a:gd name="connsiteY119" fmla="*/ 2329473 h 2344739"/>
              <a:gd name="connsiteX120" fmla="*/ 6011238 w 12193149"/>
              <a:gd name="connsiteY120" fmla="*/ 2324380 h 2344739"/>
              <a:gd name="connsiteX121" fmla="*/ 5958523 w 12193149"/>
              <a:gd name="connsiteY121" fmla="*/ 2328024 h 2344739"/>
              <a:gd name="connsiteX122" fmla="*/ 5760067 w 12193149"/>
              <a:gd name="connsiteY122" fmla="*/ 2343716 h 2344739"/>
              <a:gd name="connsiteX123" fmla="*/ 5628108 w 12193149"/>
              <a:gd name="connsiteY123" fmla="*/ 2344739 h 2344739"/>
              <a:gd name="connsiteX124" fmla="*/ 5472054 w 12193149"/>
              <a:gd name="connsiteY124" fmla="*/ 2330719 h 2344739"/>
              <a:gd name="connsiteX125" fmla="*/ 5433909 w 12193149"/>
              <a:gd name="connsiteY125" fmla="*/ 2319466 h 2344739"/>
              <a:gd name="connsiteX126" fmla="*/ 5382817 w 12193149"/>
              <a:gd name="connsiteY126" fmla="*/ 2301764 h 2344739"/>
              <a:gd name="connsiteX127" fmla="*/ 5262912 w 12193149"/>
              <a:gd name="connsiteY127" fmla="*/ 2281347 h 2344739"/>
              <a:gd name="connsiteX128" fmla="*/ 5224109 w 12193149"/>
              <a:gd name="connsiteY128" fmla="*/ 2270223 h 2344739"/>
              <a:gd name="connsiteX129" fmla="*/ 5175808 w 12193149"/>
              <a:gd name="connsiteY129" fmla="*/ 2267233 h 2344739"/>
              <a:gd name="connsiteX130" fmla="*/ 5157702 w 12193149"/>
              <a:gd name="connsiteY130" fmla="*/ 2260010 h 2344739"/>
              <a:gd name="connsiteX131" fmla="*/ 5143747 w 12193149"/>
              <a:gd name="connsiteY131" fmla="*/ 2256610 h 2344739"/>
              <a:gd name="connsiteX132" fmla="*/ 5140744 w 12193149"/>
              <a:gd name="connsiteY132" fmla="*/ 2254509 h 2344739"/>
              <a:gd name="connsiteX133" fmla="*/ 5122807 w 12193149"/>
              <a:gd name="connsiteY133" fmla="*/ 2243656 h 2344739"/>
              <a:gd name="connsiteX134" fmla="*/ 5066938 w 12193149"/>
              <a:gd name="connsiteY134" fmla="*/ 2250227 h 2344739"/>
              <a:gd name="connsiteX135" fmla="*/ 5012662 w 12193149"/>
              <a:gd name="connsiteY135" fmla="*/ 2233846 h 2344739"/>
              <a:gd name="connsiteX136" fmla="*/ 4841589 w 12193149"/>
              <a:gd name="connsiteY136" fmla="*/ 2209829 h 2344739"/>
              <a:gd name="connsiteX137" fmla="*/ 4763595 w 12193149"/>
              <a:gd name="connsiteY137" fmla="*/ 2182061 h 2344739"/>
              <a:gd name="connsiteX138" fmla="*/ 4724334 w 12193149"/>
              <a:gd name="connsiteY138" fmla="*/ 2173047 h 2344739"/>
              <a:gd name="connsiteX139" fmla="*/ 4722324 w 12193149"/>
              <a:gd name="connsiteY139" fmla="*/ 2172298 h 2344739"/>
              <a:gd name="connsiteX140" fmla="*/ 4723259 w 12193149"/>
              <a:gd name="connsiteY140" fmla="*/ 2172087 h 2344739"/>
              <a:gd name="connsiteX141" fmla="*/ 4718350 w 12193149"/>
              <a:gd name="connsiteY141" fmla="*/ 2170817 h 2344739"/>
              <a:gd name="connsiteX142" fmla="*/ 4722324 w 12193149"/>
              <a:gd name="connsiteY142" fmla="*/ 2172298 h 2344739"/>
              <a:gd name="connsiteX143" fmla="*/ 4716674 w 12193149"/>
              <a:gd name="connsiteY143" fmla="*/ 2173573 h 2344739"/>
              <a:gd name="connsiteX144" fmla="*/ 4516962 w 12193149"/>
              <a:gd name="connsiteY144" fmla="*/ 2163671 h 2344739"/>
              <a:gd name="connsiteX145" fmla="*/ 4429691 w 12193149"/>
              <a:gd name="connsiteY145" fmla="*/ 2153020 h 2344739"/>
              <a:gd name="connsiteX146" fmla="*/ 4364023 w 12193149"/>
              <a:gd name="connsiteY146" fmla="*/ 2151674 h 2344739"/>
              <a:gd name="connsiteX147" fmla="*/ 4318114 w 12193149"/>
              <a:gd name="connsiteY147" fmla="*/ 2158289 h 2344739"/>
              <a:gd name="connsiteX148" fmla="*/ 4316258 w 12193149"/>
              <a:gd name="connsiteY148" fmla="*/ 2156948 h 2344739"/>
              <a:gd name="connsiteX149" fmla="*/ 4296292 w 12193149"/>
              <a:gd name="connsiteY149" fmla="*/ 2155069 h 2344739"/>
              <a:gd name="connsiteX150" fmla="*/ 4291212 w 12193149"/>
              <a:gd name="connsiteY150" fmla="*/ 2157986 h 2344739"/>
              <a:gd name="connsiteX151" fmla="*/ 4277290 w 12193149"/>
              <a:gd name="connsiteY151" fmla="*/ 2157740 h 2344739"/>
              <a:gd name="connsiteX152" fmla="*/ 4249265 w 12193149"/>
              <a:gd name="connsiteY152" fmla="*/ 2160064 h 2344739"/>
              <a:gd name="connsiteX153" fmla="*/ 4203199 w 12193149"/>
              <a:gd name="connsiteY153" fmla="*/ 2157269 h 2344739"/>
              <a:gd name="connsiteX154" fmla="*/ 4202893 w 12193149"/>
              <a:gd name="connsiteY154" fmla="*/ 2156010 h 2344739"/>
              <a:gd name="connsiteX155" fmla="*/ 4192396 w 12193149"/>
              <a:gd name="connsiteY155" fmla="*/ 2150376 h 2344739"/>
              <a:gd name="connsiteX156" fmla="*/ 4143893 w 12193149"/>
              <a:gd name="connsiteY156" fmla="*/ 2134511 h 2344739"/>
              <a:gd name="connsiteX157" fmla="*/ 4084245 w 12193149"/>
              <a:gd name="connsiteY157" fmla="*/ 2107978 h 2344739"/>
              <a:gd name="connsiteX158" fmla="*/ 4075694 w 12193149"/>
              <a:gd name="connsiteY158" fmla="*/ 2107143 h 2344739"/>
              <a:gd name="connsiteX159" fmla="*/ 4075575 w 12193149"/>
              <a:gd name="connsiteY159" fmla="*/ 2106844 h 2344739"/>
              <a:gd name="connsiteX160" fmla="*/ 4066658 w 12193149"/>
              <a:gd name="connsiteY160" fmla="*/ 2105400 h 2344739"/>
              <a:gd name="connsiteX161" fmla="*/ 4060102 w 12193149"/>
              <a:gd name="connsiteY161" fmla="*/ 2105618 h 2344739"/>
              <a:gd name="connsiteX162" fmla="*/ 4043512 w 12193149"/>
              <a:gd name="connsiteY162" fmla="*/ 2103997 h 2344739"/>
              <a:gd name="connsiteX163" fmla="*/ 4038145 w 12193149"/>
              <a:gd name="connsiteY163" fmla="*/ 2101563 h 2344739"/>
              <a:gd name="connsiteX164" fmla="*/ 4036511 w 12193149"/>
              <a:gd name="connsiteY164" fmla="*/ 2097896 h 2344739"/>
              <a:gd name="connsiteX165" fmla="*/ 4034926 w 12193149"/>
              <a:gd name="connsiteY165" fmla="*/ 2098131 h 2344739"/>
              <a:gd name="connsiteX166" fmla="*/ 4005686 w 12193149"/>
              <a:gd name="connsiteY166" fmla="*/ 2085563 h 2344739"/>
              <a:gd name="connsiteX167" fmla="*/ 3937994 w 12193149"/>
              <a:gd name="connsiteY167" fmla="*/ 2068106 h 2344739"/>
              <a:gd name="connsiteX168" fmla="*/ 3898423 w 12193149"/>
              <a:gd name="connsiteY168" fmla="*/ 2062451 h 2344739"/>
              <a:gd name="connsiteX169" fmla="*/ 3790908 w 12193149"/>
              <a:gd name="connsiteY169" fmla="*/ 2042213 h 2344739"/>
              <a:gd name="connsiteX170" fmla="*/ 3683661 w 12193149"/>
              <a:gd name="connsiteY170" fmla="*/ 2018290 h 2344739"/>
              <a:gd name="connsiteX171" fmla="*/ 3611183 w 12193149"/>
              <a:gd name="connsiteY171" fmla="*/ 1986019 h 2344739"/>
              <a:gd name="connsiteX172" fmla="*/ 3605003 w 12193149"/>
              <a:gd name="connsiteY172" fmla="*/ 1987381 h 2344739"/>
              <a:gd name="connsiteX173" fmla="*/ 3595884 w 12193149"/>
              <a:gd name="connsiteY173" fmla="*/ 1987545 h 2344739"/>
              <a:gd name="connsiteX174" fmla="*/ 3595649 w 12193149"/>
              <a:gd name="connsiteY174" fmla="*/ 1987276 h 2344739"/>
              <a:gd name="connsiteX175" fmla="*/ 3587126 w 12193149"/>
              <a:gd name="connsiteY175" fmla="*/ 1987966 h 2344739"/>
              <a:gd name="connsiteX176" fmla="*/ 3537283 w 12193149"/>
              <a:gd name="connsiteY176" fmla="*/ 1978267 h 2344739"/>
              <a:gd name="connsiteX177" fmla="*/ 3474371 w 12193149"/>
              <a:gd name="connsiteY177" fmla="*/ 1974606 h 2344739"/>
              <a:gd name="connsiteX178" fmla="*/ 3401876 w 12193149"/>
              <a:gd name="connsiteY178" fmla="*/ 1962558 h 2344739"/>
              <a:gd name="connsiteX179" fmla="*/ 3365036 w 12193149"/>
              <a:gd name="connsiteY179" fmla="*/ 1979510 h 2344739"/>
              <a:gd name="connsiteX180" fmla="*/ 3345174 w 12193149"/>
              <a:gd name="connsiteY180" fmla="*/ 1981192 h 2344739"/>
              <a:gd name="connsiteX181" fmla="*/ 3342846 w 12193149"/>
              <a:gd name="connsiteY181" fmla="*/ 1980217 h 2344739"/>
              <a:gd name="connsiteX182" fmla="*/ 3263504 w 12193149"/>
              <a:gd name="connsiteY182" fmla="*/ 1986094 h 2344739"/>
              <a:gd name="connsiteX183" fmla="*/ 3143704 w 12193149"/>
              <a:gd name="connsiteY183" fmla="*/ 1993869 h 2344739"/>
              <a:gd name="connsiteX184" fmla="*/ 3031439 w 12193149"/>
              <a:gd name="connsiteY184" fmla="*/ 1996512 h 2344739"/>
              <a:gd name="connsiteX185" fmla="*/ 2782717 w 12193149"/>
              <a:gd name="connsiteY185" fmla="*/ 2018333 h 2344739"/>
              <a:gd name="connsiteX186" fmla="*/ 2647675 w 12193149"/>
              <a:gd name="connsiteY186" fmla="*/ 2028869 h 2344739"/>
              <a:gd name="connsiteX187" fmla="*/ 2569176 w 12193149"/>
              <a:gd name="connsiteY187" fmla="*/ 2002628 h 2344739"/>
              <a:gd name="connsiteX188" fmla="*/ 2444403 w 12193149"/>
              <a:gd name="connsiteY188" fmla="*/ 2016529 h 2344739"/>
              <a:gd name="connsiteX189" fmla="*/ 2316260 w 12193149"/>
              <a:gd name="connsiteY189" fmla="*/ 2024996 h 2344739"/>
              <a:gd name="connsiteX190" fmla="*/ 2209726 w 12193149"/>
              <a:gd name="connsiteY190" fmla="*/ 2019763 h 2344739"/>
              <a:gd name="connsiteX191" fmla="*/ 2095813 w 12193149"/>
              <a:gd name="connsiteY191" fmla="*/ 2003052 h 2344739"/>
              <a:gd name="connsiteX192" fmla="*/ 1998504 w 12193149"/>
              <a:gd name="connsiteY192" fmla="*/ 1995032 h 2344739"/>
              <a:gd name="connsiteX193" fmla="*/ 1929320 w 12193149"/>
              <a:gd name="connsiteY193" fmla="*/ 2016977 h 2344739"/>
              <a:gd name="connsiteX194" fmla="*/ 1922798 w 12193149"/>
              <a:gd name="connsiteY194" fmla="*/ 2012146 h 2344739"/>
              <a:gd name="connsiteX195" fmla="*/ 1874228 w 12193149"/>
              <a:gd name="connsiteY195" fmla="*/ 2013741 h 2344739"/>
              <a:gd name="connsiteX196" fmla="*/ 1787803 w 12193149"/>
              <a:gd name="connsiteY196" fmla="*/ 2041363 h 2344739"/>
              <a:gd name="connsiteX197" fmla="*/ 1739352 w 12193149"/>
              <a:gd name="connsiteY197" fmla="*/ 2036312 h 2344739"/>
              <a:gd name="connsiteX198" fmla="*/ 1676219 w 12193149"/>
              <a:gd name="connsiteY198" fmla="*/ 2019963 h 2344739"/>
              <a:gd name="connsiteX199" fmla="*/ 1609817 w 12193149"/>
              <a:gd name="connsiteY199" fmla="*/ 2013066 h 2344739"/>
              <a:gd name="connsiteX200" fmla="*/ 1497258 w 12193149"/>
              <a:gd name="connsiteY200" fmla="*/ 1987476 h 2344739"/>
              <a:gd name="connsiteX201" fmla="*/ 1151127 w 12193149"/>
              <a:gd name="connsiteY201" fmla="*/ 1938041 h 2344739"/>
              <a:gd name="connsiteX202" fmla="*/ 859417 w 12193149"/>
              <a:gd name="connsiteY202" fmla="*/ 1928608 h 2344739"/>
              <a:gd name="connsiteX203" fmla="*/ 838688 w 12193149"/>
              <a:gd name="connsiteY203" fmla="*/ 1929821 h 2344739"/>
              <a:gd name="connsiteX204" fmla="*/ 817957 w 12193149"/>
              <a:gd name="connsiteY204" fmla="*/ 1927857 h 2344739"/>
              <a:gd name="connsiteX205" fmla="*/ 812654 w 12193149"/>
              <a:gd name="connsiteY205" fmla="*/ 1930751 h 2344739"/>
              <a:gd name="connsiteX206" fmla="*/ 721195 w 12193149"/>
              <a:gd name="connsiteY206" fmla="*/ 1929661 h 2344739"/>
              <a:gd name="connsiteX207" fmla="*/ 720890 w 12193149"/>
              <a:gd name="connsiteY207" fmla="*/ 1928399 h 2344739"/>
              <a:gd name="connsiteX208" fmla="*/ 710023 w 12193149"/>
              <a:gd name="connsiteY208" fmla="*/ 1922722 h 2344739"/>
              <a:gd name="connsiteX209" fmla="*/ 597940 w 12193149"/>
              <a:gd name="connsiteY209" fmla="*/ 1879864 h 2344739"/>
              <a:gd name="connsiteX210" fmla="*/ 579683 w 12193149"/>
              <a:gd name="connsiteY210" fmla="*/ 1877212 h 2344739"/>
              <a:gd name="connsiteX211" fmla="*/ 572865 w 12193149"/>
              <a:gd name="connsiteY211" fmla="*/ 1877401 h 2344739"/>
              <a:gd name="connsiteX212" fmla="*/ 446247 w 12193149"/>
              <a:gd name="connsiteY212" fmla="*/ 1839371 h 2344739"/>
              <a:gd name="connsiteX213" fmla="*/ 405163 w 12193149"/>
              <a:gd name="connsiteY213" fmla="*/ 1833548 h 2344739"/>
              <a:gd name="connsiteX214" fmla="*/ 293583 w 12193149"/>
              <a:gd name="connsiteY214" fmla="*/ 1812852 h 2344739"/>
              <a:gd name="connsiteX215" fmla="*/ 119529 w 12193149"/>
              <a:gd name="connsiteY215" fmla="*/ 1761047 h 2344739"/>
              <a:gd name="connsiteX216" fmla="*/ 16674 w 12193149"/>
              <a:gd name="connsiteY216" fmla="*/ 1758191 h 2344739"/>
              <a:gd name="connsiteX217" fmla="*/ 1150 w 12193149"/>
              <a:gd name="connsiteY217" fmla="*/ 1752722 h 2344739"/>
              <a:gd name="connsiteX218" fmla="*/ 1148 w 12193149"/>
              <a:gd name="connsiteY218" fmla="*/ 222213 h 2344739"/>
              <a:gd name="connsiteX219" fmla="*/ 1148 w 12193149"/>
              <a:gd name="connsiteY219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590693 w 12193149"/>
              <a:gd name="connsiteY23" fmla="*/ 963777 h 2344739"/>
              <a:gd name="connsiteX24" fmla="*/ 11506817 w 12193149"/>
              <a:gd name="connsiteY24" fmla="*/ 1033623 h 2344739"/>
              <a:gd name="connsiteX25" fmla="*/ 11280332 w 12193149"/>
              <a:gd name="connsiteY25" fmla="*/ 1223571 h 2344739"/>
              <a:gd name="connsiteX26" fmla="*/ 11228309 w 12193149"/>
              <a:gd name="connsiteY26" fmla="*/ 1276236 h 2344739"/>
              <a:gd name="connsiteX27" fmla="*/ 11218087 w 12193149"/>
              <a:gd name="connsiteY27" fmla="*/ 1275961 h 2344739"/>
              <a:gd name="connsiteX28" fmla="*/ 11217184 w 12193149"/>
              <a:gd name="connsiteY28" fmla="*/ 1275018 h 2344739"/>
              <a:gd name="connsiteX29" fmla="*/ 11188885 w 12193149"/>
              <a:gd name="connsiteY29" fmla="*/ 1292383 h 2344739"/>
              <a:gd name="connsiteX30" fmla="*/ 11184501 w 12193149"/>
              <a:gd name="connsiteY30" fmla="*/ 1292525 h 2344739"/>
              <a:gd name="connsiteX31" fmla="*/ 11166854 w 12193149"/>
              <a:gd name="connsiteY31" fmla="*/ 1306612 h 2344739"/>
              <a:gd name="connsiteX32" fmla="*/ 11157311 w 12193149"/>
              <a:gd name="connsiteY32" fmla="*/ 1312414 h 2344739"/>
              <a:gd name="connsiteX33" fmla="*/ 11155496 w 12193149"/>
              <a:gd name="connsiteY33" fmla="*/ 1317097 h 2344739"/>
              <a:gd name="connsiteX34" fmla="*/ 11140961 w 12193149"/>
              <a:gd name="connsiteY34" fmla="*/ 1324115 h 2344739"/>
              <a:gd name="connsiteX35" fmla="*/ 11138961 w 12193149"/>
              <a:gd name="connsiteY35" fmla="*/ 1323772 h 2344739"/>
              <a:gd name="connsiteX36" fmla="*/ 11128208 w 12193149"/>
              <a:gd name="connsiteY36" fmla="*/ 1333832 h 2344739"/>
              <a:gd name="connsiteX37" fmla="*/ 11120691 w 12193149"/>
              <a:gd name="connsiteY37" fmla="*/ 1347424 h 2344739"/>
              <a:gd name="connsiteX38" fmla="*/ 10894683 w 12193149"/>
              <a:gd name="connsiteY38" fmla="*/ 1473399 h 2344739"/>
              <a:gd name="connsiteX39" fmla="*/ 10773300 w 12193149"/>
              <a:gd name="connsiteY39" fmla="*/ 1523191 h 2344739"/>
              <a:gd name="connsiteX40" fmla="*/ 10627668 w 12193149"/>
              <a:gd name="connsiteY40" fmla="*/ 1559229 h 2344739"/>
              <a:gd name="connsiteX41" fmla="*/ 10581895 w 12193149"/>
              <a:gd name="connsiteY41" fmla="*/ 1568689 h 2344739"/>
              <a:gd name="connsiteX42" fmla="*/ 10547790 w 12193149"/>
              <a:gd name="connsiteY42" fmla="*/ 1598423 h 2344739"/>
              <a:gd name="connsiteX43" fmla="*/ 10529643 w 12193149"/>
              <a:gd name="connsiteY43" fmla="*/ 1596907 h 2344739"/>
              <a:gd name="connsiteX44" fmla="*/ 10526446 w 12193149"/>
              <a:gd name="connsiteY44" fmla="*/ 1596411 h 2344739"/>
              <a:gd name="connsiteX45" fmla="*/ 10515129 w 12193149"/>
              <a:gd name="connsiteY45" fmla="*/ 1599537 h 2344739"/>
              <a:gd name="connsiteX46" fmla="*/ 10491735 w 12193149"/>
              <a:gd name="connsiteY46" fmla="*/ 1594156 h 2344739"/>
              <a:gd name="connsiteX47" fmla="*/ 10471418 w 12193149"/>
              <a:gd name="connsiteY47" fmla="*/ 1601693 h 2344739"/>
              <a:gd name="connsiteX48" fmla="*/ 10377042 w 12193149"/>
              <a:gd name="connsiteY48" fmla="*/ 1644598 h 2344739"/>
              <a:gd name="connsiteX49" fmla="*/ 10319338 w 12193149"/>
              <a:gd name="connsiteY49" fmla="*/ 1666221 h 2344739"/>
              <a:gd name="connsiteX50" fmla="*/ 10295467 w 12193149"/>
              <a:gd name="connsiteY50" fmla="*/ 1668079 h 2344739"/>
              <a:gd name="connsiteX51" fmla="*/ 10263443 w 12193149"/>
              <a:gd name="connsiteY51" fmla="*/ 1674948 h 2344739"/>
              <a:gd name="connsiteX52" fmla="*/ 10205418 w 12193149"/>
              <a:gd name="connsiteY52" fmla="*/ 1682149 h 2344739"/>
              <a:gd name="connsiteX53" fmla="*/ 10177759 w 12193149"/>
              <a:gd name="connsiteY53" fmla="*/ 1692943 h 2344739"/>
              <a:gd name="connsiteX54" fmla="*/ 10165070 w 12193149"/>
              <a:gd name="connsiteY54" fmla="*/ 1693739 h 2344739"/>
              <a:gd name="connsiteX55" fmla="*/ 10156308 w 12193149"/>
              <a:gd name="connsiteY55" fmla="*/ 1707487 h 2344739"/>
              <a:gd name="connsiteX56" fmla="*/ 10118267 w 12193149"/>
              <a:gd name="connsiteY56" fmla="*/ 1731142 h 2344739"/>
              <a:gd name="connsiteX57" fmla="*/ 10083317 w 12193149"/>
              <a:gd name="connsiteY57" fmla="*/ 1743296 h 2344739"/>
              <a:gd name="connsiteX58" fmla="*/ 10040388 w 12193149"/>
              <a:gd name="connsiteY58" fmla="*/ 1741632 h 2344739"/>
              <a:gd name="connsiteX59" fmla="*/ 9961167 w 12193149"/>
              <a:gd name="connsiteY59" fmla="*/ 1757147 h 2344739"/>
              <a:gd name="connsiteX60" fmla="*/ 9848940 w 12193149"/>
              <a:gd name="connsiteY60" fmla="*/ 1763915 h 2344739"/>
              <a:gd name="connsiteX61" fmla="*/ 9729457 w 12193149"/>
              <a:gd name="connsiteY61" fmla="*/ 1784122 h 2344739"/>
              <a:gd name="connsiteX62" fmla="*/ 9613704 w 12193149"/>
              <a:gd name="connsiteY62" fmla="*/ 1812371 h 2344739"/>
              <a:gd name="connsiteX63" fmla="*/ 9338590 w 12193149"/>
              <a:gd name="connsiteY63" fmla="*/ 1869293 h 2344739"/>
              <a:gd name="connsiteX64" fmla="*/ 9232518 w 12193149"/>
              <a:gd name="connsiteY64" fmla="*/ 1893149 h 2344739"/>
              <a:gd name="connsiteX65" fmla="*/ 9156690 w 12193149"/>
              <a:gd name="connsiteY65" fmla="*/ 1903228 h 2344739"/>
              <a:gd name="connsiteX66" fmla="*/ 9054601 w 12193149"/>
              <a:gd name="connsiteY66" fmla="*/ 1910755 h 2344739"/>
              <a:gd name="connsiteX67" fmla="*/ 9006634 w 12193149"/>
              <a:gd name="connsiteY67" fmla="*/ 1914040 h 2344739"/>
              <a:gd name="connsiteX68" fmla="*/ 9006349 w 12193149"/>
              <a:gd name="connsiteY68" fmla="*/ 1913800 h 2344739"/>
              <a:gd name="connsiteX69" fmla="*/ 8997380 w 12193149"/>
              <a:gd name="connsiteY69" fmla="*/ 1915011 h 2344739"/>
              <a:gd name="connsiteX70" fmla="*/ 8991542 w 12193149"/>
              <a:gd name="connsiteY70" fmla="*/ 1917072 h 2344739"/>
              <a:gd name="connsiteX71" fmla="*/ 8975485 w 12193149"/>
              <a:gd name="connsiteY71" fmla="*/ 1920298 h 2344739"/>
              <a:gd name="connsiteX72" fmla="*/ 8969159 w 12193149"/>
              <a:gd name="connsiteY72" fmla="*/ 1919598 h 2344739"/>
              <a:gd name="connsiteX73" fmla="*/ 8964196 w 12193149"/>
              <a:gd name="connsiteY73" fmla="*/ 1917373 h 2344739"/>
              <a:gd name="connsiteX74" fmla="*/ 8930136 w 12193149"/>
              <a:gd name="connsiteY74" fmla="*/ 1914185 h 2344739"/>
              <a:gd name="connsiteX75" fmla="*/ 8753592 w 12193149"/>
              <a:gd name="connsiteY75" fmla="*/ 1933417 h 2344739"/>
              <a:gd name="connsiteX76" fmla="*/ 8708995 w 12193149"/>
              <a:gd name="connsiteY76" fmla="*/ 1935518 h 2344739"/>
              <a:gd name="connsiteX77" fmla="*/ 8597219 w 12193149"/>
              <a:gd name="connsiteY77" fmla="*/ 1944090 h 2344739"/>
              <a:gd name="connsiteX78" fmla="*/ 8526378 w 12193149"/>
              <a:gd name="connsiteY78" fmla="*/ 1929248 h 2344739"/>
              <a:gd name="connsiteX79" fmla="*/ 8512131 w 12193149"/>
              <a:gd name="connsiteY79" fmla="*/ 1935163 h 2344739"/>
              <a:gd name="connsiteX80" fmla="*/ 8507315 w 12193149"/>
              <a:gd name="connsiteY80" fmla="*/ 1938164 h 2344739"/>
              <a:gd name="connsiteX81" fmla="*/ 8499116 w 12193149"/>
              <a:gd name="connsiteY81" fmla="*/ 1940902 h 2344739"/>
              <a:gd name="connsiteX82" fmla="*/ 8498742 w 12193149"/>
              <a:gd name="connsiteY82" fmla="*/ 1940723 h 2344739"/>
              <a:gd name="connsiteX83" fmla="*/ 8491397 w 12193149"/>
              <a:gd name="connsiteY83" fmla="*/ 1943773 h 2344739"/>
              <a:gd name="connsiteX84" fmla="*/ 8368330 w 12193149"/>
              <a:gd name="connsiteY84" fmla="*/ 1957815 h 2344739"/>
              <a:gd name="connsiteX85" fmla="*/ 8354947 w 12193149"/>
              <a:gd name="connsiteY85" fmla="*/ 1958009 h 2344739"/>
              <a:gd name="connsiteX86" fmla="*/ 8321252 w 12193149"/>
              <a:gd name="connsiteY86" fmla="*/ 1974587 h 2344739"/>
              <a:gd name="connsiteX87" fmla="*/ 8315581 w 12193149"/>
              <a:gd name="connsiteY87" fmla="*/ 1974913 h 2344739"/>
              <a:gd name="connsiteX88" fmla="*/ 8296322 w 12193149"/>
              <a:gd name="connsiteY88" fmla="*/ 1988808 h 2344739"/>
              <a:gd name="connsiteX89" fmla="*/ 8285424 w 12193149"/>
              <a:gd name="connsiteY89" fmla="*/ 1994631 h 2344739"/>
              <a:gd name="connsiteX90" fmla="*/ 8284298 w 12193149"/>
              <a:gd name="connsiteY90" fmla="*/ 1999074 h 2344739"/>
              <a:gd name="connsiteX91" fmla="*/ 8267224 w 12193149"/>
              <a:gd name="connsiteY91" fmla="*/ 2006249 h 2344739"/>
              <a:gd name="connsiteX92" fmla="*/ 8264525 w 12193149"/>
              <a:gd name="connsiteY92" fmla="*/ 2006019 h 2344739"/>
              <a:gd name="connsiteX93" fmla="*/ 8253181 w 12193149"/>
              <a:gd name="connsiteY93" fmla="*/ 2015862 h 2344739"/>
              <a:gd name="connsiteX94" fmla="*/ 8246982 w 12193149"/>
              <a:gd name="connsiteY94" fmla="*/ 2028854 h 2344739"/>
              <a:gd name="connsiteX95" fmla="*/ 8091420 w 12193149"/>
              <a:gd name="connsiteY95" fmla="*/ 2075015 h 2344739"/>
              <a:gd name="connsiteX96" fmla="*/ 7906555 w 12193149"/>
              <a:gd name="connsiteY96" fmla="*/ 2116988 h 2344739"/>
              <a:gd name="connsiteX97" fmla="*/ 7719893 w 12193149"/>
              <a:gd name="connsiteY97" fmla="*/ 2142703 h 2344739"/>
              <a:gd name="connsiteX98" fmla="*/ 7615495 w 12193149"/>
              <a:gd name="connsiteY98" fmla="*/ 2139232 h 2344739"/>
              <a:gd name="connsiteX99" fmla="*/ 7528691 w 12193149"/>
              <a:gd name="connsiteY99" fmla="*/ 2145060 h 2344739"/>
              <a:gd name="connsiteX100" fmla="*/ 7520719 w 12193149"/>
              <a:gd name="connsiteY100" fmla="*/ 2147613 h 2344739"/>
              <a:gd name="connsiteX101" fmla="*/ 7508559 w 12193149"/>
              <a:gd name="connsiteY101" fmla="*/ 2148948 h 2344739"/>
              <a:gd name="connsiteX102" fmla="*/ 7508188 w 12193149"/>
              <a:gd name="connsiteY102" fmla="*/ 2148621 h 2344739"/>
              <a:gd name="connsiteX103" fmla="*/ 7496943 w 12193149"/>
              <a:gd name="connsiteY103" fmla="*/ 2150573 h 2344739"/>
              <a:gd name="connsiteX104" fmla="*/ 7219707 w 12193149"/>
              <a:gd name="connsiteY104" fmla="*/ 2156680 h 2344739"/>
              <a:gd name="connsiteX105" fmla="*/ 7202249 w 12193149"/>
              <a:gd name="connsiteY105" fmla="*/ 2161230 h 2344739"/>
              <a:gd name="connsiteX106" fmla="*/ 7198152 w 12193149"/>
              <a:gd name="connsiteY106" fmla="*/ 2166588 h 2344739"/>
              <a:gd name="connsiteX107" fmla="*/ 7171956 w 12193149"/>
              <a:gd name="connsiteY107" fmla="*/ 2171236 h 2344739"/>
              <a:gd name="connsiteX108" fmla="*/ 7098136 w 12193149"/>
              <a:gd name="connsiteY108" fmla="*/ 2183464 h 2344739"/>
              <a:gd name="connsiteX109" fmla="*/ 7019644 w 12193149"/>
              <a:gd name="connsiteY109" fmla="*/ 2183090 h 2344739"/>
              <a:gd name="connsiteX110" fmla="*/ 6905294 w 12193149"/>
              <a:gd name="connsiteY110" fmla="*/ 2212596 h 2344739"/>
              <a:gd name="connsiteX111" fmla="*/ 6709370 w 12193149"/>
              <a:gd name="connsiteY111" fmla="*/ 2240551 h 2344739"/>
              <a:gd name="connsiteX112" fmla="*/ 6550602 w 12193149"/>
              <a:gd name="connsiteY112" fmla="*/ 2269327 h 2344739"/>
              <a:gd name="connsiteX113" fmla="*/ 6318708 w 12193149"/>
              <a:gd name="connsiteY113" fmla="*/ 2316127 h 2344739"/>
              <a:gd name="connsiteX114" fmla="*/ 6169822 w 12193149"/>
              <a:gd name="connsiteY114" fmla="*/ 2318214 h 2344739"/>
              <a:gd name="connsiteX115" fmla="*/ 6074996 w 12193149"/>
              <a:gd name="connsiteY115" fmla="*/ 2338676 h 2344739"/>
              <a:gd name="connsiteX116" fmla="*/ 6069677 w 12193149"/>
              <a:gd name="connsiteY116" fmla="*/ 2337139 h 2344739"/>
              <a:gd name="connsiteX117" fmla="*/ 6049786 w 12193149"/>
              <a:gd name="connsiteY117" fmla="*/ 2337822 h 2344739"/>
              <a:gd name="connsiteX118" fmla="*/ 6042433 w 12193149"/>
              <a:gd name="connsiteY118" fmla="*/ 2329473 h 2344739"/>
              <a:gd name="connsiteX119" fmla="*/ 6011238 w 12193149"/>
              <a:gd name="connsiteY119" fmla="*/ 2324380 h 2344739"/>
              <a:gd name="connsiteX120" fmla="*/ 5958523 w 12193149"/>
              <a:gd name="connsiteY120" fmla="*/ 2328024 h 2344739"/>
              <a:gd name="connsiteX121" fmla="*/ 5760067 w 12193149"/>
              <a:gd name="connsiteY121" fmla="*/ 2343716 h 2344739"/>
              <a:gd name="connsiteX122" fmla="*/ 5628108 w 12193149"/>
              <a:gd name="connsiteY122" fmla="*/ 2344739 h 2344739"/>
              <a:gd name="connsiteX123" fmla="*/ 5472054 w 12193149"/>
              <a:gd name="connsiteY123" fmla="*/ 2330719 h 2344739"/>
              <a:gd name="connsiteX124" fmla="*/ 5433909 w 12193149"/>
              <a:gd name="connsiteY124" fmla="*/ 2319466 h 2344739"/>
              <a:gd name="connsiteX125" fmla="*/ 5382817 w 12193149"/>
              <a:gd name="connsiteY125" fmla="*/ 2301764 h 2344739"/>
              <a:gd name="connsiteX126" fmla="*/ 5262912 w 12193149"/>
              <a:gd name="connsiteY126" fmla="*/ 2281347 h 2344739"/>
              <a:gd name="connsiteX127" fmla="*/ 5224109 w 12193149"/>
              <a:gd name="connsiteY127" fmla="*/ 2270223 h 2344739"/>
              <a:gd name="connsiteX128" fmla="*/ 5175808 w 12193149"/>
              <a:gd name="connsiteY128" fmla="*/ 2267233 h 2344739"/>
              <a:gd name="connsiteX129" fmla="*/ 5157702 w 12193149"/>
              <a:gd name="connsiteY129" fmla="*/ 2260010 h 2344739"/>
              <a:gd name="connsiteX130" fmla="*/ 5143747 w 12193149"/>
              <a:gd name="connsiteY130" fmla="*/ 2256610 h 2344739"/>
              <a:gd name="connsiteX131" fmla="*/ 5140744 w 12193149"/>
              <a:gd name="connsiteY131" fmla="*/ 2254509 h 2344739"/>
              <a:gd name="connsiteX132" fmla="*/ 5122807 w 12193149"/>
              <a:gd name="connsiteY132" fmla="*/ 2243656 h 2344739"/>
              <a:gd name="connsiteX133" fmla="*/ 5066938 w 12193149"/>
              <a:gd name="connsiteY133" fmla="*/ 2250227 h 2344739"/>
              <a:gd name="connsiteX134" fmla="*/ 5012662 w 12193149"/>
              <a:gd name="connsiteY134" fmla="*/ 2233846 h 2344739"/>
              <a:gd name="connsiteX135" fmla="*/ 4841589 w 12193149"/>
              <a:gd name="connsiteY135" fmla="*/ 2209829 h 2344739"/>
              <a:gd name="connsiteX136" fmla="*/ 4763595 w 12193149"/>
              <a:gd name="connsiteY136" fmla="*/ 2182061 h 2344739"/>
              <a:gd name="connsiteX137" fmla="*/ 4724334 w 12193149"/>
              <a:gd name="connsiteY137" fmla="*/ 2173047 h 2344739"/>
              <a:gd name="connsiteX138" fmla="*/ 4722324 w 12193149"/>
              <a:gd name="connsiteY138" fmla="*/ 2172298 h 2344739"/>
              <a:gd name="connsiteX139" fmla="*/ 4723259 w 12193149"/>
              <a:gd name="connsiteY139" fmla="*/ 2172087 h 2344739"/>
              <a:gd name="connsiteX140" fmla="*/ 4718350 w 12193149"/>
              <a:gd name="connsiteY140" fmla="*/ 2170817 h 2344739"/>
              <a:gd name="connsiteX141" fmla="*/ 4722324 w 12193149"/>
              <a:gd name="connsiteY141" fmla="*/ 2172298 h 2344739"/>
              <a:gd name="connsiteX142" fmla="*/ 4716674 w 12193149"/>
              <a:gd name="connsiteY142" fmla="*/ 2173573 h 2344739"/>
              <a:gd name="connsiteX143" fmla="*/ 4516962 w 12193149"/>
              <a:gd name="connsiteY143" fmla="*/ 2163671 h 2344739"/>
              <a:gd name="connsiteX144" fmla="*/ 4429691 w 12193149"/>
              <a:gd name="connsiteY144" fmla="*/ 2153020 h 2344739"/>
              <a:gd name="connsiteX145" fmla="*/ 4364023 w 12193149"/>
              <a:gd name="connsiteY145" fmla="*/ 2151674 h 2344739"/>
              <a:gd name="connsiteX146" fmla="*/ 4318114 w 12193149"/>
              <a:gd name="connsiteY146" fmla="*/ 2158289 h 2344739"/>
              <a:gd name="connsiteX147" fmla="*/ 4316258 w 12193149"/>
              <a:gd name="connsiteY147" fmla="*/ 2156948 h 2344739"/>
              <a:gd name="connsiteX148" fmla="*/ 4296292 w 12193149"/>
              <a:gd name="connsiteY148" fmla="*/ 2155069 h 2344739"/>
              <a:gd name="connsiteX149" fmla="*/ 4291212 w 12193149"/>
              <a:gd name="connsiteY149" fmla="*/ 2157986 h 2344739"/>
              <a:gd name="connsiteX150" fmla="*/ 4277290 w 12193149"/>
              <a:gd name="connsiteY150" fmla="*/ 2157740 h 2344739"/>
              <a:gd name="connsiteX151" fmla="*/ 4249265 w 12193149"/>
              <a:gd name="connsiteY151" fmla="*/ 2160064 h 2344739"/>
              <a:gd name="connsiteX152" fmla="*/ 4203199 w 12193149"/>
              <a:gd name="connsiteY152" fmla="*/ 2157269 h 2344739"/>
              <a:gd name="connsiteX153" fmla="*/ 4202893 w 12193149"/>
              <a:gd name="connsiteY153" fmla="*/ 2156010 h 2344739"/>
              <a:gd name="connsiteX154" fmla="*/ 4192396 w 12193149"/>
              <a:gd name="connsiteY154" fmla="*/ 2150376 h 2344739"/>
              <a:gd name="connsiteX155" fmla="*/ 4143893 w 12193149"/>
              <a:gd name="connsiteY155" fmla="*/ 2134511 h 2344739"/>
              <a:gd name="connsiteX156" fmla="*/ 4084245 w 12193149"/>
              <a:gd name="connsiteY156" fmla="*/ 2107978 h 2344739"/>
              <a:gd name="connsiteX157" fmla="*/ 4075694 w 12193149"/>
              <a:gd name="connsiteY157" fmla="*/ 2107143 h 2344739"/>
              <a:gd name="connsiteX158" fmla="*/ 4075575 w 12193149"/>
              <a:gd name="connsiteY158" fmla="*/ 2106844 h 2344739"/>
              <a:gd name="connsiteX159" fmla="*/ 4066658 w 12193149"/>
              <a:gd name="connsiteY159" fmla="*/ 2105400 h 2344739"/>
              <a:gd name="connsiteX160" fmla="*/ 4060102 w 12193149"/>
              <a:gd name="connsiteY160" fmla="*/ 2105618 h 2344739"/>
              <a:gd name="connsiteX161" fmla="*/ 4043512 w 12193149"/>
              <a:gd name="connsiteY161" fmla="*/ 2103997 h 2344739"/>
              <a:gd name="connsiteX162" fmla="*/ 4038145 w 12193149"/>
              <a:gd name="connsiteY162" fmla="*/ 2101563 h 2344739"/>
              <a:gd name="connsiteX163" fmla="*/ 4036511 w 12193149"/>
              <a:gd name="connsiteY163" fmla="*/ 2097896 h 2344739"/>
              <a:gd name="connsiteX164" fmla="*/ 4034926 w 12193149"/>
              <a:gd name="connsiteY164" fmla="*/ 2098131 h 2344739"/>
              <a:gd name="connsiteX165" fmla="*/ 4005686 w 12193149"/>
              <a:gd name="connsiteY165" fmla="*/ 2085563 h 2344739"/>
              <a:gd name="connsiteX166" fmla="*/ 3937994 w 12193149"/>
              <a:gd name="connsiteY166" fmla="*/ 2068106 h 2344739"/>
              <a:gd name="connsiteX167" fmla="*/ 3898423 w 12193149"/>
              <a:gd name="connsiteY167" fmla="*/ 2062451 h 2344739"/>
              <a:gd name="connsiteX168" fmla="*/ 3790908 w 12193149"/>
              <a:gd name="connsiteY168" fmla="*/ 2042213 h 2344739"/>
              <a:gd name="connsiteX169" fmla="*/ 3683661 w 12193149"/>
              <a:gd name="connsiteY169" fmla="*/ 2018290 h 2344739"/>
              <a:gd name="connsiteX170" fmla="*/ 3611183 w 12193149"/>
              <a:gd name="connsiteY170" fmla="*/ 1986019 h 2344739"/>
              <a:gd name="connsiteX171" fmla="*/ 3605003 w 12193149"/>
              <a:gd name="connsiteY171" fmla="*/ 1987381 h 2344739"/>
              <a:gd name="connsiteX172" fmla="*/ 3595884 w 12193149"/>
              <a:gd name="connsiteY172" fmla="*/ 1987545 h 2344739"/>
              <a:gd name="connsiteX173" fmla="*/ 3595649 w 12193149"/>
              <a:gd name="connsiteY173" fmla="*/ 1987276 h 2344739"/>
              <a:gd name="connsiteX174" fmla="*/ 3587126 w 12193149"/>
              <a:gd name="connsiteY174" fmla="*/ 1987966 h 2344739"/>
              <a:gd name="connsiteX175" fmla="*/ 3537283 w 12193149"/>
              <a:gd name="connsiteY175" fmla="*/ 1978267 h 2344739"/>
              <a:gd name="connsiteX176" fmla="*/ 3474371 w 12193149"/>
              <a:gd name="connsiteY176" fmla="*/ 1974606 h 2344739"/>
              <a:gd name="connsiteX177" fmla="*/ 3401876 w 12193149"/>
              <a:gd name="connsiteY177" fmla="*/ 1962558 h 2344739"/>
              <a:gd name="connsiteX178" fmla="*/ 3365036 w 12193149"/>
              <a:gd name="connsiteY178" fmla="*/ 1979510 h 2344739"/>
              <a:gd name="connsiteX179" fmla="*/ 3345174 w 12193149"/>
              <a:gd name="connsiteY179" fmla="*/ 1981192 h 2344739"/>
              <a:gd name="connsiteX180" fmla="*/ 3342846 w 12193149"/>
              <a:gd name="connsiteY180" fmla="*/ 1980217 h 2344739"/>
              <a:gd name="connsiteX181" fmla="*/ 3263504 w 12193149"/>
              <a:gd name="connsiteY181" fmla="*/ 1986094 h 2344739"/>
              <a:gd name="connsiteX182" fmla="*/ 3143704 w 12193149"/>
              <a:gd name="connsiteY182" fmla="*/ 1993869 h 2344739"/>
              <a:gd name="connsiteX183" fmla="*/ 3031439 w 12193149"/>
              <a:gd name="connsiteY183" fmla="*/ 1996512 h 2344739"/>
              <a:gd name="connsiteX184" fmla="*/ 2782717 w 12193149"/>
              <a:gd name="connsiteY184" fmla="*/ 2018333 h 2344739"/>
              <a:gd name="connsiteX185" fmla="*/ 2647675 w 12193149"/>
              <a:gd name="connsiteY185" fmla="*/ 2028869 h 2344739"/>
              <a:gd name="connsiteX186" fmla="*/ 2569176 w 12193149"/>
              <a:gd name="connsiteY186" fmla="*/ 2002628 h 2344739"/>
              <a:gd name="connsiteX187" fmla="*/ 2444403 w 12193149"/>
              <a:gd name="connsiteY187" fmla="*/ 2016529 h 2344739"/>
              <a:gd name="connsiteX188" fmla="*/ 2316260 w 12193149"/>
              <a:gd name="connsiteY188" fmla="*/ 2024996 h 2344739"/>
              <a:gd name="connsiteX189" fmla="*/ 2209726 w 12193149"/>
              <a:gd name="connsiteY189" fmla="*/ 2019763 h 2344739"/>
              <a:gd name="connsiteX190" fmla="*/ 2095813 w 12193149"/>
              <a:gd name="connsiteY190" fmla="*/ 2003052 h 2344739"/>
              <a:gd name="connsiteX191" fmla="*/ 1998504 w 12193149"/>
              <a:gd name="connsiteY191" fmla="*/ 1995032 h 2344739"/>
              <a:gd name="connsiteX192" fmla="*/ 1929320 w 12193149"/>
              <a:gd name="connsiteY192" fmla="*/ 2016977 h 2344739"/>
              <a:gd name="connsiteX193" fmla="*/ 1922798 w 12193149"/>
              <a:gd name="connsiteY193" fmla="*/ 2012146 h 2344739"/>
              <a:gd name="connsiteX194" fmla="*/ 1874228 w 12193149"/>
              <a:gd name="connsiteY194" fmla="*/ 2013741 h 2344739"/>
              <a:gd name="connsiteX195" fmla="*/ 1787803 w 12193149"/>
              <a:gd name="connsiteY195" fmla="*/ 2041363 h 2344739"/>
              <a:gd name="connsiteX196" fmla="*/ 1739352 w 12193149"/>
              <a:gd name="connsiteY196" fmla="*/ 2036312 h 2344739"/>
              <a:gd name="connsiteX197" fmla="*/ 1676219 w 12193149"/>
              <a:gd name="connsiteY197" fmla="*/ 2019963 h 2344739"/>
              <a:gd name="connsiteX198" fmla="*/ 1609817 w 12193149"/>
              <a:gd name="connsiteY198" fmla="*/ 2013066 h 2344739"/>
              <a:gd name="connsiteX199" fmla="*/ 1497258 w 12193149"/>
              <a:gd name="connsiteY199" fmla="*/ 1987476 h 2344739"/>
              <a:gd name="connsiteX200" fmla="*/ 1151127 w 12193149"/>
              <a:gd name="connsiteY200" fmla="*/ 1938041 h 2344739"/>
              <a:gd name="connsiteX201" fmla="*/ 859417 w 12193149"/>
              <a:gd name="connsiteY201" fmla="*/ 1928608 h 2344739"/>
              <a:gd name="connsiteX202" fmla="*/ 838688 w 12193149"/>
              <a:gd name="connsiteY202" fmla="*/ 1929821 h 2344739"/>
              <a:gd name="connsiteX203" fmla="*/ 817957 w 12193149"/>
              <a:gd name="connsiteY203" fmla="*/ 1927857 h 2344739"/>
              <a:gd name="connsiteX204" fmla="*/ 812654 w 12193149"/>
              <a:gd name="connsiteY204" fmla="*/ 1930751 h 2344739"/>
              <a:gd name="connsiteX205" fmla="*/ 721195 w 12193149"/>
              <a:gd name="connsiteY205" fmla="*/ 1929661 h 2344739"/>
              <a:gd name="connsiteX206" fmla="*/ 720890 w 12193149"/>
              <a:gd name="connsiteY206" fmla="*/ 1928399 h 2344739"/>
              <a:gd name="connsiteX207" fmla="*/ 710023 w 12193149"/>
              <a:gd name="connsiteY207" fmla="*/ 1922722 h 2344739"/>
              <a:gd name="connsiteX208" fmla="*/ 597940 w 12193149"/>
              <a:gd name="connsiteY208" fmla="*/ 1879864 h 2344739"/>
              <a:gd name="connsiteX209" fmla="*/ 579683 w 12193149"/>
              <a:gd name="connsiteY209" fmla="*/ 1877212 h 2344739"/>
              <a:gd name="connsiteX210" fmla="*/ 572865 w 12193149"/>
              <a:gd name="connsiteY210" fmla="*/ 1877401 h 2344739"/>
              <a:gd name="connsiteX211" fmla="*/ 446247 w 12193149"/>
              <a:gd name="connsiteY211" fmla="*/ 1839371 h 2344739"/>
              <a:gd name="connsiteX212" fmla="*/ 405163 w 12193149"/>
              <a:gd name="connsiteY212" fmla="*/ 1833548 h 2344739"/>
              <a:gd name="connsiteX213" fmla="*/ 293583 w 12193149"/>
              <a:gd name="connsiteY213" fmla="*/ 1812852 h 2344739"/>
              <a:gd name="connsiteX214" fmla="*/ 119529 w 12193149"/>
              <a:gd name="connsiteY214" fmla="*/ 1761047 h 2344739"/>
              <a:gd name="connsiteX215" fmla="*/ 16674 w 12193149"/>
              <a:gd name="connsiteY215" fmla="*/ 1758191 h 2344739"/>
              <a:gd name="connsiteX216" fmla="*/ 1150 w 12193149"/>
              <a:gd name="connsiteY216" fmla="*/ 1752722 h 2344739"/>
              <a:gd name="connsiteX217" fmla="*/ 1148 w 12193149"/>
              <a:gd name="connsiteY217" fmla="*/ 222213 h 2344739"/>
              <a:gd name="connsiteX218" fmla="*/ 1148 w 12193149"/>
              <a:gd name="connsiteY218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9 w 12193149"/>
              <a:gd name="connsiteY3" fmla="*/ 579739 h 2344739"/>
              <a:gd name="connsiteX4" fmla="*/ 12185986 w 12193149"/>
              <a:gd name="connsiteY4" fmla="*/ 584189 h 2344739"/>
              <a:gd name="connsiteX5" fmla="*/ 12156363 w 12193149"/>
              <a:gd name="connsiteY5" fmla="*/ 597366 h 2344739"/>
              <a:gd name="connsiteX6" fmla="*/ 12139215 w 12193149"/>
              <a:gd name="connsiteY6" fmla="*/ 623179 h 2344739"/>
              <a:gd name="connsiteX7" fmla="*/ 12126327 w 12193149"/>
              <a:gd name="connsiteY7" fmla="*/ 624690 h 2344739"/>
              <a:gd name="connsiteX8" fmla="*/ 12124007 w 12193149"/>
              <a:gd name="connsiteY8" fmla="*/ 624794 h 2344739"/>
              <a:gd name="connsiteX9" fmla="*/ 12116854 w 12193149"/>
              <a:gd name="connsiteY9" fmla="*/ 628608 h 2344739"/>
              <a:gd name="connsiteX10" fmla="*/ 12099497 w 12193149"/>
              <a:gd name="connsiteY10" fmla="*/ 628139 h 2344739"/>
              <a:gd name="connsiteX11" fmla="*/ 12087073 w 12193149"/>
              <a:gd name="connsiteY11" fmla="*/ 636341 h 2344739"/>
              <a:gd name="connsiteX12" fmla="*/ 12031073 w 12193149"/>
              <a:gd name="connsiteY12" fmla="*/ 680009 h 2344739"/>
              <a:gd name="connsiteX13" fmla="*/ 11995833 w 12193149"/>
              <a:gd name="connsiteY13" fmla="*/ 703458 h 2344739"/>
              <a:gd name="connsiteX14" fmla="*/ 11979717 w 12193149"/>
              <a:gd name="connsiteY14" fmla="*/ 708161 h 2344739"/>
              <a:gd name="connsiteX15" fmla="*/ 11959046 w 12193149"/>
              <a:gd name="connsiteY15" fmla="*/ 717558 h 2344739"/>
              <a:gd name="connsiteX16" fmla="*/ 11920454 w 12193149"/>
              <a:gd name="connsiteY16" fmla="*/ 730883 h 2344739"/>
              <a:gd name="connsiteX17" fmla="*/ 11903656 w 12193149"/>
              <a:gd name="connsiteY17" fmla="*/ 742426 h 2344739"/>
              <a:gd name="connsiteX18" fmla="*/ 11895048 w 12193149"/>
              <a:gd name="connsiteY18" fmla="*/ 744791 h 2344739"/>
              <a:gd name="connsiteX19" fmla="*/ 11891968 w 12193149"/>
              <a:gd name="connsiteY19" fmla="*/ 755729 h 2344739"/>
              <a:gd name="connsiteX20" fmla="*/ 11870776 w 12193149"/>
              <a:gd name="connsiteY20" fmla="*/ 777816 h 2344739"/>
              <a:gd name="connsiteX21" fmla="*/ 11813376 w 12193149"/>
              <a:gd name="connsiteY21" fmla="*/ 797659 h 2344739"/>
              <a:gd name="connsiteX22" fmla="*/ 11590693 w 12193149"/>
              <a:gd name="connsiteY22" fmla="*/ 963777 h 2344739"/>
              <a:gd name="connsiteX23" fmla="*/ 11506817 w 12193149"/>
              <a:gd name="connsiteY23" fmla="*/ 1033623 h 2344739"/>
              <a:gd name="connsiteX24" fmla="*/ 11280332 w 12193149"/>
              <a:gd name="connsiteY24" fmla="*/ 1223571 h 2344739"/>
              <a:gd name="connsiteX25" fmla="*/ 11228309 w 12193149"/>
              <a:gd name="connsiteY25" fmla="*/ 1276236 h 2344739"/>
              <a:gd name="connsiteX26" fmla="*/ 11218087 w 12193149"/>
              <a:gd name="connsiteY26" fmla="*/ 1275961 h 2344739"/>
              <a:gd name="connsiteX27" fmla="*/ 11217184 w 12193149"/>
              <a:gd name="connsiteY27" fmla="*/ 1275018 h 2344739"/>
              <a:gd name="connsiteX28" fmla="*/ 11188885 w 12193149"/>
              <a:gd name="connsiteY28" fmla="*/ 1292383 h 2344739"/>
              <a:gd name="connsiteX29" fmla="*/ 11184501 w 12193149"/>
              <a:gd name="connsiteY29" fmla="*/ 1292525 h 2344739"/>
              <a:gd name="connsiteX30" fmla="*/ 11166854 w 12193149"/>
              <a:gd name="connsiteY30" fmla="*/ 1306612 h 2344739"/>
              <a:gd name="connsiteX31" fmla="*/ 11157311 w 12193149"/>
              <a:gd name="connsiteY31" fmla="*/ 1312414 h 2344739"/>
              <a:gd name="connsiteX32" fmla="*/ 11155496 w 12193149"/>
              <a:gd name="connsiteY32" fmla="*/ 1317097 h 2344739"/>
              <a:gd name="connsiteX33" fmla="*/ 11140961 w 12193149"/>
              <a:gd name="connsiteY33" fmla="*/ 1324115 h 2344739"/>
              <a:gd name="connsiteX34" fmla="*/ 11138961 w 12193149"/>
              <a:gd name="connsiteY34" fmla="*/ 1323772 h 2344739"/>
              <a:gd name="connsiteX35" fmla="*/ 11128208 w 12193149"/>
              <a:gd name="connsiteY35" fmla="*/ 1333832 h 2344739"/>
              <a:gd name="connsiteX36" fmla="*/ 11120691 w 12193149"/>
              <a:gd name="connsiteY36" fmla="*/ 1347424 h 2344739"/>
              <a:gd name="connsiteX37" fmla="*/ 10894683 w 12193149"/>
              <a:gd name="connsiteY37" fmla="*/ 1473399 h 2344739"/>
              <a:gd name="connsiteX38" fmla="*/ 10773300 w 12193149"/>
              <a:gd name="connsiteY38" fmla="*/ 1523191 h 2344739"/>
              <a:gd name="connsiteX39" fmla="*/ 10627668 w 12193149"/>
              <a:gd name="connsiteY39" fmla="*/ 1559229 h 2344739"/>
              <a:gd name="connsiteX40" fmla="*/ 10581895 w 12193149"/>
              <a:gd name="connsiteY40" fmla="*/ 1568689 h 2344739"/>
              <a:gd name="connsiteX41" fmla="*/ 10547790 w 12193149"/>
              <a:gd name="connsiteY41" fmla="*/ 1598423 h 2344739"/>
              <a:gd name="connsiteX42" fmla="*/ 10529643 w 12193149"/>
              <a:gd name="connsiteY42" fmla="*/ 1596907 h 2344739"/>
              <a:gd name="connsiteX43" fmla="*/ 10526446 w 12193149"/>
              <a:gd name="connsiteY43" fmla="*/ 1596411 h 2344739"/>
              <a:gd name="connsiteX44" fmla="*/ 10515129 w 12193149"/>
              <a:gd name="connsiteY44" fmla="*/ 1599537 h 2344739"/>
              <a:gd name="connsiteX45" fmla="*/ 10491735 w 12193149"/>
              <a:gd name="connsiteY45" fmla="*/ 1594156 h 2344739"/>
              <a:gd name="connsiteX46" fmla="*/ 10471418 w 12193149"/>
              <a:gd name="connsiteY46" fmla="*/ 1601693 h 2344739"/>
              <a:gd name="connsiteX47" fmla="*/ 10377042 w 12193149"/>
              <a:gd name="connsiteY47" fmla="*/ 1644598 h 2344739"/>
              <a:gd name="connsiteX48" fmla="*/ 10319338 w 12193149"/>
              <a:gd name="connsiteY48" fmla="*/ 1666221 h 2344739"/>
              <a:gd name="connsiteX49" fmla="*/ 10295467 w 12193149"/>
              <a:gd name="connsiteY49" fmla="*/ 1668079 h 2344739"/>
              <a:gd name="connsiteX50" fmla="*/ 10263443 w 12193149"/>
              <a:gd name="connsiteY50" fmla="*/ 1674948 h 2344739"/>
              <a:gd name="connsiteX51" fmla="*/ 10205418 w 12193149"/>
              <a:gd name="connsiteY51" fmla="*/ 1682149 h 2344739"/>
              <a:gd name="connsiteX52" fmla="*/ 10177759 w 12193149"/>
              <a:gd name="connsiteY52" fmla="*/ 1692943 h 2344739"/>
              <a:gd name="connsiteX53" fmla="*/ 10165070 w 12193149"/>
              <a:gd name="connsiteY53" fmla="*/ 1693739 h 2344739"/>
              <a:gd name="connsiteX54" fmla="*/ 10156308 w 12193149"/>
              <a:gd name="connsiteY54" fmla="*/ 1707487 h 2344739"/>
              <a:gd name="connsiteX55" fmla="*/ 10118267 w 12193149"/>
              <a:gd name="connsiteY55" fmla="*/ 1731142 h 2344739"/>
              <a:gd name="connsiteX56" fmla="*/ 10083317 w 12193149"/>
              <a:gd name="connsiteY56" fmla="*/ 1743296 h 2344739"/>
              <a:gd name="connsiteX57" fmla="*/ 10040388 w 12193149"/>
              <a:gd name="connsiteY57" fmla="*/ 1741632 h 2344739"/>
              <a:gd name="connsiteX58" fmla="*/ 9961167 w 12193149"/>
              <a:gd name="connsiteY58" fmla="*/ 1757147 h 2344739"/>
              <a:gd name="connsiteX59" fmla="*/ 9848940 w 12193149"/>
              <a:gd name="connsiteY59" fmla="*/ 1763915 h 2344739"/>
              <a:gd name="connsiteX60" fmla="*/ 9729457 w 12193149"/>
              <a:gd name="connsiteY60" fmla="*/ 1784122 h 2344739"/>
              <a:gd name="connsiteX61" fmla="*/ 9613704 w 12193149"/>
              <a:gd name="connsiteY61" fmla="*/ 1812371 h 2344739"/>
              <a:gd name="connsiteX62" fmla="*/ 9338590 w 12193149"/>
              <a:gd name="connsiteY62" fmla="*/ 1869293 h 2344739"/>
              <a:gd name="connsiteX63" fmla="*/ 9232518 w 12193149"/>
              <a:gd name="connsiteY63" fmla="*/ 1893149 h 2344739"/>
              <a:gd name="connsiteX64" fmla="*/ 9156690 w 12193149"/>
              <a:gd name="connsiteY64" fmla="*/ 1903228 h 2344739"/>
              <a:gd name="connsiteX65" fmla="*/ 9054601 w 12193149"/>
              <a:gd name="connsiteY65" fmla="*/ 1910755 h 2344739"/>
              <a:gd name="connsiteX66" fmla="*/ 9006634 w 12193149"/>
              <a:gd name="connsiteY66" fmla="*/ 1914040 h 2344739"/>
              <a:gd name="connsiteX67" fmla="*/ 9006349 w 12193149"/>
              <a:gd name="connsiteY67" fmla="*/ 1913800 h 2344739"/>
              <a:gd name="connsiteX68" fmla="*/ 8997380 w 12193149"/>
              <a:gd name="connsiteY68" fmla="*/ 1915011 h 2344739"/>
              <a:gd name="connsiteX69" fmla="*/ 8991542 w 12193149"/>
              <a:gd name="connsiteY69" fmla="*/ 1917072 h 2344739"/>
              <a:gd name="connsiteX70" fmla="*/ 8975485 w 12193149"/>
              <a:gd name="connsiteY70" fmla="*/ 1920298 h 2344739"/>
              <a:gd name="connsiteX71" fmla="*/ 8969159 w 12193149"/>
              <a:gd name="connsiteY71" fmla="*/ 1919598 h 2344739"/>
              <a:gd name="connsiteX72" fmla="*/ 8964196 w 12193149"/>
              <a:gd name="connsiteY72" fmla="*/ 1917373 h 2344739"/>
              <a:gd name="connsiteX73" fmla="*/ 8930136 w 12193149"/>
              <a:gd name="connsiteY73" fmla="*/ 1914185 h 2344739"/>
              <a:gd name="connsiteX74" fmla="*/ 8753592 w 12193149"/>
              <a:gd name="connsiteY74" fmla="*/ 1933417 h 2344739"/>
              <a:gd name="connsiteX75" fmla="*/ 8708995 w 12193149"/>
              <a:gd name="connsiteY75" fmla="*/ 1935518 h 2344739"/>
              <a:gd name="connsiteX76" fmla="*/ 8597219 w 12193149"/>
              <a:gd name="connsiteY76" fmla="*/ 1944090 h 2344739"/>
              <a:gd name="connsiteX77" fmla="*/ 8526378 w 12193149"/>
              <a:gd name="connsiteY77" fmla="*/ 1929248 h 2344739"/>
              <a:gd name="connsiteX78" fmla="*/ 8512131 w 12193149"/>
              <a:gd name="connsiteY78" fmla="*/ 1935163 h 2344739"/>
              <a:gd name="connsiteX79" fmla="*/ 8507315 w 12193149"/>
              <a:gd name="connsiteY79" fmla="*/ 1938164 h 2344739"/>
              <a:gd name="connsiteX80" fmla="*/ 8499116 w 12193149"/>
              <a:gd name="connsiteY80" fmla="*/ 1940902 h 2344739"/>
              <a:gd name="connsiteX81" fmla="*/ 8498742 w 12193149"/>
              <a:gd name="connsiteY81" fmla="*/ 1940723 h 2344739"/>
              <a:gd name="connsiteX82" fmla="*/ 8491397 w 12193149"/>
              <a:gd name="connsiteY82" fmla="*/ 1943773 h 2344739"/>
              <a:gd name="connsiteX83" fmla="*/ 8368330 w 12193149"/>
              <a:gd name="connsiteY83" fmla="*/ 1957815 h 2344739"/>
              <a:gd name="connsiteX84" fmla="*/ 8354947 w 12193149"/>
              <a:gd name="connsiteY84" fmla="*/ 1958009 h 2344739"/>
              <a:gd name="connsiteX85" fmla="*/ 8321252 w 12193149"/>
              <a:gd name="connsiteY85" fmla="*/ 1974587 h 2344739"/>
              <a:gd name="connsiteX86" fmla="*/ 8315581 w 12193149"/>
              <a:gd name="connsiteY86" fmla="*/ 1974913 h 2344739"/>
              <a:gd name="connsiteX87" fmla="*/ 8296322 w 12193149"/>
              <a:gd name="connsiteY87" fmla="*/ 1988808 h 2344739"/>
              <a:gd name="connsiteX88" fmla="*/ 8285424 w 12193149"/>
              <a:gd name="connsiteY88" fmla="*/ 1994631 h 2344739"/>
              <a:gd name="connsiteX89" fmla="*/ 8284298 w 12193149"/>
              <a:gd name="connsiteY89" fmla="*/ 1999074 h 2344739"/>
              <a:gd name="connsiteX90" fmla="*/ 8267224 w 12193149"/>
              <a:gd name="connsiteY90" fmla="*/ 2006249 h 2344739"/>
              <a:gd name="connsiteX91" fmla="*/ 8264525 w 12193149"/>
              <a:gd name="connsiteY91" fmla="*/ 2006019 h 2344739"/>
              <a:gd name="connsiteX92" fmla="*/ 8253181 w 12193149"/>
              <a:gd name="connsiteY92" fmla="*/ 2015862 h 2344739"/>
              <a:gd name="connsiteX93" fmla="*/ 8246982 w 12193149"/>
              <a:gd name="connsiteY93" fmla="*/ 2028854 h 2344739"/>
              <a:gd name="connsiteX94" fmla="*/ 8091420 w 12193149"/>
              <a:gd name="connsiteY94" fmla="*/ 2075015 h 2344739"/>
              <a:gd name="connsiteX95" fmla="*/ 7906555 w 12193149"/>
              <a:gd name="connsiteY95" fmla="*/ 2116988 h 2344739"/>
              <a:gd name="connsiteX96" fmla="*/ 7719893 w 12193149"/>
              <a:gd name="connsiteY96" fmla="*/ 2142703 h 2344739"/>
              <a:gd name="connsiteX97" fmla="*/ 7615495 w 12193149"/>
              <a:gd name="connsiteY97" fmla="*/ 2139232 h 2344739"/>
              <a:gd name="connsiteX98" fmla="*/ 7528691 w 12193149"/>
              <a:gd name="connsiteY98" fmla="*/ 2145060 h 2344739"/>
              <a:gd name="connsiteX99" fmla="*/ 7520719 w 12193149"/>
              <a:gd name="connsiteY99" fmla="*/ 2147613 h 2344739"/>
              <a:gd name="connsiteX100" fmla="*/ 7508559 w 12193149"/>
              <a:gd name="connsiteY100" fmla="*/ 2148948 h 2344739"/>
              <a:gd name="connsiteX101" fmla="*/ 7508188 w 12193149"/>
              <a:gd name="connsiteY101" fmla="*/ 2148621 h 2344739"/>
              <a:gd name="connsiteX102" fmla="*/ 7496943 w 12193149"/>
              <a:gd name="connsiteY102" fmla="*/ 2150573 h 2344739"/>
              <a:gd name="connsiteX103" fmla="*/ 7219707 w 12193149"/>
              <a:gd name="connsiteY103" fmla="*/ 2156680 h 2344739"/>
              <a:gd name="connsiteX104" fmla="*/ 7202249 w 12193149"/>
              <a:gd name="connsiteY104" fmla="*/ 2161230 h 2344739"/>
              <a:gd name="connsiteX105" fmla="*/ 7198152 w 12193149"/>
              <a:gd name="connsiteY105" fmla="*/ 2166588 h 2344739"/>
              <a:gd name="connsiteX106" fmla="*/ 7171956 w 12193149"/>
              <a:gd name="connsiteY106" fmla="*/ 2171236 h 2344739"/>
              <a:gd name="connsiteX107" fmla="*/ 7098136 w 12193149"/>
              <a:gd name="connsiteY107" fmla="*/ 2183464 h 2344739"/>
              <a:gd name="connsiteX108" fmla="*/ 7019644 w 12193149"/>
              <a:gd name="connsiteY108" fmla="*/ 2183090 h 2344739"/>
              <a:gd name="connsiteX109" fmla="*/ 6905294 w 12193149"/>
              <a:gd name="connsiteY109" fmla="*/ 2212596 h 2344739"/>
              <a:gd name="connsiteX110" fmla="*/ 6709370 w 12193149"/>
              <a:gd name="connsiteY110" fmla="*/ 2240551 h 2344739"/>
              <a:gd name="connsiteX111" fmla="*/ 6550602 w 12193149"/>
              <a:gd name="connsiteY111" fmla="*/ 2269327 h 2344739"/>
              <a:gd name="connsiteX112" fmla="*/ 6318708 w 12193149"/>
              <a:gd name="connsiteY112" fmla="*/ 2316127 h 2344739"/>
              <a:gd name="connsiteX113" fmla="*/ 6169822 w 12193149"/>
              <a:gd name="connsiteY113" fmla="*/ 2318214 h 2344739"/>
              <a:gd name="connsiteX114" fmla="*/ 6074996 w 12193149"/>
              <a:gd name="connsiteY114" fmla="*/ 2338676 h 2344739"/>
              <a:gd name="connsiteX115" fmla="*/ 6069677 w 12193149"/>
              <a:gd name="connsiteY115" fmla="*/ 2337139 h 2344739"/>
              <a:gd name="connsiteX116" fmla="*/ 6049786 w 12193149"/>
              <a:gd name="connsiteY116" fmla="*/ 2337822 h 2344739"/>
              <a:gd name="connsiteX117" fmla="*/ 6042433 w 12193149"/>
              <a:gd name="connsiteY117" fmla="*/ 2329473 h 2344739"/>
              <a:gd name="connsiteX118" fmla="*/ 6011238 w 12193149"/>
              <a:gd name="connsiteY118" fmla="*/ 2324380 h 2344739"/>
              <a:gd name="connsiteX119" fmla="*/ 5958523 w 12193149"/>
              <a:gd name="connsiteY119" fmla="*/ 2328024 h 2344739"/>
              <a:gd name="connsiteX120" fmla="*/ 5760067 w 12193149"/>
              <a:gd name="connsiteY120" fmla="*/ 2343716 h 2344739"/>
              <a:gd name="connsiteX121" fmla="*/ 5628108 w 12193149"/>
              <a:gd name="connsiteY121" fmla="*/ 2344739 h 2344739"/>
              <a:gd name="connsiteX122" fmla="*/ 5472054 w 12193149"/>
              <a:gd name="connsiteY122" fmla="*/ 2330719 h 2344739"/>
              <a:gd name="connsiteX123" fmla="*/ 5433909 w 12193149"/>
              <a:gd name="connsiteY123" fmla="*/ 2319466 h 2344739"/>
              <a:gd name="connsiteX124" fmla="*/ 5382817 w 12193149"/>
              <a:gd name="connsiteY124" fmla="*/ 2301764 h 2344739"/>
              <a:gd name="connsiteX125" fmla="*/ 5262912 w 12193149"/>
              <a:gd name="connsiteY125" fmla="*/ 2281347 h 2344739"/>
              <a:gd name="connsiteX126" fmla="*/ 5224109 w 12193149"/>
              <a:gd name="connsiteY126" fmla="*/ 2270223 h 2344739"/>
              <a:gd name="connsiteX127" fmla="*/ 5175808 w 12193149"/>
              <a:gd name="connsiteY127" fmla="*/ 2267233 h 2344739"/>
              <a:gd name="connsiteX128" fmla="*/ 5157702 w 12193149"/>
              <a:gd name="connsiteY128" fmla="*/ 2260010 h 2344739"/>
              <a:gd name="connsiteX129" fmla="*/ 5143747 w 12193149"/>
              <a:gd name="connsiteY129" fmla="*/ 2256610 h 2344739"/>
              <a:gd name="connsiteX130" fmla="*/ 5140744 w 12193149"/>
              <a:gd name="connsiteY130" fmla="*/ 2254509 h 2344739"/>
              <a:gd name="connsiteX131" fmla="*/ 5122807 w 12193149"/>
              <a:gd name="connsiteY131" fmla="*/ 2243656 h 2344739"/>
              <a:gd name="connsiteX132" fmla="*/ 5066938 w 12193149"/>
              <a:gd name="connsiteY132" fmla="*/ 2250227 h 2344739"/>
              <a:gd name="connsiteX133" fmla="*/ 5012662 w 12193149"/>
              <a:gd name="connsiteY133" fmla="*/ 2233846 h 2344739"/>
              <a:gd name="connsiteX134" fmla="*/ 4841589 w 12193149"/>
              <a:gd name="connsiteY134" fmla="*/ 2209829 h 2344739"/>
              <a:gd name="connsiteX135" fmla="*/ 4763595 w 12193149"/>
              <a:gd name="connsiteY135" fmla="*/ 2182061 h 2344739"/>
              <a:gd name="connsiteX136" fmla="*/ 4724334 w 12193149"/>
              <a:gd name="connsiteY136" fmla="*/ 2173047 h 2344739"/>
              <a:gd name="connsiteX137" fmla="*/ 4722324 w 12193149"/>
              <a:gd name="connsiteY137" fmla="*/ 2172298 h 2344739"/>
              <a:gd name="connsiteX138" fmla="*/ 4723259 w 12193149"/>
              <a:gd name="connsiteY138" fmla="*/ 2172087 h 2344739"/>
              <a:gd name="connsiteX139" fmla="*/ 4718350 w 12193149"/>
              <a:gd name="connsiteY139" fmla="*/ 2170817 h 2344739"/>
              <a:gd name="connsiteX140" fmla="*/ 4722324 w 12193149"/>
              <a:gd name="connsiteY140" fmla="*/ 2172298 h 2344739"/>
              <a:gd name="connsiteX141" fmla="*/ 4716674 w 12193149"/>
              <a:gd name="connsiteY141" fmla="*/ 2173573 h 2344739"/>
              <a:gd name="connsiteX142" fmla="*/ 4516962 w 12193149"/>
              <a:gd name="connsiteY142" fmla="*/ 2163671 h 2344739"/>
              <a:gd name="connsiteX143" fmla="*/ 4429691 w 12193149"/>
              <a:gd name="connsiteY143" fmla="*/ 2153020 h 2344739"/>
              <a:gd name="connsiteX144" fmla="*/ 4364023 w 12193149"/>
              <a:gd name="connsiteY144" fmla="*/ 2151674 h 2344739"/>
              <a:gd name="connsiteX145" fmla="*/ 4318114 w 12193149"/>
              <a:gd name="connsiteY145" fmla="*/ 2158289 h 2344739"/>
              <a:gd name="connsiteX146" fmla="*/ 4316258 w 12193149"/>
              <a:gd name="connsiteY146" fmla="*/ 2156948 h 2344739"/>
              <a:gd name="connsiteX147" fmla="*/ 4296292 w 12193149"/>
              <a:gd name="connsiteY147" fmla="*/ 2155069 h 2344739"/>
              <a:gd name="connsiteX148" fmla="*/ 4291212 w 12193149"/>
              <a:gd name="connsiteY148" fmla="*/ 2157986 h 2344739"/>
              <a:gd name="connsiteX149" fmla="*/ 4277290 w 12193149"/>
              <a:gd name="connsiteY149" fmla="*/ 2157740 h 2344739"/>
              <a:gd name="connsiteX150" fmla="*/ 4249265 w 12193149"/>
              <a:gd name="connsiteY150" fmla="*/ 2160064 h 2344739"/>
              <a:gd name="connsiteX151" fmla="*/ 4203199 w 12193149"/>
              <a:gd name="connsiteY151" fmla="*/ 2157269 h 2344739"/>
              <a:gd name="connsiteX152" fmla="*/ 4202893 w 12193149"/>
              <a:gd name="connsiteY152" fmla="*/ 2156010 h 2344739"/>
              <a:gd name="connsiteX153" fmla="*/ 4192396 w 12193149"/>
              <a:gd name="connsiteY153" fmla="*/ 2150376 h 2344739"/>
              <a:gd name="connsiteX154" fmla="*/ 4143893 w 12193149"/>
              <a:gd name="connsiteY154" fmla="*/ 2134511 h 2344739"/>
              <a:gd name="connsiteX155" fmla="*/ 4084245 w 12193149"/>
              <a:gd name="connsiteY155" fmla="*/ 2107978 h 2344739"/>
              <a:gd name="connsiteX156" fmla="*/ 4075694 w 12193149"/>
              <a:gd name="connsiteY156" fmla="*/ 2107143 h 2344739"/>
              <a:gd name="connsiteX157" fmla="*/ 4075575 w 12193149"/>
              <a:gd name="connsiteY157" fmla="*/ 2106844 h 2344739"/>
              <a:gd name="connsiteX158" fmla="*/ 4066658 w 12193149"/>
              <a:gd name="connsiteY158" fmla="*/ 2105400 h 2344739"/>
              <a:gd name="connsiteX159" fmla="*/ 4060102 w 12193149"/>
              <a:gd name="connsiteY159" fmla="*/ 2105618 h 2344739"/>
              <a:gd name="connsiteX160" fmla="*/ 4043512 w 12193149"/>
              <a:gd name="connsiteY160" fmla="*/ 2103997 h 2344739"/>
              <a:gd name="connsiteX161" fmla="*/ 4038145 w 12193149"/>
              <a:gd name="connsiteY161" fmla="*/ 2101563 h 2344739"/>
              <a:gd name="connsiteX162" fmla="*/ 4036511 w 12193149"/>
              <a:gd name="connsiteY162" fmla="*/ 2097896 h 2344739"/>
              <a:gd name="connsiteX163" fmla="*/ 4034926 w 12193149"/>
              <a:gd name="connsiteY163" fmla="*/ 2098131 h 2344739"/>
              <a:gd name="connsiteX164" fmla="*/ 4005686 w 12193149"/>
              <a:gd name="connsiteY164" fmla="*/ 2085563 h 2344739"/>
              <a:gd name="connsiteX165" fmla="*/ 3937994 w 12193149"/>
              <a:gd name="connsiteY165" fmla="*/ 2068106 h 2344739"/>
              <a:gd name="connsiteX166" fmla="*/ 3898423 w 12193149"/>
              <a:gd name="connsiteY166" fmla="*/ 2062451 h 2344739"/>
              <a:gd name="connsiteX167" fmla="*/ 3790908 w 12193149"/>
              <a:gd name="connsiteY167" fmla="*/ 2042213 h 2344739"/>
              <a:gd name="connsiteX168" fmla="*/ 3683661 w 12193149"/>
              <a:gd name="connsiteY168" fmla="*/ 2018290 h 2344739"/>
              <a:gd name="connsiteX169" fmla="*/ 3611183 w 12193149"/>
              <a:gd name="connsiteY169" fmla="*/ 1986019 h 2344739"/>
              <a:gd name="connsiteX170" fmla="*/ 3605003 w 12193149"/>
              <a:gd name="connsiteY170" fmla="*/ 1987381 h 2344739"/>
              <a:gd name="connsiteX171" fmla="*/ 3595884 w 12193149"/>
              <a:gd name="connsiteY171" fmla="*/ 1987545 h 2344739"/>
              <a:gd name="connsiteX172" fmla="*/ 3595649 w 12193149"/>
              <a:gd name="connsiteY172" fmla="*/ 1987276 h 2344739"/>
              <a:gd name="connsiteX173" fmla="*/ 3587126 w 12193149"/>
              <a:gd name="connsiteY173" fmla="*/ 1987966 h 2344739"/>
              <a:gd name="connsiteX174" fmla="*/ 3537283 w 12193149"/>
              <a:gd name="connsiteY174" fmla="*/ 1978267 h 2344739"/>
              <a:gd name="connsiteX175" fmla="*/ 3474371 w 12193149"/>
              <a:gd name="connsiteY175" fmla="*/ 1974606 h 2344739"/>
              <a:gd name="connsiteX176" fmla="*/ 3401876 w 12193149"/>
              <a:gd name="connsiteY176" fmla="*/ 1962558 h 2344739"/>
              <a:gd name="connsiteX177" fmla="*/ 3365036 w 12193149"/>
              <a:gd name="connsiteY177" fmla="*/ 1979510 h 2344739"/>
              <a:gd name="connsiteX178" fmla="*/ 3345174 w 12193149"/>
              <a:gd name="connsiteY178" fmla="*/ 1981192 h 2344739"/>
              <a:gd name="connsiteX179" fmla="*/ 3342846 w 12193149"/>
              <a:gd name="connsiteY179" fmla="*/ 1980217 h 2344739"/>
              <a:gd name="connsiteX180" fmla="*/ 3263504 w 12193149"/>
              <a:gd name="connsiteY180" fmla="*/ 1986094 h 2344739"/>
              <a:gd name="connsiteX181" fmla="*/ 3143704 w 12193149"/>
              <a:gd name="connsiteY181" fmla="*/ 1993869 h 2344739"/>
              <a:gd name="connsiteX182" fmla="*/ 3031439 w 12193149"/>
              <a:gd name="connsiteY182" fmla="*/ 1996512 h 2344739"/>
              <a:gd name="connsiteX183" fmla="*/ 2782717 w 12193149"/>
              <a:gd name="connsiteY183" fmla="*/ 2018333 h 2344739"/>
              <a:gd name="connsiteX184" fmla="*/ 2647675 w 12193149"/>
              <a:gd name="connsiteY184" fmla="*/ 2028869 h 2344739"/>
              <a:gd name="connsiteX185" fmla="*/ 2569176 w 12193149"/>
              <a:gd name="connsiteY185" fmla="*/ 2002628 h 2344739"/>
              <a:gd name="connsiteX186" fmla="*/ 2444403 w 12193149"/>
              <a:gd name="connsiteY186" fmla="*/ 2016529 h 2344739"/>
              <a:gd name="connsiteX187" fmla="*/ 2316260 w 12193149"/>
              <a:gd name="connsiteY187" fmla="*/ 2024996 h 2344739"/>
              <a:gd name="connsiteX188" fmla="*/ 2209726 w 12193149"/>
              <a:gd name="connsiteY188" fmla="*/ 2019763 h 2344739"/>
              <a:gd name="connsiteX189" fmla="*/ 2095813 w 12193149"/>
              <a:gd name="connsiteY189" fmla="*/ 2003052 h 2344739"/>
              <a:gd name="connsiteX190" fmla="*/ 1998504 w 12193149"/>
              <a:gd name="connsiteY190" fmla="*/ 1995032 h 2344739"/>
              <a:gd name="connsiteX191" fmla="*/ 1929320 w 12193149"/>
              <a:gd name="connsiteY191" fmla="*/ 2016977 h 2344739"/>
              <a:gd name="connsiteX192" fmla="*/ 1922798 w 12193149"/>
              <a:gd name="connsiteY192" fmla="*/ 2012146 h 2344739"/>
              <a:gd name="connsiteX193" fmla="*/ 1874228 w 12193149"/>
              <a:gd name="connsiteY193" fmla="*/ 2013741 h 2344739"/>
              <a:gd name="connsiteX194" fmla="*/ 1787803 w 12193149"/>
              <a:gd name="connsiteY194" fmla="*/ 2041363 h 2344739"/>
              <a:gd name="connsiteX195" fmla="*/ 1739352 w 12193149"/>
              <a:gd name="connsiteY195" fmla="*/ 2036312 h 2344739"/>
              <a:gd name="connsiteX196" fmla="*/ 1676219 w 12193149"/>
              <a:gd name="connsiteY196" fmla="*/ 2019963 h 2344739"/>
              <a:gd name="connsiteX197" fmla="*/ 1609817 w 12193149"/>
              <a:gd name="connsiteY197" fmla="*/ 2013066 h 2344739"/>
              <a:gd name="connsiteX198" fmla="*/ 1497258 w 12193149"/>
              <a:gd name="connsiteY198" fmla="*/ 1987476 h 2344739"/>
              <a:gd name="connsiteX199" fmla="*/ 1151127 w 12193149"/>
              <a:gd name="connsiteY199" fmla="*/ 1938041 h 2344739"/>
              <a:gd name="connsiteX200" fmla="*/ 859417 w 12193149"/>
              <a:gd name="connsiteY200" fmla="*/ 1928608 h 2344739"/>
              <a:gd name="connsiteX201" fmla="*/ 838688 w 12193149"/>
              <a:gd name="connsiteY201" fmla="*/ 1929821 h 2344739"/>
              <a:gd name="connsiteX202" fmla="*/ 817957 w 12193149"/>
              <a:gd name="connsiteY202" fmla="*/ 1927857 h 2344739"/>
              <a:gd name="connsiteX203" fmla="*/ 812654 w 12193149"/>
              <a:gd name="connsiteY203" fmla="*/ 1930751 h 2344739"/>
              <a:gd name="connsiteX204" fmla="*/ 721195 w 12193149"/>
              <a:gd name="connsiteY204" fmla="*/ 1929661 h 2344739"/>
              <a:gd name="connsiteX205" fmla="*/ 720890 w 12193149"/>
              <a:gd name="connsiteY205" fmla="*/ 1928399 h 2344739"/>
              <a:gd name="connsiteX206" fmla="*/ 710023 w 12193149"/>
              <a:gd name="connsiteY206" fmla="*/ 1922722 h 2344739"/>
              <a:gd name="connsiteX207" fmla="*/ 597940 w 12193149"/>
              <a:gd name="connsiteY207" fmla="*/ 1879864 h 2344739"/>
              <a:gd name="connsiteX208" fmla="*/ 579683 w 12193149"/>
              <a:gd name="connsiteY208" fmla="*/ 1877212 h 2344739"/>
              <a:gd name="connsiteX209" fmla="*/ 572865 w 12193149"/>
              <a:gd name="connsiteY209" fmla="*/ 1877401 h 2344739"/>
              <a:gd name="connsiteX210" fmla="*/ 446247 w 12193149"/>
              <a:gd name="connsiteY210" fmla="*/ 1839371 h 2344739"/>
              <a:gd name="connsiteX211" fmla="*/ 405163 w 12193149"/>
              <a:gd name="connsiteY211" fmla="*/ 1833548 h 2344739"/>
              <a:gd name="connsiteX212" fmla="*/ 293583 w 12193149"/>
              <a:gd name="connsiteY212" fmla="*/ 1812852 h 2344739"/>
              <a:gd name="connsiteX213" fmla="*/ 119529 w 12193149"/>
              <a:gd name="connsiteY213" fmla="*/ 1761047 h 2344739"/>
              <a:gd name="connsiteX214" fmla="*/ 16674 w 12193149"/>
              <a:gd name="connsiteY214" fmla="*/ 1758191 h 2344739"/>
              <a:gd name="connsiteX215" fmla="*/ 1150 w 12193149"/>
              <a:gd name="connsiteY215" fmla="*/ 1752722 h 2344739"/>
              <a:gd name="connsiteX216" fmla="*/ 1148 w 12193149"/>
              <a:gd name="connsiteY216" fmla="*/ 222213 h 2344739"/>
              <a:gd name="connsiteX217" fmla="*/ 1148 w 12193149"/>
              <a:gd name="connsiteY217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9 w 12193149"/>
              <a:gd name="connsiteY2" fmla="*/ 579739 h 2344739"/>
              <a:gd name="connsiteX3" fmla="*/ 12185986 w 12193149"/>
              <a:gd name="connsiteY3" fmla="*/ 584189 h 2344739"/>
              <a:gd name="connsiteX4" fmla="*/ 12156363 w 12193149"/>
              <a:gd name="connsiteY4" fmla="*/ 597366 h 2344739"/>
              <a:gd name="connsiteX5" fmla="*/ 12139215 w 12193149"/>
              <a:gd name="connsiteY5" fmla="*/ 623179 h 2344739"/>
              <a:gd name="connsiteX6" fmla="*/ 12126327 w 12193149"/>
              <a:gd name="connsiteY6" fmla="*/ 624690 h 2344739"/>
              <a:gd name="connsiteX7" fmla="*/ 12124007 w 12193149"/>
              <a:gd name="connsiteY7" fmla="*/ 624794 h 2344739"/>
              <a:gd name="connsiteX8" fmla="*/ 12116854 w 12193149"/>
              <a:gd name="connsiteY8" fmla="*/ 628608 h 2344739"/>
              <a:gd name="connsiteX9" fmla="*/ 12099497 w 12193149"/>
              <a:gd name="connsiteY9" fmla="*/ 628139 h 2344739"/>
              <a:gd name="connsiteX10" fmla="*/ 12087073 w 12193149"/>
              <a:gd name="connsiteY10" fmla="*/ 636341 h 2344739"/>
              <a:gd name="connsiteX11" fmla="*/ 12031073 w 12193149"/>
              <a:gd name="connsiteY11" fmla="*/ 680009 h 2344739"/>
              <a:gd name="connsiteX12" fmla="*/ 11995833 w 12193149"/>
              <a:gd name="connsiteY12" fmla="*/ 703458 h 2344739"/>
              <a:gd name="connsiteX13" fmla="*/ 11979717 w 12193149"/>
              <a:gd name="connsiteY13" fmla="*/ 708161 h 2344739"/>
              <a:gd name="connsiteX14" fmla="*/ 11959046 w 12193149"/>
              <a:gd name="connsiteY14" fmla="*/ 717558 h 2344739"/>
              <a:gd name="connsiteX15" fmla="*/ 11920454 w 12193149"/>
              <a:gd name="connsiteY15" fmla="*/ 730883 h 2344739"/>
              <a:gd name="connsiteX16" fmla="*/ 11903656 w 12193149"/>
              <a:gd name="connsiteY16" fmla="*/ 742426 h 2344739"/>
              <a:gd name="connsiteX17" fmla="*/ 11895048 w 12193149"/>
              <a:gd name="connsiteY17" fmla="*/ 744791 h 2344739"/>
              <a:gd name="connsiteX18" fmla="*/ 11891968 w 12193149"/>
              <a:gd name="connsiteY18" fmla="*/ 755729 h 2344739"/>
              <a:gd name="connsiteX19" fmla="*/ 11870776 w 12193149"/>
              <a:gd name="connsiteY19" fmla="*/ 777816 h 2344739"/>
              <a:gd name="connsiteX20" fmla="*/ 11813376 w 12193149"/>
              <a:gd name="connsiteY20" fmla="*/ 797659 h 2344739"/>
              <a:gd name="connsiteX21" fmla="*/ 11590693 w 12193149"/>
              <a:gd name="connsiteY21" fmla="*/ 963777 h 2344739"/>
              <a:gd name="connsiteX22" fmla="*/ 11506817 w 12193149"/>
              <a:gd name="connsiteY22" fmla="*/ 1033623 h 2344739"/>
              <a:gd name="connsiteX23" fmla="*/ 11280332 w 12193149"/>
              <a:gd name="connsiteY23" fmla="*/ 1223571 h 2344739"/>
              <a:gd name="connsiteX24" fmla="*/ 11228309 w 12193149"/>
              <a:gd name="connsiteY24" fmla="*/ 1276236 h 2344739"/>
              <a:gd name="connsiteX25" fmla="*/ 11218087 w 12193149"/>
              <a:gd name="connsiteY25" fmla="*/ 1275961 h 2344739"/>
              <a:gd name="connsiteX26" fmla="*/ 11217184 w 12193149"/>
              <a:gd name="connsiteY26" fmla="*/ 1275018 h 2344739"/>
              <a:gd name="connsiteX27" fmla="*/ 11188885 w 12193149"/>
              <a:gd name="connsiteY27" fmla="*/ 1292383 h 2344739"/>
              <a:gd name="connsiteX28" fmla="*/ 11184501 w 12193149"/>
              <a:gd name="connsiteY28" fmla="*/ 1292525 h 2344739"/>
              <a:gd name="connsiteX29" fmla="*/ 11166854 w 12193149"/>
              <a:gd name="connsiteY29" fmla="*/ 1306612 h 2344739"/>
              <a:gd name="connsiteX30" fmla="*/ 11157311 w 12193149"/>
              <a:gd name="connsiteY30" fmla="*/ 1312414 h 2344739"/>
              <a:gd name="connsiteX31" fmla="*/ 11155496 w 12193149"/>
              <a:gd name="connsiteY31" fmla="*/ 1317097 h 2344739"/>
              <a:gd name="connsiteX32" fmla="*/ 11140961 w 12193149"/>
              <a:gd name="connsiteY32" fmla="*/ 1324115 h 2344739"/>
              <a:gd name="connsiteX33" fmla="*/ 11138961 w 12193149"/>
              <a:gd name="connsiteY33" fmla="*/ 1323772 h 2344739"/>
              <a:gd name="connsiteX34" fmla="*/ 11128208 w 12193149"/>
              <a:gd name="connsiteY34" fmla="*/ 1333832 h 2344739"/>
              <a:gd name="connsiteX35" fmla="*/ 11120691 w 12193149"/>
              <a:gd name="connsiteY35" fmla="*/ 1347424 h 2344739"/>
              <a:gd name="connsiteX36" fmla="*/ 10894683 w 12193149"/>
              <a:gd name="connsiteY36" fmla="*/ 1473399 h 2344739"/>
              <a:gd name="connsiteX37" fmla="*/ 10773300 w 12193149"/>
              <a:gd name="connsiteY37" fmla="*/ 1523191 h 2344739"/>
              <a:gd name="connsiteX38" fmla="*/ 10627668 w 12193149"/>
              <a:gd name="connsiteY38" fmla="*/ 1559229 h 2344739"/>
              <a:gd name="connsiteX39" fmla="*/ 10581895 w 12193149"/>
              <a:gd name="connsiteY39" fmla="*/ 1568689 h 2344739"/>
              <a:gd name="connsiteX40" fmla="*/ 10547790 w 12193149"/>
              <a:gd name="connsiteY40" fmla="*/ 1598423 h 2344739"/>
              <a:gd name="connsiteX41" fmla="*/ 10529643 w 12193149"/>
              <a:gd name="connsiteY41" fmla="*/ 1596907 h 2344739"/>
              <a:gd name="connsiteX42" fmla="*/ 10526446 w 12193149"/>
              <a:gd name="connsiteY42" fmla="*/ 1596411 h 2344739"/>
              <a:gd name="connsiteX43" fmla="*/ 10515129 w 12193149"/>
              <a:gd name="connsiteY43" fmla="*/ 1599537 h 2344739"/>
              <a:gd name="connsiteX44" fmla="*/ 10491735 w 12193149"/>
              <a:gd name="connsiteY44" fmla="*/ 1594156 h 2344739"/>
              <a:gd name="connsiteX45" fmla="*/ 10471418 w 12193149"/>
              <a:gd name="connsiteY45" fmla="*/ 1601693 h 2344739"/>
              <a:gd name="connsiteX46" fmla="*/ 10377042 w 12193149"/>
              <a:gd name="connsiteY46" fmla="*/ 1644598 h 2344739"/>
              <a:gd name="connsiteX47" fmla="*/ 10319338 w 12193149"/>
              <a:gd name="connsiteY47" fmla="*/ 1666221 h 2344739"/>
              <a:gd name="connsiteX48" fmla="*/ 10295467 w 12193149"/>
              <a:gd name="connsiteY48" fmla="*/ 1668079 h 2344739"/>
              <a:gd name="connsiteX49" fmla="*/ 10263443 w 12193149"/>
              <a:gd name="connsiteY49" fmla="*/ 1674948 h 2344739"/>
              <a:gd name="connsiteX50" fmla="*/ 10205418 w 12193149"/>
              <a:gd name="connsiteY50" fmla="*/ 1682149 h 2344739"/>
              <a:gd name="connsiteX51" fmla="*/ 10177759 w 12193149"/>
              <a:gd name="connsiteY51" fmla="*/ 1692943 h 2344739"/>
              <a:gd name="connsiteX52" fmla="*/ 10165070 w 12193149"/>
              <a:gd name="connsiteY52" fmla="*/ 1693739 h 2344739"/>
              <a:gd name="connsiteX53" fmla="*/ 10156308 w 12193149"/>
              <a:gd name="connsiteY53" fmla="*/ 1707487 h 2344739"/>
              <a:gd name="connsiteX54" fmla="*/ 10118267 w 12193149"/>
              <a:gd name="connsiteY54" fmla="*/ 1731142 h 2344739"/>
              <a:gd name="connsiteX55" fmla="*/ 10083317 w 12193149"/>
              <a:gd name="connsiteY55" fmla="*/ 1743296 h 2344739"/>
              <a:gd name="connsiteX56" fmla="*/ 10040388 w 12193149"/>
              <a:gd name="connsiteY56" fmla="*/ 1741632 h 2344739"/>
              <a:gd name="connsiteX57" fmla="*/ 9961167 w 12193149"/>
              <a:gd name="connsiteY57" fmla="*/ 1757147 h 2344739"/>
              <a:gd name="connsiteX58" fmla="*/ 9848940 w 12193149"/>
              <a:gd name="connsiteY58" fmla="*/ 1763915 h 2344739"/>
              <a:gd name="connsiteX59" fmla="*/ 9729457 w 12193149"/>
              <a:gd name="connsiteY59" fmla="*/ 1784122 h 2344739"/>
              <a:gd name="connsiteX60" fmla="*/ 9613704 w 12193149"/>
              <a:gd name="connsiteY60" fmla="*/ 1812371 h 2344739"/>
              <a:gd name="connsiteX61" fmla="*/ 9338590 w 12193149"/>
              <a:gd name="connsiteY61" fmla="*/ 1869293 h 2344739"/>
              <a:gd name="connsiteX62" fmla="*/ 9232518 w 12193149"/>
              <a:gd name="connsiteY62" fmla="*/ 1893149 h 2344739"/>
              <a:gd name="connsiteX63" fmla="*/ 9156690 w 12193149"/>
              <a:gd name="connsiteY63" fmla="*/ 1903228 h 2344739"/>
              <a:gd name="connsiteX64" fmla="*/ 9054601 w 12193149"/>
              <a:gd name="connsiteY64" fmla="*/ 1910755 h 2344739"/>
              <a:gd name="connsiteX65" fmla="*/ 9006634 w 12193149"/>
              <a:gd name="connsiteY65" fmla="*/ 1914040 h 2344739"/>
              <a:gd name="connsiteX66" fmla="*/ 9006349 w 12193149"/>
              <a:gd name="connsiteY66" fmla="*/ 1913800 h 2344739"/>
              <a:gd name="connsiteX67" fmla="*/ 8997380 w 12193149"/>
              <a:gd name="connsiteY67" fmla="*/ 1915011 h 2344739"/>
              <a:gd name="connsiteX68" fmla="*/ 8991542 w 12193149"/>
              <a:gd name="connsiteY68" fmla="*/ 1917072 h 2344739"/>
              <a:gd name="connsiteX69" fmla="*/ 8975485 w 12193149"/>
              <a:gd name="connsiteY69" fmla="*/ 1920298 h 2344739"/>
              <a:gd name="connsiteX70" fmla="*/ 8969159 w 12193149"/>
              <a:gd name="connsiteY70" fmla="*/ 1919598 h 2344739"/>
              <a:gd name="connsiteX71" fmla="*/ 8964196 w 12193149"/>
              <a:gd name="connsiteY71" fmla="*/ 1917373 h 2344739"/>
              <a:gd name="connsiteX72" fmla="*/ 8930136 w 12193149"/>
              <a:gd name="connsiteY72" fmla="*/ 1914185 h 2344739"/>
              <a:gd name="connsiteX73" fmla="*/ 8753592 w 12193149"/>
              <a:gd name="connsiteY73" fmla="*/ 1933417 h 2344739"/>
              <a:gd name="connsiteX74" fmla="*/ 8708995 w 12193149"/>
              <a:gd name="connsiteY74" fmla="*/ 1935518 h 2344739"/>
              <a:gd name="connsiteX75" fmla="*/ 8597219 w 12193149"/>
              <a:gd name="connsiteY75" fmla="*/ 1944090 h 2344739"/>
              <a:gd name="connsiteX76" fmla="*/ 8526378 w 12193149"/>
              <a:gd name="connsiteY76" fmla="*/ 1929248 h 2344739"/>
              <a:gd name="connsiteX77" fmla="*/ 8512131 w 12193149"/>
              <a:gd name="connsiteY77" fmla="*/ 1935163 h 2344739"/>
              <a:gd name="connsiteX78" fmla="*/ 8507315 w 12193149"/>
              <a:gd name="connsiteY78" fmla="*/ 1938164 h 2344739"/>
              <a:gd name="connsiteX79" fmla="*/ 8499116 w 12193149"/>
              <a:gd name="connsiteY79" fmla="*/ 1940902 h 2344739"/>
              <a:gd name="connsiteX80" fmla="*/ 8498742 w 12193149"/>
              <a:gd name="connsiteY80" fmla="*/ 1940723 h 2344739"/>
              <a:gd name="connsiteX81" fmla="*/ 8491397 w 12193149"/>
              <a:gd name="connsiteY81" fmla="*/ 1943773 h 2344739"/>
              <a:gd name="connsiteX82" fmla="*/ 8368330 w 12193149"/>
              <a:gd name="connsiteY82" fmla="*/ 1957815 h 2344739"/>
              <a:gd name="connsiteX83" fmla="*/ 8354947 w 12193149"/>
              <a:gd name="connsiteY83" fmla="*/ 1958009 h 2344739"/>
              <a:gd name="connsiteX84" fmla="*/ 8321252 w 12193149"/>
              <a:gd name="connsiteY84" fmla="*/ 1974587 h 2344739"/>
              <a:gd name="connsiteX85" fmla="*/ 8315581 w 12193149"/>
              <a:gd name="connsiteY85" fmla="*/ 1974913 h 2344739"/>
              <a:gd name="connsiteX86" fmla="*/ 8296322 w 12193149"/>
              <a:gd name="connsiteY86" fmla="*/ 1988808 h 2344739"/>
              <a:gd name="connsiteX87" fmla="*/ 8285424 w 12193149"/>
              <a:gd name="connsiteY87" fmla="*/ 1994631 h 2344739"/>
              <a:gd name="connsiteX88" fmla="*/ 8284298 w 12193149"/>
              <a:gd name="connsiteY88" fmla="*/ 1999074 h 2344739"/>
              <a:gd name="connsiteX89" fmla="*/ 8267224 w 12193149"/>
              <a:gd name="connsiteY89" fmla="*/ 2006249 h 2344739"/>
              <a:gd name="connsiteX90" fmla="*/ 8264525 w 12193149"/>
              <a:gd name="connsiteY90" fmla="*/ 2006019 h 2344739"/>
              <a:gd name="connsiteX91" fmla="*/ 8253181 w 12193149"/>
              <a:gd name="connsiteY91" fmla="*/ 2015862 h 2344739"/>
              <a:gd name="connsiteX92" fmla="*/ 8246982 w 12193149"/>
              <a:gd name="connsiteY92" fmla="*/ 2028854 h 2344739"/>
              <a:gd name="connsiteX93" fmla="*/ 8091420 w 12193149"/>
              <a:gd name="connsiteY93" fmla="*/ 2075015 h 2344739"/>
              <a:gd name="connsiteX94" fmla="*/ 7906555 w 12193149"/>
              <a:gd name="connsiteY94" fmla="*/ 2116988 h 2344739"/>
              <a:gd name="connsiteX95" fmla="*/ 7719893 w 12193149"/>
              <a:gd name="connsiteY95" fmla="*/ 2142703 h 2344739"/>
              <a:gd name="connsiteX96" fmla="*/ 7615495 w 12193149"/>
              <a:gd name="connsiteY96" fmla="*/ 2139232 h 2344739"/>
              <a:gd name="connsiteX97" fmla="*/ 7528691 w 12193149"/>
              <a:gd name="connsiteY97" fmla="*/ 2145060 h 2344739"/>
              <a:gd name="connsiteX98" fmla="*/ 7520719 w 12193149"/>
              <a:gd name="connsiteY98" fmla="*/ 2147613 h 2344739"/>
              <a:gd name="connsiteX99" fmla="*/ 7508559 w 12193149"/>
              <a:gd name="connsiteY99" fmla="*/ 2148948 h 2344739"/>
              <a:gd name="connsiteX100" fmla="*/ 7508188 w 12193149"/>
              <a:gd name="connsiteY100" fmla="*/ 2148621 h 2344739"/>
              <a:gd name="connsiteX101" fmla="*/ 7496943 w 12193149"/>
              <a:gd name="connsiteY101" fmla="*/ 2150573 h 2344739"/>
              <a:gd name="connsiteX102" fmla="*/ 7219707 w 12193149"/>
              <a:gd name="connsiteY102" fmla="*/ 2156680 h 2344739"/>
              <a:gd name="connsiteX103" fmla="*/ 7202249 w 12193149"/>
              <a:gd name="connsiteY103" fmla="*/ 2161230 h 2344739"/>
              <a:gd name="connsiteX104" fmla="*/ 7198152 w 12193149"/>
              <a:gd name="connsiteY104" fmla="*/ 2166588 h 2344739"/>
              <a:gd name="connsiteX105" fmla="*/ 7171956 w 12193149"/>
              <a:gd name="connsiteY105" fmla="*/ 2171236 h 2344739"/>
              <a:gd name="connsiteX106" fmla="*/ 7098136 w 12193149"/>
              <a:gd name="connsiteY106" fmla="*/ 2183464 h 2344739"/>
              <a:gd name="connsiteX107" fmla="*/ 7019644 w 12193149"/>
              <a:gd name="connsiteY107" fmla="*/ 2183090 h 2344739"/>
              <a:gd name="connsiteX108" fmla="*/ 6905294 w 12193149"/>
              <a:gd name="connsiteY108" fmla="*/ 2212596 h 2344739"/>
              <a:gd name="connsiteX109" fmla="*/ 6709370 w 12193149"/>
              <a:gd name="connsiteY109" fmla="*/ 2240551 h 2344739"/>
              <a:gd name="connsiteX110" fmla="*/ 6550602 w 12193149"/>
              <a:gd name="connsiteY110" fmla="*/ 2269327 h 2344739"/>
              <a:gd name="connsiteX111" fmla="*/ 6318708 w 12193149"/>
              <a:gd name="connsiteY111" fmla="*/ 2316127 h 2344739"/>
              <a:gd name="connsiteX112" fmla="*/ 6169822 w 12193149"/>
              <a:gd name="connsiteY112" fmla="*/ 2318214 h 2344739"/>
              <a:gd name="connsiteX113" fmla="*/ 6074996 w 12193149"/>
              <a:gd name="connsiteY113" fmla="*/ 2338676 h 2344739"/>
              <a:gd name="connsiteX114" fmla="*/ 6069677 w 12193149"/>
              <a:gd name="connsiteY114" fmla="*/ 2337139 h 2344739"/>
              <a:gd name="connsiteX115" fmla="*/ 6049786 w 12193149"/>
              <a:gd name="connsiteY115" fmla="*/ 2337822 h 2344739"/>
              <a:gd name="connsiteX116" fmla="*/ 6042433 w 12193149"/>
              <a:gd name="connsiteY116" fmla="*/ 2329473 h 2344739"/>
              <a:gd name="connsiteX117" fmla="*/ 6011238 w 12193149"/>
              <a:gd name="connsiteY117" fmla="*/ 2324380 h 2344739"/>
              <a:gd name="connsiteX118" fmla="*/ 5958523 w 12193149"/>
              <a:gd name="connsiteY118" fmla="*/ 2328024 h 2344739"/>
              <a:gd name="connsiteX119" fmla="*/ 5760067 w 12193149"/>
              <a:gd name="connsiteY119" fmla="*/ 2343716 h 2344739"/>
              <a:gd name="connsiteX120" fmla="*/ 5628108 w 12193149"/>
              <a:gd name="connsiteY120" fmla="*/ 2344739 h 2344739"/>
              <a:gd name="connsiteX121" fmla="*/ 5472054 w 12193149"/>
              <a:gd name="connsiteY121" fmla="*/ 2330719 h 2344739"/>
              <a:gd name="connsiteX122" fmla="*/ 5433909 w 12193149"/>
              <a:gd name="connsiteY122" fmla="*/ 2319466 h 2344739"/>
              <a:gd name="connsiteX123" fmla="*/ 5382817 w 12193149"/>
              <a:gd name="connsiteY123" fmla="*/ 2301764 h 2344739"/>
              <a:gd name="connsiteX124" fmla="*/ 5262912 w 12193149"/>
              <a:gd name="connsiteY124" fmla="*/ 2281347 h 2344739"/>
              <a:gd name="connsiteX125" fmla="*/ 5224109 w 12193149"/>
              <a:gd name="connsiteY125" fmla="*/ 2270223 h 2344739"/>
              <a:gd name="connsiteX126" fmla="*/ 5175808 w 12193149"/>
              <a:gd name="connsiteY126" fmla="*/ 2267233 h 2344739"/>
              <a:gd name="connsiteX127" fmla="*/ 5157702 w 12193149"/>
              <a:gd name="connsiteY127" fmla="*/ 2260010 h 2344739"/>
              <a:gd name="connsiteX128" fmla="*/ 5143747 w 12193149"/>
              <a:gd name="connsiteY128" fmla="*/ 2256610 h 2344739"/>
              <a:gd name="connsiteX129" fmla="*/ 5140744 w 12193149"/>
              <a:gd name="connsiteY129" fmla="*/ 2254509 h 2344739"/>
              <a:gd name="connsiteX130" fmla="*/ 5122807 w 12193149"/>
              <a:gd name="connsiteY130" fmla="*/ 2243656 h 2344739"/>
              <a:gd name="connsiteX131" fmla="*/ 5066938 w 12193149"/>
              <a:gd name="connsiteY131" fmla="*/ 2250227 h 2344739"/>
              <a:gd name="connsiteX132" fmla="*/ 5012662 w 12193149"/>
              <a:gd name="connsiteY132" fmla="*/ 2233846 h 2344739"/>
              <a:gd name="connsiteX133" fmla="*/ 4841589 w 12193149"/>
              <a:gd name="connsiteY133" fmla="*/ 2209829 h 2344739"/>
              <a:gd name="connsiteX134" fmla="*/ 4763595 w 12193149"/>
              <a:gd name="connsiteY134" fmla="*/ 2182061 h 2344739"/>
              <a:gd name="connsiteX135" fmla="*/ 4724334 w 12193149"/>
              <a:gd name="connsiteY135" fmla="*/ 2173047 h 2344739"/>
              <a:gd name="connsiteX136" fmla="*/ 4722324 w 12193149"/>
              <a:gd name="connsiteY136" fmla="*/ 2172298 h 2344739"/>
              <a:gd name="connsiteX137" fmla="*/ 4723259 w 12193149"/>
              <a:gd name="connsiteY137" fmla="*/ 2172087 h 2344739"/>
              <a:gd name="connsiteX138" fmla="*/ 4718350 w 12193149"/>
              <a:gd name="connsiteY138" fmla="*/ 2170817 h 2344739"/>
              <a:gd name="connsiteX139" fmla="*/ 4722324 w 12193149"/>
              <a:gd name="connsiteY139" fmla="*/ 2172298 h 2344739"/>
              <a:gd name="connsiteX140" fmla="*/ 4716674 w 12193149"/>
              <a:gd name="connsiteY140" fmla="*/ 2173573 h 2344739"/>
              <a:gd name="connsiteX141" fmla="*/ 4516962 w 12193149"/>
              <a:gd name="connsiteY141" fmla="*/ 2163671 h 2344739"/>
              <a:gd name="connsiteX142" fmla="*/ 4429691 w 12193149"/>
              <a:gd name="connsiteY142" fmla="*/ 2153020 h 2344739"/>
              <a:gd name="connsiteX143" fmla="*/ 4364023 w 12193149"/>
              <a:gd name="connsiteY143" fmla="*/ 2151674 h 2344739"/>
              <a:gd name="connsiteX144" fmla="*/ 4318114 w 12193149"/>
              <a:gd name="connsiteY144" fmla="*/ 2158289 h 2344739"/>
              <a:gd name="connsiteX145" fmla="*/ 4316258 w 12193149"/>
              <a:gd name="connsiteY145" fmla="*/ 2156948 h 2344739"/>
              <a:gd name="connsiteX146" fmla="*/ 4296292 w 12193149"/>
              <a:gd name="connsiteY146" fmla="*/ 2155069 h 2344739"/>
              <a:gd name="connsiteX147" fmla="*/ 4291212 w 12193149"/>
              <a:gd name="connsiteY147" fmla="*/ 2157986 h 2344739"/>
              <a:gd name="connsiteX148" fmla="*/ 4277290 w 12193149"/>
              <a:gd name="connsiteY148" fmla="*/ 2157740 h 2344739"/>
              <a:gd name="connsiteX149" fmla="*/ 4249265 w 12193149"/>
              <a:gd name="connsiteY149" fmla="*/ 2160064 h 2344739"/>
              <a:gd name="connsiteX150" fmla="*/ 4203199 w 12193149"/>
              <a:gd name="connsiteY150" fmla="*/ 2157269 h 2344739"/>
              <a:gd name="connsiteX151" fmla="*/ 4202893 w 12193149"/>
              <a:gd name="connsiteY151" fmla="*/ 2156010 h 2344739"/>
              <a:gd name="connsiteX152" fmla="*/ 4192396 w 12193149"/>
              <a:gd name="connsiteY152" fmla="*/ 2150376 h 2344739"/>
              <a:gd name="connsiteX153" fmla="*/ 4143893 w 12193149"/>
              <a:gd name="connsiteY153" fmla="*/ 2134511 h 2344739"/>
              <a:gd name="connsiteX154" fmla="*/ 4084245 w 12193149"/>
              <a:gd name="connsiteY154" fmla="*/ 2107978 h 2344739"/>
              <a:gd name="connsiteX155" fmla="*/ 4075694 w 12193149"/>
              <a:gd name="connsiteY155" fmla="*/ 2107143 h 2344739"/>
              <a:gd name="connsiteX156" fmla="*/ 4075575 w 12193149"/>
              <a:gd name="connsiteY156" fmla="*/ 2106844 h 2344739"/>
              <a:gd name="connsiteX157" fmla="*/ 4066658 w 12193149"/>
              <a:gd name="connsiteY157" fmla="*/ 2105400 h 2344739"/>
              <a:gd name="connsiteX158" fmla="*/ 4060102 w 12193149"/>
              <a:gd name="connsiteY158" fmla="*/ 2105618 h 2344739"/>
              <a:gd name="connsiteX159" fmla="*/ 4043512 w 12193149"/>
              <a:gd name="connsiteY159" fmla="*/ 2103997 h 2344739"/>
              <a:gd name="connsiteX160" fmla="*/ 4038145 w 12193149"/>
              <a:gd name="connsiteY160" fmla="*/ 2101563 h 2344739"/>
              <a:gd name="connsiteX161" fmla="*/ 4036511 w 12193149"/>
              <a:gd name="connsiteY161" fmla="*/ 2097896 h 2344739"/>
              <a:gd name="connsiteX162" fmla="*/ 4034926 w 12193149"/>
              <a:gd name="connsiteY162" fmla="*/ 2098131 h 2344739"/>
              <a:gd name="connsiteX163" fmla="*/ 4005686 w 12193149"/>
              <a:gd name="connsiteY163" fmla="*/ 2085563 h 2344739"/>
              <a:gd name="connsiteX164" fmla="*/ 3937994 w 12193149"/>
              <a:gd name="connsiteY164" fmla="*/ 2068106 h 2344739"/>
              <a:gd name="connsiteX165" fmla="*/ 3898423 w 12193149"/>
              <a:gd name="connsiteY165" fmla="*/ 2062451 h 2344739"/>
              <a:gd name="connsiteX166" fmla="*/ 3790908 w 12193149"/>
              <a:gd name="connsiteY166" fmla="*/ 2042213 h 2344739"/>
              <a:gd name="connsiteX167" fmla="*/ 3683661 w 12193149"/>
              <a:gd name="connsiteY167" fmla="*/ 2018290 h 2344739"/>
              <a:gd name="connsiteX168" fmla="*/ 3611183 w 12193149"/>
              <a:gd name="connsiteY168" fmla="*/ 1986019 h 2344739"/>
              <a:gd name="connsiteX169" fmla="*/ 3605003 w 12193149"/>
              <a:gd name="connsiteY169" fmla="*/ 1987381 h 2344739"/>
              <a:gd name="connsiteX170" fmla="*/ 3595884 w 12193149"/>
              <a:gd name="connsiteY170" fmla="*/ 1987545 h 2344739"/>
              <a:gd name="connsiteX171" fmla="*/ 3595649 w 12193149"/>
              <a:gd name="connsiteY171" fmla="*/ 1987276 h 2344739"/>
              <a:gd name="connsiteX172" fmla="*/ 3587126 w 12193149"/>
              <a:gd name="connsiteY172" fmla="*/ 1987966 h 2344739"/>
              <a:gd name="connsiteX173" fmla="*/ 3537283 w 12193149"/>
              <a:gd name="connsiteY173" fmla="*/ 1978267 h 2344739"/>
              <a:gd name="connsiteX174" fmla="*/ 3474371 w 12193149"/>
              <a:gd name="connsiteY174" fmla="*/ 1974606 h 2344739"/>
              <a:gd name="connsiteX175" fmla="*/ 3401876 w 12193149"/>
              <a:gd name="connsiteY175" fmla="*/ 1962558 h 2344739"/>
              <a:gd name="connsiteX176" fmla="*/ 3365036 w 12193149"/>
              <a:gd name="connsiteY176" fmla="*/ 1979510 h 2344739"/>
              <a:gd name="connsiteX177" fmla="*/ 3345174 w 12193149"/>
              <a:gd name="connsiteY177" fmla="*/ 1981192 h 2344739"/>
              <a:gd name="connsiteX178" fmla="*/ 3342846 w 12193149"/>
              <a:gd name="connsiteY178" fmla="*/ 1980217 h 2344739"/>
              <a:gd name="connsiteX179" fmla="*/ 3263504 w 12193149"/>
              <a:gd name="connsiteY179" fmla="*/ 1986094 h 2344739"/>
              <a:gd name="connsiteX180" fmla="*/ 3143704 w 12193149"/>
              <a:gd name="connsiteY180" fmla="*/ 1993869 h 2344739"/>
              <a:gd name="connsiteX181" fmla="*/ 3031439 w 12193149"/>
              <a:gd name="connsiteY181" fmla="*/ 1996512 h 2344739"/>
              <a:gd name="connsiteX182" fmla="*/ 2782717 w 12193149"/>
              <a:gd name="connsiteY182" fmla="*/ 2018333 h 2344739"/>
              <a:gd name="connsiteX183" fmla="*/ 2647675 w 12193149"/>
              <a:gd name="connsiteY183" fmla="*/ 2028869 h 2344739"/>
              <a:gd name="connsiteX184" fmla="*/ 2569176 w 12193149"/>
              <a:gd name="connsiteY184" fmla="*/ 2002628 h 2344739"/>
              <a:gd name="connsiteX185" fmla="*/ 2444403 w 12193149"/>
              <a:gd name="connsiteY185" fmla="*/ 2016529 h 2344739"/>
              <a:gd name="connsiteX186" fmla="*/ 2316260 w 12193149"/>
              <a:gd name="connsiteY186" fmla="*/ 2024996 h 2344739"/>
              <a:gd name="connsiteX187" fmla="*/ 2209726 w 12193149"/>
              <a:gd name="connsiteY187" fmla="*/ 2019763 h 2344739"/>
              <a:gd name="connsiteX188" fmla="*/ 2095813 w 12193149"/>
              <a:gd name="connsiteY188" fmla="*/ 2003052 h 2344739"/>
              <a:gd name="connsiteX189" fmla="*/ 1998504 w 12193149"/>
              <a:gd name="connsiteY189" fmla="*/ 1995032 h 2344739"/>
              <a:gd name="connsiteX190" fmla="*/ 1929320 w 12193149"/>
              <a:gd name="connsiteY190" fmla="*/ 2016977 h 2344739"/>
              <a:gd name="connsiteX191" fmla="*/ 1922798 w 12193149"/>
              <a:gd name="connsiteY191" fmla="*/ 2012146 h 2344739"/>
              <a:gd name="connsiteX192" fmla="*/ 1874228 w 12193149"/>
              <a:gd name="connsiteY192" fmla="*/ 2013741 h 2344739"/>
              <a:gd name="connsiteX193" fmla="*/ 1787803 w 12193149"/>
              <a:gd name="connsiteY193" fmla="*/ 2041363 h 2344739"/>
              <a:gd name="connsiteX194" fmla="*/ 1739352 w 12193149"/>
              <a:gd name="connsiteY194" fmla="*/ 2036312 h 2344739"/>
              <a:gd name="connsiteX195" fmla="*/ 1676219 w 12193149"/>
              <a:gd name="connsiteY195" fmla="*/ 2019963 h 2344739"/>
              <a:gd name="connsiteX196" fmla="*/ 1609817 w 12193149"/>
              <a:gd name="connsiteY196" fmla="*/ 2013066 h 2344739"/>
              <a:gd name="connsiteX197" fmla="*/ 1497258 w 12193149"/>
              <a:gd name="connsiteY197" fmla="*/ 1987476 h 2344739"/>
              <a:gd name="connsiteX198" fmla="*/ 1151127 w 12193149"/>
              <a:gd name="connsiteY198" fmla="*/ 1938041 h 2344739"/>
              <a:gd name="connsiteX199" fmla="*/ 859417 w 12193149"/>
              <a:gd name="connsiteY199" fmla="*/ 1928608 h 2344739"/>
              <a:gd name="connsiteX200" fmla="*/ 838688 w 12193149"/>
              <a:gd name="connsiteY200" fmla="*/ 1929821 h 2344739"/>
              <a:gd name="connsiteX201" fmla="*/ 817957 w 12193149"/>
              <a:gd name="connsiteY201" fmla="*/ 1927857 h 2344739"/>
              <a:gd name="connsiteX202" fmla="*/ 812654 w 12193149"/>
              <a:gd name="connsiteY202" fmla="*/ 1930751 h 2344739"/>
              <a:gd name="connsiteX203" fmla="*/ 721195 w 12193149"/>
              <a:gd name="connsiteY203" fmla="*/ 1929661 h 2344739"/>
              <a:gd name="connsiteX204" fmla="*/ 720890 w 12193149"/>
              <a:gd name="connsiteY204" fmla="*/ 1928399 h 2344739"/>
              <a:gd name="connsiteX205" fmla="*/ 710023 w 12193149"/>
              <a:gd name="connsiteY205" fmla="*/ 1922722 h 2344739"/>
              <a:gd name="connsiteX206" fmla="*/ 597940 w 12193149"/>
              <a:gd name="connsiteY206" fmla="*/ 1879864 h 2344739"/>
              <a:gd name="connsiteX207" fmla="*/ 579683 w 12193149"/>
              <a:gd name="connsiteY207" fmla="*/ 1877212 h 2344739"/>
              <a:gd name="connsiteX208" fmla="*/ 572865 w 12193149"/>
              <a:gd name="connsiteY208" fmla="*/ 1877401 h 2344739"/>
              <a:gd name="connsiteX209" fmla="*/ 446247 w 12193149"/>
              <a:gd name="connsiteY209" fmla="*/ 1839371 h 2344739"/>
              <a:gd name="connsiteX210" fmla="*/ 405163 w 12193149"/>
              <a:gd name="connsiteY210" fmla="*/ 1833548 h 2344739"/>
              <a:gd name="connsiteX211" fmla="*/ 293583 w 12193149"/>
              <a:gd name="connsiteY211" fmla="*/ 1812852 h 2344739"/>
              <a:gd name="connsiteX212" fmla="*/ 119529 w 12193149"/>
              <a:gd name="connsiteY212" fmla="*/ 1761047 h 2344739"/>
              <a:gd name="connsiteX213" fmla="*/ 16674 w 12193149"/>
              <a:gd name="connsiteY213" fmla="*/ 1758191 h 2344739"/>
              <a:gd name="connsiteX214" fmla="*/ 1150 w 12193149"/>
              <a:gd name="connsiteY214" fmla="*/ 1752722 h 2344739"/>
              <a:gd name="connsiteX215" fmla="*/ 1148 w 12193149"/>
              <a:gd name="connsiteY215" fmla="*/ 222213 h 2344739"/>
              <a:gd name="connsiteX216" fmla="*/ 1148 w 12193149"/>
              <a:gd name="connsiteY216" fmla="*/ 0 h 234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12193149" h="2344739">
                <a:moveTo>
                  <a:pt x="1148" y="0"/>
                </a:moveTo>
                <a:lnTo>
                  <a:pt x="12193148" y="0"/>
                </a:lnTo>
                <a:cubicBezTo>
                  <a:pt x="12193148" y="193246"/>
                  <a:pt x="12193149" y="386493"/>
                  <a:pt x="12193149" y="579739"/>
                </a:cubicBezTo>
                <a:lnTo>
                  <a:pt x="12185986" y="584189"/>
                </a:lnTo>
                <a:cubicBezTo>
                  <a:pt x="12156393" y="577430"/>
                  <a:pt x="12176978" y="588328"/>
                  <a:pt x="12156363" y="597366"/>
                </a:cubicBezTo>
                <a:cubicBezTo>
                  <a:pt x="12172308" y="611308"/>
                  <a:pt x="12127905" y="602876"/>
                  <a:pt x="12139215" y="623179"/>
                </a:cubicBezTo>
                <a:cubicBezTo>
                  <a:pt x="12135103" y="624180"/>
                  <a:pt x="12130766" y="624512"/>
                  <a:pt x="12126327" y="624690"/>
                </a:cubicBezTo>
                <a:lnTo>
                  <a:pt x="12124007" y="624794"/>
                </a:lnTo>
                <a:lnTo>
                  <a:pt x="12116854" y="628608"/>
                </a:lnTo>
                <a:lnTo>
                  <a:pt x="12099497" y="628139"/>
                </a:lnTo>
                <a:cubicBezTo>
                  <a:pt x="12095162" y="629804"/>
                  <a:pt x="12090978" y="632365"/>
                  <a:pt x="12087073" y="636341"/>
                </a:cubicBezTo>
                <a:cubicBezTo>
                  <a:pt x="12078890" y="656743"/>
                  <a:pt x="12040481" y="653846"/>
                  <a:pt x="12031073" y="680009"/>
                </a:cubicBezTo>
                <a:cubicBezTo>
                  <a:pt x="12026399" y="688254"/>
                  <a:pt x="12004497" y="705355"/>
                  <a:pt x="11995833" y="703458"/>
                </a:cubicBezTo>
                <a:cubicBezTo>
                  <a:pt x="11990333" y="705967"/>
                  <a:pt x="11986699" y="712045"/>
                  <a:pt x="11979717" y="708161"/>
                </a:cubicBezTo>
                <a:cubicBezTo>
                  <a:pt x="11970382" y="704240"/>
                  <a:pt x="11963763" y="727262"/>
                  <a:pt x="11959046" y="717558"/>
                </a:cubicBezTo>
                <a:lnTo>
                  <a:pt x="11920454" y="730883"/>
                </a:lnTo>
                <a:cubicBezTo>
                  <a:pt x="11919152" y="737943"/>
                  <a:pt x="11912619" y="740145"/>
                  <a:pt x="11903656" y="742426"/>
                </a:cubicBezTo>
                <a:lnTo>
                  <a:pt x="11895048" y="744791"/>
                </a:lnTo>
                <a:lnTo>
                  <a:pt x="11891968" y="755729"/>
                </a:lnTo>
                <a:cubicBezTo>
                  <a:pt x="11881074" y="746401"/>
                  <a:pt x="11884523" y="777742"/>
                  <a:pt x="11870776" y="777816"/>
                </a:cubicBezTo>
                <a:lnTo>
                  <a:pt x="11813376" y="797659"/>
                </a:lnTo>
                <a:lnTo>
                  <a:pt x="11590693" y="963777"/>
                </a:lnTo>
                <a:cubicBezTo>
                  <a:pt x="11550201" y="990714"/>
                  <a:pt x="11542649" y="940770"/>
                  <a:pt x="11506817" y="1033623"/>
                </a:cubicBezTo>
                <a:cubicBezTo>
                  <a:pt x="11450023" y="1089460"/>
                  <a:pt x="11337127" y="1190174"/>
                  <a:pt x="11280332" y="1223571"/>
                </a:cubicBezTo>
                <a:cubicBezTo>
                  <a:pt x="11267547" y="1231171"/>
                  <a:pt x="11229147" y="1296589"/>
                  <a:pt x="11228309" y="1276236"/>
                </a:cubicBezTo>
                <a:cubicBezTo>
                  <a:pt x="11223950" y="1278203"/>
                  <a:pt x="11220761" y="1277680"/>
                  <a:pt x="11218087" y="1275961"/>
                </a:cubicBezTo>
                <a:lnTo>
                  <a:pt x="11217184" y="1275018"/>
                </a:lnTo>
                <a:lnTo>
                  <a:pt x="11188885" y="1292383"/>
                </a:lnTo>
                <a:lnTo>
                  <a:pt x="11184501" y="1292525"/>
                </a:lnTo>
                <a:lnTo>
                  <a:pt x="11166854" y="1306612"/>
                </a:lnTo>
                <a:lnTo>
                  <a:pt x="11157311" y="1312414"/>
                </a:lnTo>
                <a:lnTo>
                  <a:pt x="11155496" y="1317097"/>
                </a:lnTo>
                <a:cubicBezTo>
                  <a:pt x="11153045" y="1320465"/>
                  <a:pt x="11148902" y="1323112"/>
                  <a:pt x="11140961" y="1324115"/>
                </a:cubicBezTo>
                <a:lnTo>
                  <a:pt x="11138961" y="1323772"/>
                </a:lnTo>
                <a:lnTo>
                  <a:pt x="11128208" y="1333832"/>
                </a:lnTo>
                <a:cubicBezTo>
                  <a:pt x="11124962" y="1337814"/>
                  <a:pt x="11122359" y="1342287"/>
                  <a:pt x="11120691" y="1347424"/>
                </a:cubicBezTo>
                <a:cubicBezTo>
                  <a:pt x="11081770" y="1370685"/>
                  <a:pt x="10952581" y="1444106"/>
                  <a:pt x="10894683" y="1473399"/>
                </a:cubicBezTo>
                <a:cubicBezTo>
                  <a:pt x="10861781" y="1488434"/>
                  <a:pt x="10817803" y="1508886"/>
                  <a:pt x="10773300" y="1523191"/>
                </a:cubicBezTo>
                <a:cubicBezTo>
                  <a:pt x="10733414" y="1567419"/>
                  <a:pt x="10677791" y="1526735"/>
                  <a:pt x="10627668" y="1559229"/>
                </a:cubicBezTo>
                <a:cubicBezTo>
                  <a:pt x="10590276" y="1542103"/>
                  <a:pt x="10613693" y="1562282"/>
                  <a:pt x="10581895" y="1568689"/>
                </a:cubicBezTo>
                <a:cubicBezTo>
                  <a:pt x="10597733" y="1591656"/>
                  <a:pt x="10540912" y="1568241"/>
                  <a:pt x="10547790" y="1598423"/>
                </a:cubicBezTo>
                <a:cubicBezTo>
                  <a:pt x="10541784" y="1598632"/>
                  <a:pt x="10535750" y="1597886"/>
                  <a:pt x="10529643" y="1596907"/>
                </a:cubicBezTo>
                <a:lnTo>
                  <a:pt x="10526446" y="1596411"/>
                </a:lnTo>
                <a:lnTo>
                  <a:pt x="10515129" y="1599537"/>
                </a:lnTo>
                <a:lnTo>
                  <a:pt x="10491735" y="1594156"/>
                </a:lnTo>
                <a:cubicBezTo>
                  <a:pt x="10485147" y="1595190"/>
                  <a:pt x="10478389" y="1597459"/>
                  <a:pt x="10471418" y="1601693"/>
                </a:cubicBezTo>
                <a:cubicBezTo>
                  <a:pt x="10451763" y="1626665"/>
                  <a:pt x="10400774" y="1612276"/>
                  <a:pt x="10377042" y="1644598"/>
                </a:cubicBezTo>
                <a:cubicBezTo>
                  <a:pt x="10367240" y="1654315"/>
                  <a:pt x="10330319" y="1671126"/>
                  <a:pt x="10319338" y="1666221"/>
                </a:cubicBezTo>
                <a:cubicBezTo>
                  <a:pt x="10310813" y="1668060"/>
                  <a:pt x="10303331" y="1675173"/>
                  <a:pt x="10295467" y="1668079"/>
                </a:cubicBezTo>
                <a:cubicBezTo>
                  <a:pt x="10284420" y="1660290"/>
                  <a:pt x="10265794" y="1689186"/>
                  <a:pt x="10263443" y="1674948"/>
                </a:cubicBezTo>
                <a:lnTo>
                  <a:pt x="10205418" y="1682149"/>
                </a:lnTo>
                <a:cubicBezTo>
                  <a:pt x="10200696" y="1691209"/>
                  <a:pt x="10190895" y="1692356"/>
                  <a:pt x="10177759" y="1692943"/>
                </a:cubicBezTo>
                <a:lnTo>
                  <a:pt x="10165070" y="1693739"/>
                </a:lnTo>
                <a:lnTo>
                  <a:pt x="10156308" y="1707487"/>
                </a:lnTo>
                <a:cubicBezTo>
                  <a:pt x="10145406" y="1692057"/>
                  <a:pt x="10136981" y="1734810"/>
                  <a:pt x="10118267" y="1731142"/>
                </a:cubicBezTo>
                <a:lnTo>
                  <a:pt x="10083317" y="1743296"/>
                </a:lnTo>
                <a:cubicBezTo>
                  <a:pt x="10075718" y="1741227"/>
                  <a:pt x="10048011" y="1742555"/>
                  <a:pt x="10040388" y="1741632"/>
                </a:cubicBezTo>
                <a:cubicBezTo>
                  <a:pt x="9999609" y="1751733"/>
                  <a:pt x="9985545" y="1752223"/>
                  <a:pt x="9961167" y="1757147"/>
                </a:cubicBezTo>
                <a:cubicBezTo>
                  <a:pt x="9920131" y="1757289"/>
                  <a:pt x="9889892" y="1754090"/>
                  <a:pt x="9848940" y="1763915"/>
                </a:cubicBezTo>
                <a:lnTo>
                  <a:pt x="9729457" y="1784122"/>
                </a:lnTo>
                <a:cubicBezTo>
                  <a:pt x="9676207" y="1774536"/>
                  <a:pt x="9631235" y="1799759"/>
                  <a:pt x="9613704" y="1812371"/>
                </a:cubicBezTo>
                <a:cubicBezTo>
                  <a:pt x="9548152" y="1826647"/>
                  <a:pt x="9410970" y="1863993"/>
                  <a:pt x="9338590" y="1869293"/>
                </a:cubicBezTo>
                <a:lnTo>
                  <a:pt x="9232518" y="1893149"/>
                </a:lnTo>
                <a:lnTo>
                  <a:pt x="9156690" y="1903228"/>
                </a:lnTo>
                <a:lnTo>
                  <a:pt x="9054601" y="1910755"/>
                </a:lnTo>
                <a:lnTo>
                  <a:pt x="9006634" y="1914040"/>
                </a:lnTo>
                <a:lnTo>
                  <a:pt x="9006349" y="1913800"/>
                </a:lnTo>
                <a:cubicBezTo>
                  <a:pt x="9004294" y="1913580"/>
                  <a:pt x="9001475" y="1913908"/>
                  <a:pt x="8997380" y="1915011"/>
                </a:cubicBezTo>
                <a:lnTo>
                  <a:pt x="8991542" y="1917072"/>
                </a:lnTo>
                <a:lnTo>
                  <a:pt x="8975485" y="1920298"/>
                </a:lnTo>
                <a:lnTo>
                  <a:pt x="8969159" y="1919598"/>
                </a:lnTo>
                <a:lnTo>
                  <a:pt x="8964196" y="1917373"/>
                </a:lnTo>
                <a:cubicBezTo>
                  <a:pt x="8955841" y="1925324"/>
                  <a:pt x="8956668" y="1934272"/>
                  <a:pt x="8930136" y="1914185"/>
                </a:cubicBezTo>
                <a:cubicBezTo>
                  <a:pt x="8899182" y="1915205"/>
                  <a:pt x="8790451" y="1929860"/>
                  <a:pt x="8753592" y="1933417"/>
                </a:cubicBezTo>
                <a:cubicBezTo>
                  <a:pt x="8720970" y="1944137"/>
                  <a:pt x="8749345" y="1930476"/>
                  <a:pt x="8708995" y="1935518"/>
                </a:cubicBezTo>
                <a:cubicBezTo>
                  <a:pt x="8672757" y="1955053"/>
                  <a:pt x="8640293" y="1938613"/>
                  <a:pt x="8597219" y="1944090"/>
                </a:cubicBezTo>
                <a:lnTo>
                  <a:pt x="8526378" y="1929248"/>
                </a:lnTo>
                <a:lnTo>
                  <a:pt x="8512131" y="1935163"/>
                </a:lnTo>
                <a:lnTo>
                  <a:pt x="8507315" y="1938164"/>
                </a:lnTo>
                <a:cubicBezTo>
                  <a:pt x="8503797" y="1939941"/>
                  <a:pt x="8501196" y="1940752"/>
                  <a:pt x="8499116" y="1940902"/>
                </a:cubicBezTo>
                <a:lnTo>
                  <a:pt x="8498742" y="1940723"/>
                </a:lnTo>
                <a:lnTo>
                  <a:pt x="8491397" y="1943773"/>
                </a:lnTo>
                <a:lnTo>
                  <a:pt x="8368330" y="1957815"/>
                </a:lnTo>
                <a:cubicBezTo>
                  <a:pt x="8363173" y="1959840"/>
                  <a:pt x="8358881" y="1959492"/>
                  <a:pt x="8354947" y="1958009"/>
                </a:cubicBezTo>
                <a:lnTo>
                  <a:pt x="8321252" y="1974587"/>
                </a:lnTo>
                <a:lnTo>
                  <a:pt x="8315581" y="1974913"/>
                </a:lnTo>
                <a:lnTo>
                  <a:pt x="8296322" y="1988808"/>
                </a:lnTo>
                <a:lnTo>
                  <a:pt x="8285424" y="1994631"/>
                </a:lnTo>
                <a:lnTo>
                  <a:pt x="8284298" y="1999074"/>
                </a:lnTo>
                <a:cubicBezTo>
                  <a:pt x="8281994" y="2002319"/>
                  <a:pt x="8277300" y="2004967"/>
                  <a:pt x="8267224" y="2006249"/>
                </a:cubicBezTo>
                <a:lnTo>
                  <a:pt x="8264525" y="2006019"/>
                </a:lnTo>
                <a:lnTo>
                  <a:pt x="8253181" y="2015862"/>
                </a:lnTo>
                <a:cubicBezTo>
                  <a:pt x="8250007" y="2019712"/>
                  <a:pt x="8247795" y="2023994"/>
                  <a:pt x="8246982" y="2028854"/>
                </a:cubicBezTo>
                <a:cubicBezTo>
                  <a:pt x="8182975" y="2025947"/>
                  <a:pt x="8148279" y="2060069"/>
                  <a:pt x="8091420" y="2075015"/>
                </a:cubicBezTo>
                <a:cubicBezTo>
                  <a:pt x="8026616" y="2098157"/>
                  <a:pt x="7968218" y="2119393"/>
                  <a:pt x="7906555" y="2116988"/>
                </a:cubicBezTo>
                <a:cubicBezTo>
                  <a:pt x="7836267" y="2131900"/>
                  <a:pt x="7782114" y="2134131"/>
                  <a:pt x="7719893" y="2142703"/>
                </a:cubicBezTo>
                <a:lnTo>
                  <a:pt x="7615495" y="2139232"/>
                </a:lnTo>
                <a:lnTo>
                  <a:pt x="7528691" y="2145060"/>
                </a:lnTo>
                <a:lnTo>
                  <a:pt x="7520719" y="2147613"/>
                </a:lnTo>
                <a:cubicBezTo>
                  <a:pt x="7515141" y="2148952"/>
                  <a:pt x="7511320" y="2149302"/>
                  <a:pt x="7508559" y="2148948"/>
                </a:cubicBezTo>
                <a:lnTo>
                  <a:pt x="7508188" y="2148621"/>
                </a:lnTo>
                <a:lnTo>
                  <a:pt x="7496943" y="2150573"/>
                </a:lnTo>
                <a:lnTo>
                  <a:pt x="7219707" y="2156680"/>
                </a:lnTo>
                <a:lnTo>
                  <a:pt x="7202249" y="2161230"/>
                </a:lnTo>
                <a:lnTo>
                  <a:pt x="7198152" y="2166588"/>
                </a:lnTo>
                <a:cubicBezTo>
                  <a:pt x="7193259" y="2170111"/>
                  <a:pt x="7185654" y="2172250"/>
                  <a:pt x="7171956" y="2171236"/>
                </a:cubicBezTo>
                <a:lnTo>
                  <a:pt x="7098136" y="2183464"/>
                </a:lnTo>
                <a:cubicBezTo>
                  <a:pt x="7062296" y="2184442"/>
                  <a:pt x="7051336" y="2185419"/>
                  <a:pt x="7019644" y="2183090"/>
                </a:cubicBezTo>
                <a:cubicBezTo>
                  <a:pt x="6938675" y="2194028"/>
                  <a:pt x="6944793" y="2218194"/>
                  <a:pt x="6905294" y="2212596"/>
                </a:cubicBezTo>
                <a:cubicBezTo>
                  <a:pt x="6873070" y="2207388"/>
                  <a:pt x="6789137" y="2226462"/>
                  <a:pt x="6709370" y="2240551"/>
                </a:cubicBezTo>
                <a:cubicBezTo>
                  <a:pt x="6650254" y="2250006"/>
                  <a:pt x="6629253" y="2264107"/>
                  <a:pt x="6550602" y="2269327"/>
                </a:cubicBezTo>
                <a:cubicBezTo>
                  <a:pt x="6473302" y="2313417"/>
                  <a:pt x="6410843" y="2289694"/>
                  <a:pt x="6318708" y="2316127"/>
                </a:cubicBezTo>
                <a:cubicBezTo>
                  <a:pt x="6298698" y="2331649"/>
                  <a:pt x="6210439" y="2314456"/>
                  <a:pt x="6169822" y="2318214"/>
                </a:cubicBezTo>
                <a:cubicBezTo>
                  <a:pt x="6129203" y="2321972"/>
                  <a:pt x="6091688" y="2335520"/>
                  <a:pt x="6074996" y="2338676"/>
                </a:cubicBezTo>
                <a:lnTo>
                  <a:pt x="6069677" y="2337139"/>
                </a:lnTo>
                <a:lnTo>
                  <a:pt x="6049786" y="2337822"/>
                </a:lnTo>
                <a:lnTo>
                  <a:pt x="6042433" y="2329473"/>
                </a:lnTo>
                <a:lnTo>
                  <a:pt x="6011238" y="2324380"/>
                </a:lnTo>
                <a:cubicBezTo>
                  <a:pt x="5999830" y="2323793"/>
                  <a:pt x="5971276" y="2324706"/>
                  <a:pt x="5958523" y="2328024"/>
                </a:cubicBezTo>
                <a:lnTo>
                  <a:pt x="5760067" y="2343716"/>
                </a:lnTo>
                <a:lnTo>
                  <a:pt x="5628108" y="2344739"/>
                </a:lnTo>
                <a:lnTo>
                  <a:pt x="5472054" y="2330719"/>
                </a:lnTo>
                <a:cubicBezTo>
                  <a:pt x="5479284" y="2317691"/>
                  <a:pt x="5440157" y="2331757"/>
                  <a:pt x="5433909" y="2319466"/>
                </a:cubicBezTo>
                <a:cubicBezTo>
                  <a:pt x="5430517" y="2309434"/>
                  <a:pt x="5392976" y="2304750"/>
                  <a:pt x="5382817" y="2301764"/>
                </a:cubicBezTo>
                <a:lnTo>
                  <a:pt x="5262912" y="2281347"/>
                </a:lnTo>
                <a:cubicBezTo>
                  <a:pt x="5252746" y="2281163"/>
                  <a:pt x="5231699" y="2272853"/>
                  <a:pt x="5224109" y="2270223"/>
                </a:cubicBezTo>
                <a:lnTo>
                  <a:pt x="5175808" y="2267233"/>
                </a:lnTo>
                <a:lnTo>
                  <a:pt x="5157702" y="2260010"/>
                </a:lnTo>
                <a:lnTo>
                  <a:pt x="5143747" y="2256610"/>
                </a:lnTo>
                <a:lnTo>
                  <a:pt x="5140744" y="2254509"/>
                </a:lnTo>
                <a:cubicBezTo>
                  <a:pt x="5135026" y="2250469"/>
                  <a:pt x="5129229" y="2246658"/>
                  <a:pt x="5122807" y="2243656"/>
                </a:cubicBezTo>
                <a:cubicBezTo>
                  <a:pt x="5109467" y="2272275"/>
                  <a:pt x="5066004" y="2222839"/>
                  <a:pt x="5066938" y="2250227"/>
                </a:cubicBezTo>
                <a:cubicBezTo>
                  <a:pt x="5029345" y="2238711"/>
                  <a:pt x="5040096" y="2267800"/>
                  <a:pt x="5012662" y="2233846"/>
                </a:cubicBezTo>
                <a:cubicBezTo>
                  <a:pt x="4938174" y="2234229"/>
                  <a:pt x="4917504" y="2247236"/>
                  <a:pt x="4841589" y="2209829"/>
                </a:cubicBezTo>
                <a:cubicBezTo>
                  <a:pt x="4807890" y="2193187"/>
                  <a:pt x="4785258" y="2182041"/>
                  <a:pt x="4763595" y="2182061"/>
                </a:cubicBezTo>
                <a:cubicBezTo>
                  <a:pt x="4742475" y="2177561"/>
                  <a:pt x="4730631" y="2174738"/>
                  <a:pt x="4724334" y="2173047"/>
                </a:cubicBezTo>
                <a:lnTo>
                  <a:pt x="4722324" y="2172298"/>
                </a:lnTo>
                <a:lnTo>
                  <a:pt x="4723259" y="2172087"/>
                </a:lnTo>
                <a:cubicBezTo>
                  <a:pt x="4722296" y="2171445"/>
                  <a:pt x="4719415" y="2170839"/>
                  <a:pt x="4718350" y="2170817"/>
                </a:cubicBezTo>
                <a:lnTo>
                  <a:pt x="4722324" y="2172298"/>
                </a:lnTo>
                <a:lnTo>
                  <a:pt x="4716674" y="2173573"/>
                </a:lnTo>
                <a:cubicBezTo>
                  <a:pt x="4681300" y="2166617"/>
                  <a:pt x="4525895" y="2165809"/>
                  <a:pt x="4516962" y="2163671"/>
                </a:cubicBezTo>
                <a:cubicBezTo>
                  <a:pt x="4458971" y="2150559"/>
                  <a:pt x="4463810" y="2149818"/>
                  <a:pt x="4429691" y="2153020"/>
                </a:cubicBezTo>
                <a:cubicBezTo>
                  <a:pt x="4424455" y="2156391"/>
                  <a:pt x="4370126" y="2150097"/>
                  <a:pt x="4364023" y="2151674"/>
                </a:cubicBezTo>
                <a:lnTo>
                  <a:pt x="4318114" y="2158289"/>
                </a:lnTo>
                <a:lnTo>
                  <a:pt x="4316258" y="2156948"/>
                </a:lnTo>
                <a:cubicBezTo>
                  <a:pt x="4307275" y="2153577"/>
                  <a:pt x="4301145" y="2153578"/>
                  <a:pt x="4296292" y="2155069"/>
                </a:cubicBezTo>
                <a:lnTo>
                  <a:pt x="4291212" y="2157986"/>
                </a:lnTo>
                <a:lnTo>
                  <a:pt x="4277290" y="2157740"/>
                </a:lnTo>
                <a:lnTo>
                  <a:pt x="4249265" y="2160064"/>
                </a:lnTo>
                <a:lnTo>
                  <a:pt x="4203199" y="2157269"/>
                </a:lnTo>
                <a:cubicBezTo>
                  <a:pt x="4203096" y="2156849"/>
                  <a:pt x="4202995" y="2156430"/>
                  <a:pt x="4202893" y="2156010"/>
                </a:cubicBezTo>
                <a:cubicBezTo>
                  <a:pt x="4201267" y="2153173"/>
                  <a:pt x="4198292" y="2151054"/>
                  <a:pt x="4192396" y="2150376"/>
                </a:cubicBezTo>
                <a:cubicBezTo>
                  <a:pt x="4205365" y="2133087"/>
                  <a:pt x="4162425" y="2134982"/>
                  <a:pt x="4143893" y="2134511"/>
                </a:cubicBezTo>
                <a:cubicBezTo>
                  <a:pt x="4125868" y="2127445"/>
                  <a:pt x="4100250" y="2113865"/>
                  <a:pt x="4084245" y="2107978"/>
                </a:cubicBezTo>
                <a:lnTo>
                  <a:pt x="4075694" y="2107143"/>
                </a:lnTo>
                <a:cubicBezTo>
                  <a:pt x="4075655" y="2107042"/>
                  <a:pt x="4075614" y="2106943"/>
                  <a:pt x="4075575" y="2106844"/>
                </a:cubicBezTo>
                <a:cubicBezTo>
                  <a:pt x="4073829" y="2106060"/>
                  <a:pt x="4071057" y="2105559"/>
                  <a:pt x="4066658" y="2105400"/>
                </a:cubicBezTo>
                <a:lnTo>
                  <a:pt x="4060102" y="2105618"/>
                </a:lnTo>
                <a:lnTo>
                  <a:pt x="4043512" y="2103997"/>
                </a:lnTo>
                <a:lnTo>
                  <a:pt x="4038145" y="2101563"/>
                </a:lnTo>
                <a:lnTo>
                  <a:pt x="4036511" y="2097896"/>
                </a:lnTo>
                <a:lnTo>
                  <a:pt x="4034926" y="2098131"/>
                </a:lnTo>
                <a:cubicBezTo>
                  <a:pt x="4022576" y="2102995"/>
                  <a:pt x="4018025" y="2111371"/>
                  <a:pt x="4005686" y="2085563"/>
                </a:cubicBezTo>
                <a:lnTo>
                  <a:pt x="3937994" y="2068106"/>
                </a:lnTo>
                <a:cubicBezTo>
                  <a:pt x="3921658" y="2075830"/>
                  <a:pt x="3909686" y="2071141"/>
                  <a:pt x="3898423" y="2062451"/>
                </a:cubicBezTo>
                <a:cubicBezTo>
                  <a:pt x="3862243" y="2062947"/>
                  <a:pt x="3830779" y="2049077"/>
                  <a:pt x="3790908" y="2042213"/>
                </a:cubicBezTo>
                <a:cubicBezTo>
                  <a:pt x="3742158" y="2027507"/>
                  <a:pt x="3726280" y="2025530"/>
                  <a:pt x="3683661" y="2018290"/>
                </a:cubicBezTo>
                <a:lnTo>
                  <a:pt x="3611183" y="1986019"/>
                </a:lnTo>
                <a:lnTo>
                  <a:pt x="3605003" y="1987381"/>
                </a:lnTo>
                <a:cubicBezTo>
                  <a:pt x="3600731" y="1988000"/>
                  <a:pt x="3597877" y="1988000"/>
                  <a:pt x="3595884" y="1987545"/>
                </a:cubicBezTo>
                <a:lnTo>
                  <a:pt x="3595649" y="1987276"/>
                </a:lnTo>
                <a:lnTo>
                  <a:pt x="3587126" y="1987966"/>
                </a:lnTo>
                <a:cubicBezTo>
                  <a:pt x="3572774" y="1989757"/>
                  <a:pt x="3550540" y="1975558"/>
                  <a:pt x="3537283" y="1978267"/>
                </a:cubicBezTo>
                <a:cubicBezTo>
                  <a:pt x="3515092" y="1973971"/>
                  <a:pt x="3489773" y="1980236"/>
                  <a:pt x="3474371" y="1974606"/>
                </a:cubicBezTo>
                <a:lnTo>
                  <a:pt x="3401876" y="1962558"/>
                </a:lnTo>
                <a:lnTo>
                  <a:pt x="3365036" y="1979510"/>
                </a:lnTo>
                <a:cubicBezTo>
                  <a:pt x="3361007" y="1981808"/>
                  <a:pt x="3355145" y="1982886"/>
                  <a:pt x="3345174" y="1981192"/>
                </a:cubicBezTo>
                <a:lnTo>
                  <a:pt x="3342846" y="1980217"/>
                </a:lnTo>
                <a:cubicBezTo>
                  <a:pt x="3337528" y="1982688"/>
                  <a:pt x="3296694" y="1983818"/>
                  <a:pt x="3263504" y="1986094"/>
                </a:cubicBezTo>
                <a:cubicBezTo>
                  <a:pt x="3210873" y="1988435"/>
                  <a:pt x="3204538" y="1996407"/>
                  <a:pt x="3143704" y="1993869"/>
                </a:cubicBezTo>
                <a:cubicBezTo>
                  <a:pt x="3083839" y="1995098"/>
                  <a:pt x="3073438" y="2001104"/>
                  <a:pt x="3031439" y="1996512"/>
                </a:cubicBezTo>
                <a:lnTo>
                  <a:pt x="2782717" y="2018333"/>
                </a:lnTo>
                <a:cubicBezTo>
                  <a:pt x="2720447" y="2045988"/>
                  <a:pt x="2718750" y="2015419"/>
                  <a:pt x="2647675" y="2028869"/>
                </a:cubicBezTo>
                <a:cubicBezTo>
                  <a:pt x="2583664" y="1968934"/>
                  <a:pt x="2609849" y="2007202"/>
                  <a:pt x="2569176" y="2002628"/>
                </a:cubicBezTo>
                <a:lnTo>
                  <a:pt x="2444403" y="2016529"/>
                </a:lnTo>
                <a:cubicBezTo>
                  <a:pt x="2412730" y="2033089"/>
                  <a:pt x="2355175" y="2003000"/>
                  <a:pt x="2316260" y="2024996"/>
                </a:cubicBezTo>
                <a:cubicBezTo>
                  <a:pt x="2277148" y="2025534"/>
                  <a:pt x="2234330" y="2021339"/>
                  <a:pt x="2209726" y="2019763"/>
                </a:cubicBezTo>
                <a:cubicBezTo>
                  <a:pt x="2172984" y="2016106"/>
                  <a:pt x="2131016" y="2007174"/>
                  <a:pt x="2095813" y="2003052"/>
                </a:cubicBezTo>
                <a:cubicBezTo>
                  <a:pt x="2078687" y="2016661"/>
                  <a:pt x="2046700" y="1994357"/>
                  <a:pt x="1998504" y="1995032"/>
                </a:cubicBezTo>
                <a:cubicBezTo>
                  <a:pt x="1979851" y="2010679"/>
                  <a:pt x="1965997" y="1995296"/>
                  <a:pt x="1929320" y="2016977"/>
                </a:cubicBezTo>
                <a:cubicBezTo>
                  <a:pt x="1927506" y="2015185"/>
                  <a:pt x="1925308" y="2013558"/>
                  <a:pt x="1922798" y="2012146"/>
                </a:cubicBezTo>
                <a:cubicBezTo>
                  <a:pt x="1908224" y="2003952"/>
                  <a:pt x="1886476" y="2004665"/>
                  <a:pt x="1874228" y="2013741"/>
                </a:cubicBezTo>
                <a:cubicBezTo>
                  <a:pt x="1844711" y="2028500"/>
                  <a:pt x="1815838" y="2036277"/>
                  <a:pt x="1787803" y="2041363"/>
                </a:cubicBezTo>
                <a:lnTo>
                  <a:pt x="1739352" y="2036312"/>
                </a:lnTo>
                <a:cubicBezTo>
                  <a:pt x="1720756" y="2032746"/>
                  <a:pt x="1697809" y="2023837"/>
                  <a:pt x="1676219" y="2019963"/>
                </a:cubicBezTo>
                <a:cubicBezTo>
                  <a:pt x="1653856" y="2018758"/>
                  <a:pt x="1629782" y="2025363"/>
                  <a:pt x="1609817" y="2013066"/>
                </a:cubicBezTo>
                <a:cubicBezTo>
                  <a:pt x="1570834" y="2001390"/>
                  <a:pt x="1525521" y="2021545"/>
                  <a:pt x="1497258" y="1987476"/>
                </a:cubicBezTo>
                <a:cubicBezTo>
                  <a:pt x="1419429" y="1972767"/>
                  <a:pt x="1265224" y="1952754"/>
                  <a:pt x="1151127" y="1938041"/>
                </a:cubicBezTo>
                <a:cubicBezTo>
                  <a:pt x="1044820" y="1928230"/>
                  <a:pt x="911490" y="1929978"/>
                  <a:pt x="859417" y="1928608"/>
                </a:cubicBezTo>
                <a:lnTo>
                  <a:pt x="838688" y="1929821"/>
                </a:lnTo>
                <a:cubicBezTo>
                  <a:pt x="829380" y="1926412"/>
                  <a:pt x="823010" y="1926387"/>
                  <a:pt x="817957" y="1927857"/>
                </a:cubicBezTo>
                <a:lnTo>
                  <a:pt x="812654" y="1930751"/>
                </a:lnTo>
                <a:lnTo>
                  <a:pt x="721195" y="1929661"/>
                </a:lnTo>
                <a:cubicBezTo>
                  <a:pt x="721095" y="1929241"/>
                  <a:pt x="720991" y="1928820"/>
                  <a:pt x="720890" y="1928399"/>
                </a:cubicBezTo>
                <a:cubicBezTo>
                  <a:pt x="719222" y="1925556"/>
                  <a:pt x="716144" y="1923424"/>
                  <a:pt x="710023" y="1922722"/>
                </a:cubicBezTo>
                <a:cubicBezTo>
                  <a:pt x="689532" y="1914633"/>
                  <a:pt x="619665" y="1887450"/>
                  <a:pt x="597940" y="1879864"/>
                </a:cubicBezTo>
                <a:cubicBezTo>
                  <a:pt x="587430" y="1879265"/>
                  <a:pt x="583862" y="1877622"/>
                  <a:pt x="579683" y="1877212"/>
                </a:cubicBezTo>
                <a:lnTo>
                  <a:pt x="572865" y="1877401"/>
                </a:lnTo>
                <a:cubicBezTo>
                  <a:pt x="550627" y="1871095"/>
                  <a:pt x="474197" y="1846680"/>
                  <a:pt x="446247" y="1839371"/>
                </a:cubicBezTo>
                <a:cubicBezTo>
                  <a:pt x="429213" y="1847023"/>
                  <a:pt x="416808" y="1842285"/>
                  <a:pt x="405163" y="1833548"/>
                </a:cubicBezTo>
                <a:cubicBezTo>
                  <a:pt x="367566" y="1833890"/>
                  <a:pt x="334968" y="1819885"/>
                  <a:pt x="293583" y="1812852"/>
                </a:cubicBezTo>
                <a:lnTo>
                  <a:pt x="119529" y="1761047"/>
                </a:lnTo>
                <a:cubicBezTo>
                  <a:pt x="73377" y="1751937"/>
                  <a:pt x="36403" y="1759579"/>
                  <a:pt x="16674" y="1758191"/>
                </a:cubicBezTo>
                <a:lnTo>
                  <a:pt x="1150" y="1752722"/>
                </a:lnTo>
                <a:cubicBezTo>
                  <a:pt x="-1438" y="1496726"/>
                  <a:pt x="1148" y="514333"/>
                  <a:pt x="1148" y="222213"/>
                </a:cubicBezTo>
                <a:lnTo>
                  <a:pt x="1148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D3B361-9CB4-064A-902B-6DDE6154F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158" y="609601"/>
            <a:ext cx="7513091" cy="1216024"/>
          </a:xfrm>
        </p:spPr>
        <p:txBody>
          <a:bodyPr>
            <a:noAutofit/>
          </a:bodyPr>
          <a:lstStyle/>
          <a:p>
            <a:pPr lvl="0" algn="ctr"/>
            <a:r>
              <a:rPr lang="en-US" sz="4000" dirty="0"/>
              <a:t>How to ensure our words are proper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B7FAB-5887-9A4E-9A39-8A6D568D6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158" y="2435226"/>
            <a:ext cx="7410734" cy="3819151"/>
          </a:xfrm>
        </p:spPr>
        <p:txBody>
          <a:bodyPr anchor="t">
            <a:normAutofit/>
          </a:bodyPr>
          <a:lstStyle/>
          <a:p>
            <a:pPr lvl="1"/>
            <a:r>
              <a:rPr lang="en-US" sz="2800" b="1" i="1" dirty="0"/>
              <a:t>James 3:7-12; Luke 6:45 </a:t>
            </a:r>
            <a:r>
              <a:rPr lang="en-US" sz="2800" dirty="0"/>
              <a:t> </a:t>
            </a:r>
          </a:p>
          <a:p>
            <a:pPr lvl="2"/>
            <a:r>
              <a:rPr lang="en-US" sz="2400" dirty="0"/>
              <a:t>We must fix our heart</a:t>
            </a:r>
          </a:p>
          <a:p>
            <a:pPr lvl="2"/>
            <a:r>
              <a:rPr lang="en-US" sz="2400" dirty="0"/>
              <a:t>Out of the abundance of the heart the mouth speaks</a:t>
            </a:r>
          </a:p>
          <a:p>
            <a:pPr lvl="1"/>
            <a:r>
              <a:rPr lang="en-US" sz="2800" b="1" i="1" dirty="0"/>
              <a:t>Proverbs 4:23</a:t>
            </a:r>
          </a:p>
          <a:p>
            <a:pPr lvl="2"/>
            <a:r>
              <a:rPr lang="en-US" sz="2400" dirty="0"/>
              <a:t>Don’t allow bad stuff in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20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rchiveVTI">
  <a:themeElements>
    <a:clrScheme name="AnalogousFromLightSeedRightStep">
      <a:dk1>
        <a:srgbClr val="000000"/>
      </a:dk1>
      <a:lt1>
        <a:srgbClr val="FFFFFF"/>
      </a:lt1>
      <a:dk2>
        <a:srgbClr val="253C22"/>
      </a:dk2>
      <a:lt2>
        <a:srgbClr val="E2E4E8"/>
      </a:lt2>
      <a:accent1>
        <a:srgbClr val="D89429"/>
      </a:accent1>
      <a:accent2>
        <a:srgbClr val="A3A637"/>
      </a:accent2>
      <a:accent3>
        <a:srgbClr val="7FB043"/>
      </a:accent3>
      <a:accent4>
        <a:srgbClr val="43B931"/>
      </a:accent4>
      <a:accent5>
        <a:srgbClr val="2FB855"/>
      </a:accent5>
      <a:accent6>
        <a:srgbClr val="34B48D"/>
      </a:accent6>
      <a:hlink>
        <a:srgbClr val="6782AD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1318</TotalTime>
  <Words>384</Words>
  <Application>Microsoft Macintosh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Bembo</vt:lpstr>
      <vt:lpstr>ArchiveVTI</vt:lpstr>
      <vt:lpstr>PowerPoint Presentation</vt:lpstr>
      <vt:lpstr>The Words We Say</vt:lpstr>
      <vt:lpstr>Improper Words</vt:lpstr>
      <vt:lpstr>Improper Words</vt:lpstr>
      <vt:lpstr>Improper Words</vt:lpstr>
      <vt:lpstr>Improper Words</vt:lpstr>
      <vt:lpstr>proper Words</vt:lpstr>
      <vt:lpstr>proper Words</vt:lpstr>
      <vt:lpstr>How to ensure our words are proper</vt:lpstr>
      <vt:lpstr>How to ensure our words are proper</vt:lpstr>
      <vt:lpstr>The Words We Say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Words We Say</dc:title>
  <dc:creator>Jay Carlson</dc:creator>
  <cp:lastModifiedBy>Jay Carlson</cp:lastModifiedBy>
  <cp:revision>18</cp:revision>
  <dcterms:created xsi:type="dcterms:W3CDTF">2021-09-25T13:34:19Z</dcterms:created>
  <dcterms:modified xsi:type="dcterms:W3CDTF">2021-09-26T11:34:11Z</dcterms:modified>
</cp:coreProperties>
</file>