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60" r:id="rId5"/>
    <p:sldId id="262" r:id="rId6"/>
    <p:sldId id="286" r:id="rId7"/>
    <p:sldId id="263" r:id="rId8"/>
    <p:sldId id="281" r:id="rId9"/>
    <p:sldId id="287" r:id="rId10"/>
    <p:sldId id="282" r:id="rId11"/>
    <p:sldId id="283" r:id="rId12"/>
    <p:sldId id="290" r:id="rId13"/>
    <p:sldId id="289" r:id="rId14"/>
    <p:sldId id="288" r:id="rId15"/>
    <p:sldId id="267" r:id="rId16"/>
    <p:sldId id="269" r:id="rId17"/>
    <p:sldId id="285" r:id="rId18"/>
    <p:sldId id="25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2"/>
    <p:restoredTop sz="94674"/>
  </p:normalViewPr>
  <p:slideViewPr>
    <p:cSldViewPr>
      <p:cViewPr>
        <p:scale>
          <a:sx n="119" d="100"/>
          <a:sy n="11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9/29/21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0" y="0"/>
            <a:ext cx="477520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- Exodus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876800"/>
            <a:ext cx="4775200" cy="1676400"/>
          </a:xfrm>
        </p:spPr>
        <p:txBody>
          <a:bodyPr anchor="ctr">
            <a:normAutofit lnSpcReduction="10000"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13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0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5 - 7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H. The Ten Plagues....................................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River water turned to blood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7:13-25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Frogs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8:1-15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Lice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8:16-19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4. Flies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8:20-32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5. Cattle die......................................................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9:1-7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6. Boils...........................................................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9:8-12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7. Hail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9:13-35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8. Locusts.....................................................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10:1-20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9. Darkness 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10:21-29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10. First-born killed 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Preparation 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11:1-10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ii) Institution of Passover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12:1-28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iii) The Plague Itself............................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12:29-36</a:t>
            </a:r>
          </a:p>
        </p:txBody>
      </p:sp>
    </p:spTree>
    <p:extLst>
      <p:ext uri="{BB962C8B-B14F-4D97-AF65-F5344CB8AC3E}">
        <p14:creationId xmlns:p14="http://schemas.microsoft.com/office/powerpoint/2010/main" val="35914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3657"/>
            <a:ext cx="9144000" cy="606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II. Exodus from Egypt to Sinai.................................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   A.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Journey Egypt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Red Sea, Pillar of Cloud &amp; Fire </a:t>
            </a:r>
            <a:r>
              <a:rPr lang="en-US" sz="255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12:37 - 14:20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Journey through the Red Sea............................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14:21-31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Songs of Moses and Miriam 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15:1-21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Journey from Red Sea to wilderness of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Shur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15:22-26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water at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Marah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(the bitter waters)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Journey from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Elim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to wilderness of Sin 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15:27 - 16:36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quail and manna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Journey from wilderness of Sin to Rephidim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Water from rock in Horeb (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Massah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Meribah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..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17:1-7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</a:t>
            </a: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War: Amalek in Rephidim (Moses’ arms upheld)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17:8-16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Jethro (father-in-law) meets and advises Moses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18:1-27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43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First Meeting with Pharoah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5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6B840-F2F6-6F4D-BFB9-2E612F9FA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16100"/>
            <a:ext cx="6210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Speaks to Moses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6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7F9EB-9AA4-4447-BC70-ED9A2FE4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45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2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Second Meeting with Pharoah &amp; First Plague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7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2BD57-C5EF-2A4B-A3A6-7888EFA9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31242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AD695-F1D6-8A47-9B22-BF9F23B4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" y="4648200"/>
            <a:ext cx="3179885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1C153-D071-2B4B-8648-4F6848F7B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40" y="4495800"/>
            <a:ext cx="4199467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C2777C-D097-404B-92CF-BAC0AE0F5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727200"/>
            <a:ext cx="55372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9E24D4-0841-4443-98FD-6B60B53D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0" y="0"/>
            <a:ext cx="8543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4F4886-7126-C241-9424-915000C9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521"/>
            <a:ext cx="9144000" cy="48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73BA67-ECFE-774A-B971-B6DB66BA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168"/>
            <a:ext cx="9144000" cy="54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29156A1-938D-F24C-A3D9-9827A571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88"/>
            <a:ext cx="9144000" cy="65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(Oct. 24,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14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8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8 - 11</a:t>
            </a:r>
          </a:p>
        </p:txBody>
      </p:sp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7E157-C324-6344-A911-9DEEBAFF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465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13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br>
              <a:rPr 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6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5 - 7</a:t>
            </a:r>
          </a:p>
        </p:txBody>
      </p:sp>
      <p:pic>
        <p:nvPicPr>
          <p:cNvPr id="4" name="Picture 3" descr="Ancient-Egypt.jpg">
            <a:extLst>
              <a:ext uri="{FF2B5EF4-FFF2-40B4-BE49-F238E27FC236}">
                <a16:creationId xmlns:a16="http://schemas.microsoft.com/office/drawing/2014/main" id="{96C8B1E9-85D1-9F41-BA9E-FE028048F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654"/>
            <a:ext cx="9153832" cy="46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F1F7E-29C4-9A41-BAB5-F9EC76E8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0" y="0"/>
            <a:ext cx="4476750" cy="46482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Land of Egypt</a:t>
            </a:r>
            <a:endParaRPr lang="en-US" sz="80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E7DEF4-1401-4B47-BBA2-C30118E5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6544"/>
            <a:ext cx="4514850" cy="6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-map with geogrpahy_landma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" y="-251500"/>
            <a:ext cx="4125182" cy="7230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5834" y="1408381"/>
            <a:ext cx="4501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Ancient Egypt was always closely associated with the Nile River as it was the source of life and all activity</a:t>
            </a:r>
          </a:p>
        </p:txBody>
      </p:sp>
    </p:spTree>
    <p:extLst>
      <p:ext uri="{BB962C8B-B14F-4D97-AF65-F5344CB8AC3E}">
        <p14:creationId xmlns:p14="http://schemas.microsoft.com/office/powerpoint/2010/main" val="129703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 - map of ancient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47" y="108301"/>
            <a:ext cx="4071841" cy="6656960"/>
          </a:xfrm>
          <a:prstGeom prst="rect">
            <a:avLst/>
          </a:prstGeom>
        </p:spPr>
      </p:pic>
      <p:pic>
        <p:nvPicPr>
          <p:cNvPr id="3" name="Picture 2" descr="Egypt - map of ancient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457200"/>
            <a:ext cx="480713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 - map of anc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21" y="-24227"/>
            <a:ext cx="5519719" cy="68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 - fertile to 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372"/>
            <a:ext cx="9144000" cy="5366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7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51" y="6177870"/>
            <a:ext cx="9144000" cy="837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F1F7E-29C4-9A41-BAB5-F9EC76E8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060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Outline of Exodus</a:t>
            </a:r>
            <a:endParaRPr lang="en-US" sz="72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" name="Picture 8" descr="Ancient-Egypt.jpg">
            <a:extLst>
              <a:ext uri="{FF2B5EF4-FFF2-40B4-BE49-F238E27FC236}">
                <a16:creationId xmlns:a16="http://schemas.microsoft.com/office/drawing/2014/main" id="{396B7D9C-F2BF-4E43-A42C-2113CF25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654"/>
            <a:ext cx="9153832" cy="46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I. Israel in Egypt ...........................................................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1:1 - 12:36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A. Israelites oppressed in Egypt................................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1:1-22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Moses before his call 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2:1 - 2:25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Birth and early years of Moses 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2:1-10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Murder of Egyptian and flight from Egypt…...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2:11-15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Journey from Egypt to Midian 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2:16-20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4. Taking of Zipporah as wife...............................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2:21-25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Call of Moses 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Burning bush.................................................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3:1 - 4:18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Journey from Midian to Egypt 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4:19-26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Meeting with Aaron and elders of Israel …….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4:27-31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Moses &amp; Pharaoh Meeting #1: straw taken …....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5:1-23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God's covenant reminder......................................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6:1-13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Genealogies of Moses and Aaron.......................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6:14-30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G. Moses &amp; Pharaoh Meeting #2: rod to serpent......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7:1-13</a:t>
            </a:r>
          </a:p>
        </p:txBody>
      </p:sp>
    </p:spTree>
    <p:extLst>
      <p:ext uri="{BB962C8B-B14F-4D97-AF65-F5344CB8AC3E}">
        <p14:creationId xmlns:p14="http://schemas.microsoft.com/office/powerpoint/2010/main" val="65630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31092</TotalTime>
  <Words>526</Words>
  <Application>Microsoft Macintosh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Genesis - Exodus</vt:lpstr>
      <vt:lpstr>Lesson # 13  Exodus 5 - 7</vt:lpstr>
      <vt:lpstr>Land of Egypt</vt:lpstr>
      <vt:lpstr>PowerPoint Presentation</vt:lpstr>
      <vt:lpstr>PowerPoint Presentation</vt:lpstr>
      <vt:lpstr>PowerPoint Presentation</vt:lpstr>
      <vt:lpstr>PowerPoint Presentation</vt:lpstr>
      <vt:lpstr>Outline of Exodus</vt:lpstr>
      <vt:lpstr>PowerPoint Presentation</vt:lpstr>
      <vt:lpstr>PowerPoint Presentation</vt:lpstr>
      <vt:lpstr>PowerPoint Presentation</vt:lpstr>
      <vt:lpstr>First Meeting with Pharoah (Exodus 5)</vt:lpstr>
      <vt:lpstr>God Speaks to Moses (Exodus 6)</vt:lpstr>
      <vt:lpstr>Second Meeting with Pharoah &amp; First Plague (Exodus 7)</vt:lpstr>
      <vt:lpstr>PowerPoint Presentation</vt:lpstr>
      <vt:lpstr>PowerPoint Presentation</vt:lpstr>
      <vt:lpstr>PowerPoint Presentation</vt:lpstr>
      <vt:lpstr>PowerPoint Presentation</vt:lpstr>
      <vt:lpstr>For Sunday (Oct. 24,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Osborne</dc:creator>
  <cp:lastModifiedBy>Harry Osborne</cp:lastModifiedBy>
  <cp:revision>18</cp:revision>
  <dcterms:created xsi:type="dcterms:W3CDTF">2011-06-04T16:53:07Z</dcterms:created>
  <dcterms:modified xsi:type="dcterms:W3CDTF">2021-10-20T16:30:43Z</dcterms:modified>
</cp:coreProperties>
</file>