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8" r:id="rId2"/>
    <p:sldId id="259" r:id="rId3"/>
    <p:sldId id="317" r:id="rId4"/>
    <p:sldId id="335" r:id="rId5"/>
    <p:sldId id="334" r:id="rId6"/>
    <p:sldId id="332" r:id="rId7"/>
    <p:sldId id="307" r:id="rId8"/>
    <p:sldId id="331" r:id="rId9"/>
    <p:sldId id="308" r:id="rId10"/>
    <p:sldId id="309" r:id="rId11"/>
    <p:sldId id="310" r:id="rId12"/>
    <p:sldId id="336" r:id="rId13"/>
    <p:sldId id="344" r:id="rId14"/>
    <p:sldId id="313" r:id="rId15"/>
    <p:sldId id="339" r:id="rId16"/>
    <p:sldId id="340" r:id="rId17"/>
    <p:sldId id="341" r:id="rId18"/>
    <p:sldId id="342" r:id="rId19"/>
    <p:sldId id="343" r:id="rId20"/>
    <p:sldId id="26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892798" y="4536935"/>
            <a:ext cx="5406571" cy="1676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#</a:t>
            </a:r>
            <a:r>
              <a:rPr lang="en-US" sz="2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1300" b="1" i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Exodus 16 - 20</a:t>
            </a:r>
            <a:endParaRPr lang="en-US" sz="4000" b="1" dirty="0">
              <a:solidFill>
                <a:srgbClr val="FFFD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F48728B-CFF7-8949-BC51-BC201F095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254000"/>
            <a:ext cx="4140200" cy="6350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892799" y="687822"/>
            <a:ext cx="5406571" cy="26649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- Exodus</a:t>
            </a:r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39271" y="946964"/>
            <a:ext cx="11031706" cy="5251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Chapter 18 </a:t>
            </a:r>
            <a:endParaRPr lang="en-US" b="1" dirty="0"/>
          </a:p>
          <a:p>
            <a:pPr lvl="1"/>
            <a:endParaRPr lang="en-US" dirty="0" smtClean="0"/>
          </a:p>
          <a:p>
            <a:pPr lvl="1"/>
            <a:r>
              <a:rPr lang="en-US" sz="2600" dirty="0" smtClean="0"/>
              <a:t>Jethro hears of what God has done and meets Moses in the wilderness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 smtClean="0"/>
              <a:t>Moses sits to judge disputes between the people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 smtClean="0"/>
              <a:t>Jethro suggests an alternate plan: able men to judge smaller issues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 smtClean="0"/>
              <a:t>This structure works better for Moses and the people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 smtClean="0"/>
              <a:t>Jethro returns to Midian</a:t>
            </a:r>
            <a:endParaRPr lang="en-US" sz="26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3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39271" y="946964"/>
            <a:ext cx="11031706" cy="5251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Chapter 19 </a:t>
            </a:r>
            <a:endParaRPr lang="en-US" b="1" dirty="0"/>
          </a:p>
          <a:p>
            <a:pPr lvl="1"/>
            <a:endParaRPr lang="en-US" dirty="0" smtClean="0"/>
          </a:p>
          <a:p>
            <a:pPr lvl="1"/>
            <a:r>
              <a:rPr lang="en-US" sz="2600" dirty="0" smtClean="0"/>
              <a:t>Israel travels to the wilderness of Sinai and camps before the mountain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 smtClean="0"/>
              <a:t>God calls the nation to obey him and become a holy nation.  They agree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The people are consecrated and warned not to touch the mountain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God comes to the top of Mt. Sinai in a thick cloud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39271" y="946964"/>
            <a:ext cx="11031706" cy="5251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Chapter 20 </a:t>
            </a:r>
            <a:endParaRPr lang="en-US" b="1" dirty="0"/>
          </a:p>
          <a:p>
            <a:pPr lvl="1"/>
            <a:endParaRPr lang="en-US" dirty="0" smtClean="0"/>
          </a:p>
          <a:p>
            <a:pPr lvl="1"/>
            <a:r>
              <a:rPr lang="en-US" sz="2600" dirty="0" smtClean="0"/>
              <a:t>God gives Moses the Ten Commandments:</a:t>
            </a:r>
          </a:p>
          <a:p>
            <a:pPr lvl="2"/>
            <a:r>
              <a:rPr lang="en-US" sz="2200" dirty="0" smtClean="0"/>
              <a:t>You shall have no other gods before Me</a:t>
            </a:r>
          </a:p>
          <a:p>
            <a:pPr lvl="2"/>
            <a:r>
              <a:rPr lang="en-US" sz="2200" dirty="0" smtClean="0"/>
              <a:t>You shall worship no image or likeness</a:t>
            </a:r>
          </a:p>
          <a:p>
            <a:pPr lvl="2"/>
            <a:r>
              <a:rPr lang="en-US" sz="2200" dirty="0" smtClean="0"/>
              <a:t>You shall not take the Lord’s name in vain</a:t>
            </a:r>
          </a:p>
          <a:p>
            <a:pPr lvl="2"/>
            <a:r>
              <a:rPr lang="en-US" sz="2200" dirty="0" smtClean="0"/>
              <a:t>Remember the Sabbath day, to keep it holy</a:t>
            </a:r>
          </a:p>
          <a:p>
            <a:pPr lvl="2"/>
            <a:r>
              <a:rPr lang="en-US" sz="2200" dirty="0" smtClean="0"/>
              <a:t>Honor your father and your mother</a:t>
            </a:r>
          </a:p>
          <a:p>
            <a:pPr lvl="2"/>
            <a:r>
              <a:rPr lang="en-US" sz="2200" dirty="0" smtClean="0"/>
              <a:t>You shall not murder</a:t>
            </a:r>
          </a:p>
          <a:p>
            <a:pPr lvl="2"/>
            <a:r>
              <a:rPr lang="en-US" sz="2200" dirty="0"/>
              <a:t>You shall not </a:t>
            </a:r>
            <a:r>
              <a:rPr lang="en-US" sz="2200" dirty="0" smtClean="0"/>
              <a:t>commit adultery</a:t>
            </a:r>
          </a:p>
          <a:p>
            <a:pPr lvl="2"/>
            <a:r>
              <a:rPr lang="en-US" sz="2200" dirty="0" smtClean="0"/>
              <a:t>You shall not steal</a:t>
            </a:r>
          </a:p>
          <a:p>
            <a:pPr lvl="2"/>
            <a:r>
              <a:rPr lang="en-US" sz="2200" dirty="0" smtClean="0"/>
              <a:t>You shall not bear false witness</a:t>
            </a:r>
          </a:p>
          <a:p>
            <a:pPr lvl="2"/>
            <a:r>
              <a:rPr lang="en-US" sz="2200" dirty="0" smtClean="0"/>
              <a:t>You shall not covet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916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39271" y="946964"/>
            <a:ext cx="11031706" cy="5251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Chapter </a:t>
            </a:r>
            <a:r>
              <a:rPr lang="en-US" b="1" dirty="0" smtClean="0"/>
              <a:t>20 </a:t>
            </a:r>
            <a:endParaRPr lang="en-US" b="1" dirty="0"/>
          </a:p>
          <a:p>
            <a:pPr lvl="1"/>
            <a:endParaRPr lang="en-US" dirty="0" smtClean="0"/>
          </a:p>
          <a:p>
            <a:pPr lvl="1"/>
            <a:r>
              <a:rPr lang="en-US" sz="2600" dirty="0" smtClean="0"/>
              <a:t>Israel saw </a:t>
            </a:r>
            <a:r>
              <a:rPr lang="en-US" sz="2600" dirty="0"/>
              <a:t>the lightning </a:t>
            </a:r>
            <a:r>
              <a:rPr lang="en-US" sz="2600" dirty="0" smtClean="0"/>
              <a:t>and smoke and heard the thunder and trumpet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They were afraid and asked Moses to (continue to) speak for God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God gives Moses additional instructions about alters for sacrifices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50" y="406197"/>
            <a:ext cx="11490690" cy="605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02" y="1682521"/>
            <a:ext cx="11409770" cy="350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86" y="1067303"/>
            <a:ext cx="11377402" cy="2885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86" y="3952552"/>
            <a:ext cx="11377402" cy="175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94" y="799938"/>
            <a:ext cx="11372822" cy="52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34" y="614995"/>
            <a:ext cx="11351105" cy="566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70" y="2602338"/>
            <a:ext cx="11369310" cy="166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498777" y="946964"/>
            <a:ext cx="6172200" cy="5251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Today : Lesson </a:t>
            </a:r>
            <a:r>
              <a:rPr lang="en-US" b="1" dirty="0" smtClean="0"/>
              <a:t>16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Scriptures Covered: </a:t>
            </a:r>
            <a:r>
              <a:rPr lang="en-US" b="1" dirty="0" smtClean="0"/>
              <a:t>Exodus 16 - 20</a:t>
            </a:r>
          </a:p>
          <a:p>
            <a:pPr lvl="2"/>
            <a:r>
              <a:rPr lang="en-US" sz="2400" dirty="0" smtClean="0"/>
              <a:t>Food provided</a:t>
            </a:r>
          </a:p>
          <a:p>
            <a:pPr lvl="2"/>
            <a:r>
              <a:rPr lang="en-US" sz="2400" dirty="0" smtClean="0"/>
              <a:t>Rock smitten</a:t>
            </a:r>
          </a:p>
          <a:p>
            <a:pPr lvl="2"/>
            <a:r>
              <a:rPr lang="en-US" sz="2400" dirty="0" smtClean="0"/>
              <a:t>Battle with Amalek</a:t>
            </a:r>
          </a:p>
          <a:p>
            <a:pPr lvl="2"/>
            <a:r>
              <a:rPr lang="en-US" sz="2400" dirty="0" smtClean="0"/>
              <a:t>Jethro</a:t>
            </a:r>
          </a:p>
          <a:p>
            <a:pPr lvl="2"/>
            <a:r>
              <a:rPr lang="en-US" sz="2400" dirty="0" smtClean="0"/>
              <a:t>Sinai and the Ten Commandments</a:t>
            </a:r>
          </a:p>
          <a:p>
            <a:pPr lvl="2"/>
            <a:endParaRPr lang="en-US" sz="2400" dirty="0"/>
          </a:p>
          <a:p>
            <a:pPr marL="914400" lvl="2" indent="0">
              <a:buNone/>
            </a:pPr>
            <a:endParaRPr lang="en-US" sz="2400" dirty="0" smtClean="0"/>
          </a:p>
        </p:txBody>
      </p:sp>
      <p:graphicFrame>
        <p:nvGraphicFramePr>
          <p:cNvPr id="4" name="Table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39606825"/>
              </p:ext>
            </p:extLst>
          </p:nvPr>
        </p:nvGraphicFramePr>
        <p:xfrm>
          <a:off x="323680" y="946964"/>
          <a:ext cx="4968512" cy="5251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536"/>
                <a:gridCol w="1829579"/>
                <a:gridCol w="817063"/>
                <a:gridCol w="698934"/>
                <a:gridCol w="1048400"/>
              </a:tblGrid>
              <a:tr h="20161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OT Lessons Vol 1</a:t>
                      </a:r>
                      <a:endParaRPr lang="en-US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1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Class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Date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Teacher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Lesson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Text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Sunday, September 05,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Intro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September 08,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Gen 1-5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u="none" strike="noStrike" dirty="0">
                          <a:effectLst/>
                        </a:rPr>
                        <a:t>Sunday, September 12, 2021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</a:rPr>
                        <a:t>Gen 6-10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u="none" strike="noStrike" dirty="0">
                          <a:effectLst/>
                        </a:rPr>
                        <a:t>Wednesday, September 15, 2021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</a:rPr>
                        <a:t>Gen 11-15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u="none" strike="noStrike">
                          <a:effectLst/>
                        </a:rPr>
                        <a:t>Sunday, September 19,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</a:rPr>
                        <a:t>Gen 16-19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September 22,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Gen 20-24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u="none" strike="noStrike">
                          <a:effectLst/>
                        </a:rPr>
                        <a:t>Sunday, September 26,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</a:rPr>
                        <a:t>Gen 25-29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September 29,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Gen 30-34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u="none" strike="noStrike">
                          <a:effectLst/>
                        </a:rPr>
                        <a:t>Sunday, October 03,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</a:rPr>
                        <a:t>Curt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</a:rPr>
                        <a:t>Gen 35-39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October 06,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Gen 40-45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u="none" strike="noStrike">
                          <a:effectLst/>
                        </a:rPr>
                        <a:t>Sunday, October 10,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</a:rPr>
                        <a:t>Gen 46-50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October 13,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Gen 1-50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u="none" strike="noStrike">
                          <a:effectLst/>
                        </a:rPr>
                        <a:t>Sunday, October 17,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</a:rPr>
                        <a:t>Ex 1-4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October 20,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 5-7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Sunday, October 24, 2021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effectLst/>
                        </a:rPr>
                        <a:t>Curt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effectLst/>
                        </a:rPr>
                        <a:t>Ex 8-11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u="none" strike="noStrike" dirty="0">
                          <a:effectLst/>
                        </a:rPr>
                        <a:t>Wednesday, October 27, 2021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</a:rPr>
                        <a:t>Ex 12-15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17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Sunday, October 31, 2021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Curt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16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Ex 16-20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November 03,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Singing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Sunday, November 07,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 21-24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November 10,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Ex 25, 35, 37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Sunday, November 14,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 26-27, 36, 38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November 17,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 28-30, 39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Sunday, November 21,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 31-34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November 24,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 40, 25-30, 35-39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Sunday, November 28,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Review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3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532" y="457200"/>
            <a:ext cx="10748007" cy="5866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How Can I be Ready for the Next class?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532" y="1319002"/>
            <a:ext cx="10748007" cy="454772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Read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/>
              <a:t>the text before class.  What text is that?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Study</a:t>
            </a:r>
            <a:r>
              <a:rPr lang="en-US" sz="2400" dirty="0" smtClean="0"/>
              <a:t>.  By yourself or with your spouse / kids </a:t>
            </a:r>
            <a:r>
              <a:rPr lang="en-US" sz="2400" dirty="0"/>
              <a:t>/ gkids.  Make it a family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Fill out </a:t>
            </a:r>
            <a:r>
              <a:rPr lang="en-US" sz="2400" dirty="0" smtClean="0"/>
              <a:t>the answers in the book, as you read the scriptures, or afterwards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Add the verse(s)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/>
              <a:t>where you found the answer(s)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Come </a:t>
            </a:r>
            <a:r>
              <a:rPr lang="en-US" sz="2400" b="1" dirty="0">
                <a:solidFill>
                  <a:schemeClr val="bg1"/>
                </a:solidFill>
              </a:rPr>
              <a:t>prepared to </a:t>
            </a:r>
            <a:r>
              <a:rPr lang="en-US" sz="2400" b="1" dirty="0" smtClean="0">
                <a:solidFill>
                  <a:schemeClr val="bg1"/>
                </a:solidFill>
              </a:rPr>
              <a:t>discuss </a:t>
            </a:r>
            <a:r>
              <a:rPr lang="en-US" sz="2400" dirty="0"/>
              <a:t>the text and the </a:t>
            </a:r>
            <a:r>
              <a:rPr lang="en-US" sz="2400" dirty="0" smtClean="0"/>
              <a:t>answers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61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1" y="44838"/>
            <a:ext cx="9178390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I. Israel in Egypt ...........................................................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1:1 - 12:36</a:t>
            </a:r>
          </a:p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A. Israelites oppressed in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Egypt ....................................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1:1-22</a:t>
            </a:r>
          </a:p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B. Moses before his call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.............................................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2:1 - 2:25</a:t>
            </a:r>
          </a:p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   1. Birth and early years of Moses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...............................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2:1-10</a:t>
            </a:r>
          </a:p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   2. Murder of Egyptian and flight from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Egypt ….....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2:11-15</a:t>
            </a:r>
          </a:p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   3. Journey from Egypt to Midian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.............................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2:16-20</a:t>
            </a:r>
          </a:p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   4. Taking of Zipporah as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wife ...................................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2:21-25</a:t>
            </a:r>
          </a:p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C. Call of Moses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.........................................................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3:1 - 4:31</a:t>
            </a:r>
          </a:p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   1. Burning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bush ......................................................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3:1 - 4:18</a:t>
            </a:r>
          </a:p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   2. Journey from Midian to Egypt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.............................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4:19-26</a:t>
            </a:r>
          </a:p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   3. Meeting with Aaron and elders of Israel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……….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4:27-31</a:t>
            </a:r>
          </a:p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D. Moses &amp; Pharaoh Meeting #1: straw taken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…........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5:1-23</a:t>
            </a:r>
          </a:p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E. God's covenant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reminder ..........................................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6:1-13</a:t>
            </a:r>
          </a:p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F. Genealogies of Moses and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Aaron ............................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6:14-30</a:t>
            </a:r>
          </a:p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G. Moses &amp; Pharaoh Meeting #2: rod to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serpent 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7:1-13</a:t>
            </a:r>
          </a:p>
        </p:txBody>
      </p:sp>
    </p:spTree>
    <p:extLst>
      <p:ext uri="{BB962C8B-B14F-4D97-AF65-F5344CB8AC3E}">
        <p14:creationId xmlns:p14="http://schemas.microsoft.com/office/powerpoint/2010/main" val="328217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1" y="44838"/>
            <a:ext cx="8948271" cy="6194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</a:t>
            </a: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H. The Ten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Plagues ....................................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7:13 - 12:36</a:t>
            </a:r>
          </a:p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    1. River water turned to blood 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7:13-25</a:t>
            </a:r>
          </a:p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    2. Frogs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.............................................................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8:1-15</a:t>
            </a:r>
          </a:p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    3. Lice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..............................................................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8:16-19</a:t>
            </a:r>
          </a:p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    4. Flies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..............................................................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8:20-32</a:t>
            </a:r>
          </a:p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    5. Cattle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die .........................................................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9:1-7</a:t>
            </a:r>
          </a:p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    6.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Boils ...............................................................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9:8-12</a:t>
            </a:r>
          </a:p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    7. Hail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..............................................................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9:13-35</a:t>
            </a:r>
          </a:p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    8. Locusts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.........................................................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10:1-20</a:t>
            </a:r>
          </a:p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    9. Darkness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...................................................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10:21-29</a:t>
            </a:r>
          </a:p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 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10</a:t>
            </a: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. First-born killed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..................................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11:1 - 12:36</a:t>
            </a:r>
          </a:p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	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i</a:t>
            </a: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) Preparation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.............................................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11:1-10</a:t>
            </a:r>
          </a:p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	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ii</a:t>
            </a: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) Institution of Passover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..........................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12:1-28</a:t>
            </a:r>
          </a:p>
          <a:p>
            <a:pPr>
              <a:spcAft>
                <a:spcPts val="3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	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iii</a:t>
            </a: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) The Plague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Itself .................................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12:29-36</a:t>
            </a:r>
          </a:p>
        </p:txBody>
      </p:sp>
    </p:spTree>
    <p:extLst>
      <p:ext uri="{BB962C8B-B14F-4D97-AF65-F5344CB8AC3E}">
        <p14:creationId xmlns:p14="http://schemas.microsoft.com/office/powerpoint/2010/main" val="53593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199" y="343658"/>
            <a:ext cx="974483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II. Exodus from Egypt to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Sinai ......................................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12:37 - 18:27</a:t>
            </a:r>
          </a:p>
          <a:p>
            <a:pPr>
              <a:spcAft>
                <a:spcPts val="6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   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 A</a:t>
            </a: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. </a:t>
            </a:r>
            <a:r>
              <a:rPr lang="en-US" sz="2550" b="1" dirty="0">
                <a:solidFill>
                  <a:schemeClr val="bg1"/>
                </a:solidFill>
                <a:latin typeface="Times New Roman"/>
                <a:cs typeface="Times New Roman"/>
              </a:rPr>
              <a:t>Journey Egypt </a:t>
            </a:r>
            <a:r>
              <a:rPr lang="en-US" sz="2550" b="1" dirty="0">
                <a:solidFill>
                  <a:schemeClr val="bg1"/>
                </a:solidFill>
                <a:latin typeface="Times New Roman"/>
                <a:cs typeface="Times New Roman"/>
                <a:sym typeface="Wingdings" pitchFamily="2" charset="2"/>
              </a:rPr>
              <a:t>-</a:t>
            </a:r>
            <a:r>
              <a:rPr lang="en-US" sz="2550" b="1" dirty="0">
                <a:solidFill>
                  <a:schemeClr val="bg1"/>
                </a:solidFill>
                <a:latin typeface="Times New Roman"/>
                <a:cs typeface="Times New Roman"/>
              </a:rPr>
              <a:t> Red Sea, Pillar of Cloud &amp; Fire </a:t>
            </a:r>
            <a:r>
              <a:rPr lang="en-US" sz="2550" b="1" dirty="0">
                <a:solidFill>
                  <a:srgbClr val="FFFF00"/>
                </a:solidFill>
                <a:latin typeface="Times New Roman"/>
                <a:cs typeface="Times New Roman"/>
              </a:rPr>
              <a:t>12:37 - 14:20</a:t>
            </a:r>
          </a:p>
          <a:p>
            <a:pPr>
              <a:spcAft>
                <a:spcPts val="6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B. Journey through the Red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Sea .....................................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14:21-31</a:t>
            </a:r>
          </a:p>
          <a:p>
            <a:pPr>
              <a:spcAft>
                <a:spcPts val="6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C. Songs of Moses and Miriam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.........................................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15:1-21</a:t>
            </a:r>
          </a:p>
          <a:p>
            <a:pPr>
              <a:spcAft>
                <a:spcPts val="6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D. Journey from Red Sea to wilderness of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Shur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……...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15:22-26</a:t>
            </a:r>
          </a:p>
          <a:p>
            <a:pPr>
              <a:spcAft>
                <a:spcPts val="6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    1. Provision of water at </a:t>
            </a:r>
            <a:r>
              <a:rPr lang="en-US" sz="26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Marah</a:t>
            </a: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 (the bitter waters)</a:t>
            </a:r>
          </a:p>
          <a:p>
            <a:pPr>
              <a:spcAft>
                <a:spcPts val="6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E. Journey from </a:t>
            </a:r>
            <a:r>
              <a:rPr lang="en-US" sz="26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Elim</a:t>
            </a: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 to wilderness of Sin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............. </a:t>
            </a:r>
            <a:r>
              <a:rPr lang="en-US"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15:27 - 16:36</a:t>
            </a:r>
          </a:p>
          <a:p>
            <a:pPr>
              <a:spcAft>
                <a:spcPts val="600"/>
              </a:spcAft>
            </a:pPr>
            <a:r>
              <a:rPr lang="en-US" sz="2600" b="1" dirty="0">
                <a:solidFill>
                  <a:schemeClr val="bg1"/>
                </a:solidFill>
                <a:latin typeface="Times New Roman"/>
                <a:cs typeface="Times New Roman"/>
              </a:rPr>
              <a:t>	    1. Provision of quail and </a:t>
            </a:r>
            <a:r>
              <a:rPr lang="en-US" sz="2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manna</a:t>
            </a:r>
            <a:endParaRPr lang="en-US" sz="2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0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598" y="0"/>
            <a:ext cx="9166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39271" y="946964"/>
            <a:ext cx="11031706" cy="5251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Chapter 16 </a:t>
            </a:r>
            <a:endParaRPr lang="en-US" b="1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Israel leaves </a:t>
            </a:r>
            <a:r>
              <a:rPr lang="en-US" dirty="0" err="1" smtClean="0"/>
              <a:t>Elim</a:t>
            </a:r>
            <a:r>
              <a:rPr lang="en-US" dirty="0" smtClean="0"/>
              <a:t> for the Wilderness of Sin.  The people grumble about food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God provides quail in the evening and manna in the morning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God gives </a:t>
            </a:r>
            <a:r>
              <a:rPr lang="en-US" dirty="0"/>
              <a:t>d</a:t>
            </a:r>
            <a:r>
              <a:rPr lang="en-US" dirty="0" smtClean="0"/>
              <a:t>etails about gathering manna including a provision for the Sabbath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Moses keeps a jar of manna for the Testimony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5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197" y="0"/>
            <a:ext cx="916680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2" y="1529395"/>
            <a:ext cx="6512307" cy="343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39271" y="946964"/>
            <a:ext cx="11031706" cy="5251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Chapter 17 </a:t>
            </a:r>
            <a:endParaRPr lang="en-US" b="1" dirty="0"/>
          </a:p>
          <a:p>
            <a:pPr lvl="1"/>
            <a:endParaRPr lang="en-US" dirty="0" smtClean="0"/>
          </a:p>
          <a:p>
            <a:pPr lvl="1"/>
            <a:r>
              <a:rPr lang="en-US" sz="2600" dirty="0" smtClean="0"/>
              <a:t>Israel goes to </a:t>
            </a:r>
            <a:r>
              <a:rPr lang="en-US" sz="2600" dirty="0" err="1" smtClean="0"/>
              <a:t>Rephidim</a:t>
            </a:r>
            <a:r>
              <a:rPr lang="en-US" sz="2600" dirty="0" smtClean="0"/>
              <a:t>.  Israel grumbles about water, quarrels with Moses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God provides water from the rock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err="1" smtClean="0"/>
              <a:t>Amelek</a:t>
            </a:r>
            <a:r>
              <a:rPr lang="en-US" sz="2600" dirty="0" smtClean="0"/>
              <a:t> comes to fight against Israel.  Joshua choses to lead men to fight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Moses’ hands held up.  Israel overwhelms Amalek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Moses builds an alter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1603</TotalTime>
  <Words>742</Words>
  <Application>Microsoft Office PowerPoint</Application>
  <PresentationFormat>Widescreen</PresentationFormat>
  <Paragraphs>252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I be Ready for the Next class?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Curt Davis</dc:creator>
  <cp:lastModifiedBy>Curt Davis</cp:lastModifiedBy>
  <cp:revision>129</cp:revision>
  <dcterms:created xsi:type="dcterms:W3CDTF">2021-09-05T11:09:18Z</dcterms:created>
  <dcterms:modified xsi:type="dcterms:W3CDTF">2021-10-30T20:33:49Z</dcterms:modified>
</cp:coreProperties>
</file>