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30"/>
    <p:restoredTop sz="96405"/>
  </p:normalViewPr>
  <p:slideViewPr>
    <p:cSldViewPr snapToGrid="0" snapToObjects="1">
      <p:cViewPr varScale="1">
        <p:scale>
          <a:sx n="126" d="100"/>
          <a:sy n="126" d="100"/>
        </p:scale>
        <p:origin x="216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5FA9-2954-8041-AC5D-5C6F595070C6}" type="datetimeFigureOut">
              <a:rPr lang="en-US" smtClean="0"/>
              <a:t>10/16/21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4BBD4-C28F-4049-B510-5747C8E2A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340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5FA9-2954-8041-AC5D-5C6F595070C6}" type="datetimeFigureOut">
              <a:rPr lang="en-US" smtClean="0"/>
              <a:t>10/16/21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4BBD4-C28F-4049-B510-5747C8E2A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815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5FA9-2954-8041-AC5D-5C6F595070C6}" type="datetimeFigureOut">
              <a:rPr lang="en-US" smtClean="0"/>
              <a:t>10/16/21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4BBD4-C28F-4049-B510-5747C8E2A94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98882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5FA9-2954-8041-AC5D-5C6F595070C6}" type="datetimeFigureOut">
              <a:rPr lang="en-US" smtClean="0"/>
              <a:t>10/16/21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4BBD4-C28F-4049-B510-5747C8E2A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04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5FA9-2954-8041-AC5D-5C6F595070C6}" type="datetimeFigureOut">
              <a:rPr lang="en-US" smtClean="0"/>
              <a:t>10/16/21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4BBD4-C28F-4049-B510-5747C8E2A94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21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5FA9-2954-8041-AC5D-5C6F595070C6}" type="datetimeFigureOut">
              <a:rPr lang="en-US" smtClean="0"/>
              <a:t>10/16/21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4BBD4-C28F-4049-B510-5747C8E2A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935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5FA9-2954-8041-AC5D-5C6F595070C6}" type="datetimeFigureOut">
              <a:rPr lang="en-US" smtClean="0"/>
              <a:t>10/16/21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4BBD4-C28F-4049-B510-5747C8E2A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464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5FA9-2954-8041-AC5D-5C6F595070C6}" type="datetimeFigureOut">
              <a:rPr lang="en-US" smtClean="0"/>
              <a:t>10/16/21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4BBD4-C28F-4049-B510-5747C8E2A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650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5FA9-2954-8041-AC5D-5C6F595070C6}" type="datetimeFigureOut">
              <a:rPr lang="en-US" smtClean="0"/>
              <a:t>10/16/21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4BBD4-C28F-4049-B510-5747C8E2A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23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5FA9-2954-8041-AC5D-5C6F595070C6}" type="datetimeFigureOut">
              <a:rPr lang="en-US" smtClean="0"/>
              <a:t>10/16/21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4BBD4-C28F-4049-B510-5747C8E2A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17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5FA9-2954-8041-AC5D-5C6F595070C6}" type="datetimeFigureOut">
              <a:rPr lang="en-US" smtClean="0"/>
              <a:t>10/16/21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4BBD4-C28F-4049-B510-5747C8E2A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31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5FA9-2954-8041-AC5D-5C6F595070C6}" type="datetimeFigureOut">
              <a:rPr lang="en-US" smtClean="0"/>
              <a:t>10/16/21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4BBD4-C28F-4049-B510-5747C8E2A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6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5FA9-2954-8041-AC5D-5C6F595070C6}" type="datetimeFigureOut">
              <a:rPr lang="en-US" smtClean="0"/>
              <a:t>10/16/21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4BBD4-C28F-4049-B510-5747C8E2A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54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5FA9-2954-8041-AC5D-5C6F595070C6}" type="datetimeFigureOut">
              <a:rPr lang="en-US" smtClean="0"/>
              <a:t>10/16/21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4BBD4-C28F-4049-B510-5747C8E2A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322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5FA9-2954-8041-AC5D-5C6F595070C6}" type="datetimeFigureOut">
              <a:rPr lang="en-US" smtClean="0"/>
              <a:t>10/16/21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4BBD4-C28F-4049-B510-5747C8E2A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05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5FA9-2954-8041-AC5D-5C6F595070C6}" type="datetimeFigureOut">
              <a:rPr lang="en-US" smtClean="0"/>
              <a:t>10/16/21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4BBD4-C28F-4049-B510-5747C8E2A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73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D5FA9-2954-8041-AC5D-5C6F595070C6}" type="datetimeFigureOut">
              <a:rPr lang="en-US" smtClean="0"/>
              <a:t>10/16/21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AD4BBD4-C28F-4049-B510-5747C8E2A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698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  <p:sldLayoutId id="2147483870" r:id="rId14"/>
    <p:sldLayoutId id="2147483871" r:id="rId15"/>
    <p:sldLayoutId id="21474838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/>
            </a:gs>
            <a:gs pos="96000">
              <a:schemeClr val="bg1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AF8F2-0AA3-9A4C-BDFA-BF130F71F2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Sanctify the Lord God in Your Heart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CDA027-0DC4-7249-B081-8060B9E599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 Peter 3:13-17</a:t>
            </a:r>
          </a:p>
        </p:txBody>
      </p:sp>
    </p:spTree>
    <p:extLst>
      <p:ext uri="{BB962C8B-B14F-4D97-AF65-F5344CB8AC3E}">
        <p14:creationId xmlns:p14="http://schemas.microsoft.com/office/powerpoint/2010/main" val="849480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9E2C8-E77A-B949-920E-37B6F6DA7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Sanctify the Lord God in Your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47F83-8DF9-044E-BDEB-7071FA0EE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1422400"/>
            <a:ext cx="8596312" cy="5354320"/>
          </a:xfrm>
        </p:spPr>
        <p:txBody>
          <a:bodyPr>
            <a:normAutofit/>
          </a:bodyPr>
          <a:lstStyle/>
          <a:p>
            <a:r>
              <a:rPr lang="en-US" sz="2400" dirty="0"/>
              <a:t>What does it mean?</a:t>
            </a:r>
          </a:p>
          <a:p>
            <a:pPr lvl="1"/>
            <a:r>
              <a:rPr lang="en-US" sz="2000" dirty="0"/>
              <a:t>Deut. 6:1-9 – Takes precedence over all else</a:t>
            </a:r>
          </a:p>
          <a:p>
            <a:pPr lvl="1"/>
            <a:r>
              <a:rPr lang="en-US" sz="2000" dirty="0"/>
              <a:t>Prov. 3:5-6 – Trust that His will is always in our best interest</a:t>
            </a:r>
          </a:p>
          <a:p>
            <a:pPr lvl="1"/>
            <a:r>
              <a:rPr lang="en-US" sz="2000" dirty="0"/>
              <a:t>Is. 55:8-9 – God’s wisdom is far greater than our own</a:t>
            </a:r>
          </a:p>
          <a:p>
            <a:r>
              <a:rPr lang="en-US" sz="2400" dirty="0"/>
              <a:t>Is it possible?</a:t>
            </a:r>
          </a:p>
          <a:p>
            <a:pPr lvl="1"/>
            <a:r>
              <a:rPr lang="en-US" sz="2000" dirty="0"/>
              <a:t>2 Pet. 1:5-11 – Character driven by God’s Word will walk faithfully</a:t>
            </a:r>
          </a:p>
          <a:p>
            <a:pPr lvl="1"/>
            <a:r>
              <a:rPr lang="en-US" sz="2000" dirty="0"/>
              <a:t>1 John 5:1-5 – We are able to keep His commandments</a:t>
            </a:r>
          </a:p>
          <a:p>
            <a:pPr lvl="1"/>
            <a:r>
              <a:rPr lang="en-US" sz="2000" dirty="0"/>
              <a:t>Dan. </a:t>
            </a:r>
            <a:r>
              <a:rPr lang="en-US" sz="2000"/>
              <a:t>1:8 – Decision was made before the choice was given</a:t>
            </a:r>
            <a:endParaRPr lang="en-US" sz="2000" dirty="0"/>
          </a:p>
          <a:p>
            <a:r>
              <a:rPr lang="en-US" sz="2400" dirty="0"/>
              <a:t>How do we accomplish this goal?</a:t>
            </a:r>
          </a:p>
          <a:p>
            <a:pPr lvl="1"/>
            <a:r>
              <a:rPr lang="en-US" sz="2000" dirty="0"/>
              <a:t>Matt. 7:7-12 – Make the decision to open your heart to His Word</a:t>
            </a:r>
          </a:p>
          <a:p>
            <a:pPr lvl="1"/>
            <a:r>
              <a:rPr lang="en-US" sz="2000" dirty="0"/>
              <a:t>Col. 1:9-14 – Feed your heart with the Word</a:t>
            </a:r>
          </a:p>
        </p:txBody>
      </p:sp>
    </p:spTree>
    <p:extLst>
      <p:ext uri="{BB962C8B-B14F-4D97-AF65-F5344CB8AC3E}">
        <p14:creationId xmlns:p14="http://schemas.microsoft.com/office/powerpoint/2010/main" val="254499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DD46E-825F-3A4B-B494-41EB1263D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Sanctify the Lord God in Your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7BCC9-429C-7648-8137-DE5F3B721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Application</a:t>
            </a:r>
          </a:p>
          <a:p>
            <a:pPr lvl="1"/>
            <a:r>
              <a:rPr lang="en-US" sz="2000" dirty="0"/>
              <a:t>Gen. 1:1 – Do not let the wisdom of the world take precedence over God</a:t>
            </a:r>
          </a:p>
          <a:p>
            <a:pPr lvl="1"/>
            <a:r>
              <a:rPr lang="en-US" sz="2000" dirty="0"/>
              <a:t>Is. 47:1-3 – Do not let our own ideas and desires override God’s commandments</a:t>
            </a:r>
          </a:p>
          <a:p>
            <a:pPr lvl="1"/>
            <a:r>
              <a:rPr lang="en-US" sz="2000" dirty="0"/>
              <a:t>John 3:16 – Listen to the whole counsel of God</a:t>
            </a:r>
          </a:p>
        </p:txBody>
      </p:sp>
    </p:spTree>
    <p:extLst>
      <p:ext uri="{BB962C8B-B14F-4D97-AF65-F5344CB8AC3E}">
        <p14:creationId xmlns:p14="http://schemas.microsoft.com/office/powerpoint/2010/main" val="39201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{375C13C7-875C-CC4A-B79F-50F9B8073EE6}tf10001060</Template>
  <TotalTime>73</TotalTime>
  <Words>177</Words>
  <Application>Microsoft Macintosh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Sanctify the Lord God in Your Heart</vt:lpstr>
      <vt:lpstr>Sanctify the Lord God in Your Heart</vt:lpstr>
      <vt:lpstr>Sanctify the Lord God in Your Heart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Sanctify the Lord God in Your Heart</dc:title>
  <dc:creator>Harry Osborne</dc:creator>
  <cp:lastModifiedBy>Harry Osborne</cp:lastModifiedBy>
  <cp:revision>3</cp:revision>
  <dcterms:created xsi:type="dcterms:W3CDTF">2021-10-17T01:06:51Z</dcterms:created>
  <dcterms:modified xsi:type="dcterms:W3CDTF">2021-10-17T02:20:35Z</dcterms:modified>
</cp:coreProperties>
</file>