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FF66"/>
    <a:srgbClr val="00FFFF"/>
    <a:srgbClr val="004442"/>
    <a:srgbClr val="006666"/>
    <a:srgbClr val="740000"/>
    <a:srgbClr val="460000"/>
    <a:srgbClr val="800000"/>
    <a:srgbClr val="1F3E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405" autoAdjust="0"/>
  </p:normalViewPr>
  <p:slideViewPr>
    <p:cSldViewPr>
      <p:cViewPr varScale="1">
        <p:scale>
          <a:sx n="122" d="100"/>
          <a:sy n="122" d="100"/>
        </p:scale>
        <p:origin x="7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C9F6-EF5E-0445-8E0A-F222E1F374B1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1F99-A4FC-A74E-9D45-E39071B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1F99-A4FC-A74E-9D45-E39071BE7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4442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8DA55B8-B31E-4464-931A-579783C51DA1}" type="datetimeFigureOut">
              <a:rPr lang="en-US" smtClean="0"/>
              <a:pPr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6368E46-7F4B-4EF9-BBB3-76DBA9C23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CCF81-E8F1-494C-9E0A-35F7CE2AC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/>
        </p:blipFill>
        <p:spPr>
          <a:xfrm>
            <a:off x="1066800" y="2362200"/>
            <a:ext cx="70104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146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8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To Whom Shall We Go?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6" y="6019800"/>
            <a:ext cx="9137194" cy="9144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John 6:60-69</a:t>
            </a:r>
          </a:p>
        </p:txBody>
      </p:sp>
    </p:spTree>
    <p:extLst>
      <p:ext uri="{BB962C8B-B14F-4D97-AF65-F5344CB8AC3E}">
        <p14:creationId xmlns:p14="http://schemas.microsoft.com/office/powerpoint/2010/main" val="189829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John 6:60-69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9067800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many of His disciples, when they heard this, said, “This is a hard saying; who can understand it?” 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Jesus knew in Himself that His disciples complained about this, He said to them, “Does this offend you?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 then if you should see the Son of Man ascend where He was before?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Spirit who gives life; the flesh profits nothing. The words that I speak to you are spirit, and they are life.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 there are some of you who do not believe.” For Jesus knew from the beginning who they were who did not believe, and who would betray Him.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said, “Therefore I have said to you that no one can come to Me unless it has been granted to him by My Father.” 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66 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that time many of His disciples went back and walked with Him no more.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Jesus said to the twelve, “Do you also want to go away?” 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Simon Peter answered Him, “Lord, to whom shall we go? You have the words of eternal life. </a:t>
            </a:r>
            <a:r>
              <a:rPr lang="en-US" sz="2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69 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we have come to believe and know that You are the Christ, the Son of the living God.” </a:t>
            </a:r>
          </a:p>
        </p:txBody>
      </p:sp>
    </p:spTree>
    <p:extLst>
      <p:ext uri="{BB962C8B-B14F-4D97-AF65-F5344CB8AC3E}">
        <p14:creationId xmlns:p14="http://schemas.microsoft.com/office/powerpoint/2010/main" val="28577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To Whom Shall We Go for Guidance?</a:t>
            </a:r>
            <a:endParaRPr lang="en-US" sz="42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220200" cy="6019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sz="39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Those who having the biggest following?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Exodus 23:2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“You shall not follow a crowd to do evil”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2 Corinthians 6:14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Not be “unequally yoked” to unbelievers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sz="39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Those who agree with us &amp; do not challenge us?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 Kings 12:8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Rehoboam rejects elders counsel for his friends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Proverbs</a:t>
            </a:r>
            <a:r>
              <a:rPr lang="en-US" sz="2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12:15</a:t>
            </a:r>
            <a:r>
              <a:rPr lang="en-US" sz="2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Fool heeds own thoughts, wise heeds counsel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sz="39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Those who persuade us by the way they speak?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Romans 16:17-18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By smooth words and flattering speech…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2 Peter 2:18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Great swelling words of emptiness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sz="39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Those who make us feel best &amp; comfort us?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Isaiah 30:10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People sought prophets to speak smooth things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2</a:t>
            </a:r>
            <a:r>
              <a:rPr lang="en-US" sz="2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Timothy</a:t>
            </a:r>
            <a:r>
              <a:rPr lang="en-US" sz="2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3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4:3-4</a:t>
            </a:r>
            <a:r>
              <a:rPr lang="en-US" sz="2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 </a:t>
            </a:r>
            <a:r>
              <a:rPr 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Itching ears will always seek soothing words</a:t>
            </a:r>
            <a:endParaRPr lang="en-US" sz="3300" b="1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sz="39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Things to remember about who kept following Jesus</a:t>
            </a:r>
          </a:p>
        </p:txBody>
      </p:sp>
    </p:spTree>
    <p:extLst>
      <p:ext uri="{BB962C8B-B14F-4D97-AF65-F5344CB8AC3E}">
        <p14:creationId xmlns:p14="http://schemas.microsoft.com/office/powerpoint/2010/main" val="30398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Those Continuing to Follow Jesus…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220200" cy="5943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Followed when many would not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 6:66</a:t>
            </a:r>
            <a:endParaRPr lang="en-US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Matthew 7:13-14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Righteousness will always be in minority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Followed when others were offended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 6:60-61</a:t>
            </a:r>
            <a:endParaRPr lang="en-US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Matthew 15:12-14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When truth offends, so be it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Followed because they kept hearing to understand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 6:60, 68</a:t>
            </a:r>
            <a:endParaRPr lang="en-US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Proverbs 19:20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  <a:r>
              <a:rPr lang="en-US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20:5</a:t>
            </a:r>
            <a:r>
              <a:rPr lang="en-US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It is end product of Lord (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Prov. 21:30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Followed due to what they had come to believe &amp; know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 6:69</a:t>
            </a:r>
            <a:endParaRPr lang="en-US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19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Timothy</a:t>
            </a:r>
            <a:r>
              <a:rPr lang="en-US" sz="19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1:8-13</a:t>
            </a:r>
            <a:r>
              <a:rPr lang="en-US" sz="22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Paul’s example used as lesson to follow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200" b="1" i="1" dirty="0">
                <a:solidFill>
                  <a:srgbClr val="FFFD7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4:2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22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b="1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Whom Will You Go for Truth?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3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AE5C2-B52E-5B42-BD15-DAB7CAB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 We Are Deciding To Whom We Are Going For Advice…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75F80-F87A-7447-8810-1EAB85D40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5" y="2362200"/>
            <a:ext cx="6167285" cy="39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AE5C2-B52E-5B42-BD15-DAB7CAB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6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Who Knows &amp; Appeals to Modern Thought Best?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35AF3-3D8E-8342-B5A2-8F48C165A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5285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AE5C2-B52E-5B42-BD15-DAB7CAB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Who Knows &amp; Appeals to the Word of God?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E7195-2509-0447-9420-57D52793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6443"/>
            <a:ext cx="8458200" cy="45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9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517</Words>
  <Application>Microsoft Macintosh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To Whom Shall We Go?</vt:lpstr>
      <vt:lpstr>John 6:60-69</vt:lpstr>
      <vt:lpstr>To Whom Shall We Go for Guidance?</vt:lpstr>
      <vt:lpstr>Those Continuing to Follow Jesus…</vt:lpstr>
      <vt:lpstr>As We Are Deciding To Whom We Are Going For Advice…</vt:lpstr>
      <vt:lpstr>Who Knows &amp; Appeals to Modern Thought Best?</vt:lpstr>
      <vt:lpstr>Who Knows &amp; Appeals to the Word of God?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Harry</dc:creator>
  <cp:lastModifiedBy>Harry Osborne</cp:lastModifiedBy>
  <cp:revision>43</cp:revision>
  <dcterms:created xsi:type="dcterms:W3CDTF">2017-02-11T14:18:26Z</dcterms:created>
  <dcterms:modified xsi:type="dcterms:W3CDTF">2021-10-10T11:39:51Z</dcterms:modified>
</cp:coreProperties>
</file>