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81" r:id="rId4"/>
    <p:sldId id="287" r:id="rId5"/>
    <p:sldId id="282" r:id="rId6"/>
    <p:sldId id="283" r:id="rId7"/>
    <p:sldId id="292" r:id="rId8"/>
    <p:sldId id="293" r:id="rId9"/>
    <p:sldId id="294" r:id="rId10"/>
    <p:sldId id="295" r:id="rId11"/>
    <p:sldId id="296" r:id="rId12"/>
    <p:sldId id="301" r:id="rId13"/>
    <p:sldId id="290" r:id="rId14"/>
    <p:sldId id="299" r:id="rId15"/>
    <p:sldId id="289" r:id="rId16"/>
    <p:sldId id="298" r:id="rId17"/>
    <p:sldId id="288" r:id="rId18"/>
    <p:sldId id="302" r:id="rId19"/>
    <p:sldId id="303" r:id="rId20"/>
    <p:sldId id="267" r:id="rId21"/>
    <p:sldId id="297" r:id="rId22"/>
    <p:sldId id="269" r:id="rId23"/>
    <p:sldId id="285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5"/>
    <p:restoredTop sz="94674"/>
  </p:normalViewPr>
  <p:slideViewPr>
    <p:cSldViewPr>
      <p:cViewPr>
        <p:scale>
          <a:sx n="117" d="100"/>
          <a:sy n="117" d="100"/>
        </p:scale>
        <p:origin x="145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10/23/21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10/23/21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800" y="0"/>
            <a:ext cx="477520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Genesis - Exodus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876800"/>
            <a:ext cx="4775200" cy="1676400"/>
          </a:xfrm>
        </p:spPr>
        <p:txBody>
          <a:bodyPr anchor="ctr">
            <a:normAutofit lnSpcReduction="10000"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18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40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25, 35, 37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728B-CFF7-8949-BC51-BC201F095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H. Building of the Tabernacle 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35:4 - 39:43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Command for offering 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35:4-9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Command for workmen 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35:10-19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Provision of offering 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35:20-29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4. Preparation of workmen 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35:30 - 36:1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5. Completion of offering 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36:1-7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6. Making of the tabernacle itself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36:8 - 36:38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7. Making of the ark 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37:1-9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8. Making of the table 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37:10-16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9. Making of candlestick 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37:17-24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10. Making of altar of incense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37:25-28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11. Making of anointing oil and incense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37:29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12. Making of altar of burnt offering 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38:1-7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13. Making of brass laver 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38:8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14. Making of court of tabernacle 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38:9-20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15. Total amount of supplies offered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36:21-31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16. Making of Priests garments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39:1-31</a:t>
            </a:r>
          </a:p>
          <a:p>
            <a:pPr>
              <a:lnSpc>
                <a:spcPct val="98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17. Work Finished on the Tabernacle 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39:32-43</a:t>
            </a: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46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7920"/>
            <a:ext cx="9144000" cy="209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Assembly of the Tabernacle 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40:1-38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Setting up of Tabernacle 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40:1-12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Consecration of Aaron and sons 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40:13-33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Glory of the Lord appears 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40:34-38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19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Overall View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D65AC-FB4E-B346-9BC4-90D4C5F0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7" y="1155700"/>
            <a:ext cx="8103593" cy="5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Provisions &amp; Building Tabernacle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25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DFF36-6451-574B-B6FF-0B7F5ED3FA28}"/>
              </a:ext>
            </a:extLst>
          </p:cNvPr>
          <p:cNvSpPr txBox="1"/>
          <p:nvPr/>
        </p:nvSpPr>
        <p:spPr>
          <a:xfrm>
            <a:off x="228600" y="1524000"/>
            <a:ext cx="8686800" cy="530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 Lord spoke to Moses, saying: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 to the children of Israel, that they bring Me an offering. From everyone who gives it willingly with his heart you shall take My offering.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this is the offering which you shall take from them: gold, silver, and bronze;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blue, purple, and scarlet thread, fine linen, and goats’ hair;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 skins dyed red, badger skins, and acacia wood;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oil for the light, and spices for the anointing oil and for the sweet incense; 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onyx stones, and stones to be set in the ephod and in the breastplate.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them make Me a sanctuary,  that I may dwell among them. 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all that I show you, that is, the pattern of the tabernacle and the pattern of all its furnishings, just so you shall make it.”</a:t>
            </a:r>
          </a:p>
        </p:txBody>
      </p:sp>
    </p:spTree>
    <p:extLst>
      <p:ext uri="{BB962C8B-B14F-4D97-AF65-F5344CB8AC3E}">
        <p14:creationId xmlns:p14="http://schemas.microsoft.com/office/powerpoint/2010/main" val="17031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Provisions &amp; Building Tabernacle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25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C3155-150C-094A-A844-013F4E12C01B}"/>
              </a:ext>
            </a:extLst>
          </p:cNvPr>
          <p:cNvSpPr txBox="1"/>
          <p:nvPr/>
        </p:nvSpPr>
        <p:spPr>
          <a:xfrm>
            <a:off x="228600" y="1943825"/>
            <a:ext cx="86868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40 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 see to it that you make them according to the pattern which was shown you on the mountain.</a:t>
            </a:r>
          </a:p>
        </p:txBody>
      </p:sp>
    </p:spTree>
    <p:extLst>
      <p:ext uri="{BB962C8B-B14F-4D97-AF65-F5344CB8AC3E}">
        <p14:creationId xmlns:p14="http://schemas.microsoft.com/office/powerpoint/2010/main" val="35239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Overall View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FA14E-65BE-A94E-B82E-0525FD5A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6" y="0"/>
            <a:ext cx="9187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840" y="0"/>
            <a:ext cx="3853160" cy="5791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Furnishings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E6A9D-42BA-3747-A3E1-4C4F85155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05F111-EA69-AC4B-940B-A888EEA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Furnishings of the Tabernacle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DE7FE-C692-2D41-A718-BC72F0E409B0}"/>
              </a:ext>
            </a:extLst>
          </p:cNvPr>
          <p:cNvSpPr txBox="1"/>
          <p:nvPr/>
        </p:nvSpPr>
        <p:spPr>
          <a:xfrm>
            <a:off x="0" y="3657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(Mercy Seat)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C9C2-9811-E247-A8BB-A6DA491E2639}"/>
              </a:ext>
            </a:extLst>
          </p:cNvPr>
          <p:cNvSpPr txBox="1"/>
          <p:nvPr/>
        </p:nvSpPr>
        <p:spPr>
          <a:xfrm>
            <a:off x="2895600" y="5334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(Showbread)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FDB6D-462A-B848-9F2D-37A612108DEB}"/>
              </a:ext>
            </a:extLst>
          </p:cNvPr>
          <p:cNvSpPr txBox="1"/>
          <p:nvPr/>
        </p:nvSpPr>
        <p:spPr>
          <a:xfrm>
            <a:off x="64008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Lampstand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50429-7C1D-6C45-A658-1D2F504E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048000" cy="2499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2920E-534F-AE4F-9350-389810BD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13" y="1143000"/>
            <a:ext cx="3610187" cy="2499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D14C02-0DC3-4E4B-8533-971E8F15E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2929001" cy="1959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C0D693-4FE0-CD46-9101-282CD87A845D}"/>
              </a:ext>
            </a:extLst>
          </p:cNvPr>
          <p:cNvSpPr txBox="1"/>
          <p:nvPr/>
        </p:nvSpPr>
        <p:spPr>
          <a:xfrm>
            <a:off x="3124200" y="58674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25:23-30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37:10-16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6214B-E42C-A141-8DC5-CAD8C080F0DD}"/>
              </a:ext>
            </a:extLst>
          </p:cNvPr>
          <p:cNvSpPr txBox="1"/>
          <p:nvPr/>
        </p:nvSpPr>
        <p:spPr>
          <a:xfrm>
            <a:off x="6172200" y="4191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25:31-39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37:17-24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CF127-484D-6546-AFDC-988C3967CFB3}"/>
              </a:ext>
            </a:extLst>
          </p:cNvPr>
          <p:cNvSpPr txBox="1"/>
          <p:nvPr/>
        </p:nvSpPr>
        <p:spPr>
          <a:xfrm>
            <a:off x="228600" y="4191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25:10-22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37:1-9</a:t>
            </a:r>
          </a:p>
        </p:txBody>
      </p:sp>
    </p:spTree>
    <p:extLst>
      <p:ext uri="{BB962C8B-B14F-4D97-AF65-F5344CB8AC3E}">
        <p14:creationId xmlns:p14="http://schemas.microsoft.com/office/powerpoint/2010/main" val="33401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6" grpId="0" build="p"/>
      <p:bldP spid="17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44F1-A2FA-FE4B-AB36-91936CA0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Sabbath Law &amp; Tabernacle Offering</a:t>
            </a:r>
            <a:br>
              <a:rPr lang="en-US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n-US" sz="4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35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AF5C2-E6D3-3C4A-9BD2-5CC8DAA6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Sabbath ordinance given:</a:t>
            </a:r>
          </a:p>
          <a:p>
            <a:pPr marL="457200" lvl="1" indent="0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</a:t>
            </a:r>
            <a:r>
              <a:rPr lang="en-US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Then Moses gathered all the congregation of the children of Israel together, and said to them, “These are the words which the Lord has commanded you to do: </a:t>
            </a:r>
            <a:r>
              <a:rPr lang="en-US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2 </a:t>
            </a:r>
            <a:r>
              <a:rPr lang="en-US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Work shall be done for six days, but the seventh day shall be a holy day for you, a Sabbath of rest to the Lord. Whoever does any work on it shall be put to death. </a:t>
            </a:r>
            <a:r>
              <a:rPr lang="en-US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3 </a:t>
            </a:r>
            <a:r>
              <a:rPr lang="en-US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You shall kindle no fire throughout your dwellings on the Sabbath day.”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Moses commands offerings for tabernacle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35:4-9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Articles of the tabernacle listed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35:10-19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Offerings for the tabernacle presented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35:20-29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Artisans for the tabernacle called (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35:30-35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DE7FE-C692-2D41-A718-BC72F0E409B0}"/>
              </a:ext>
            </a:extLst>
          </p:cNvPr>
          <p:cNvSpPr txBox="1"/>
          <p:nvPr/>
        </p:nvSpPr>
        <p:spPr>
          <a:xfrm>
            <a:off x="0" y="2133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Ark (Mercy Seat)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C9C2-9811-E247-A8BB-A6DA491E2639}"/>
              </a:ext>
            </a:extLst>
          </p:cNvPr>
          <p:cNvSpPr txBox="1"/>
          <p:nvPr/>
        </p:nvSpPr>
        <p:spPr>
          <a:xfrm>
            <a:off x="304800" y="5420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(Showbread)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FDB6D-462A-B848-9F2D-37A612108DEB}"/>
              </a:ext>
            </a:extLst>
          </p:cNvPr>
          <p:cNvSpPr txBox="1"/>
          <p:nvPr/>
        </p:nvSpPr>
        <p:spPr>
          <a:xfrm>
            <a:off x="5953641" y="2186938"/>
            <a:ext cx="315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Lampstand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50429-7C1D-6C45-A658-1D2F504E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2667000" cy="2186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D2920E-534F-AE4F-9350-389810BD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88" y="-1"/>
            <a:ext cx="3158912" cy="2186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D14C02-0DC3-4E4B-8533-971E8F15E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561921"/>
            <a:ext cx="2590801" cy="1732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C0D693-4FE0-CD46-9101-282CD87A845D}"/>
              </a:ext>
            </a:extLst>
          </p:cNvPr>
          <p:cNvSpPr txBox="1"/>
          <p:nvPr/>
        </p:nvSpPr>
        <p:spPr>
          <a:xfrm>
            <a:off x="457200" y="58674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25:23-30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37:10-16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6214B-E42C-A141-8DC5-CAD8C080F0DD}"/>
              </a:ext>
            </a:extLst>
          </p:cNvPr>
          <p:cNvSpPr txBox="1"/>
          <p:nvPr/>
        </p:nvSpPr>
        <p:spPr>
          <a:xfrm>
            <a:off x="6477000" y="2612648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25:31-39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37:17-24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CF127-484D-6546-AFDC-988C3967CFB3}"/>
              </a:ext>
            </a:extLst>
          </p:cNvPr>
          <p:cNvSpPr txBox="1"/>
          <p:nvPr/>
        </p:nvSpPr>
        <p:spPr>
          <a:xfrm>
            <a:off x="457200" y="2590800"/>
            <a:ext cx="327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25:10-22</a:t>
            </a:r>
          </a:p>
          <a:p>
            <a:pPr marL="236538" indent="-23653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37:1-9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39204-7893-AF45-8541-E61E61397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3061081" cy="3429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6D12F0-8FB9-C446-B6AC-D8DAE05705A8}"/>
              </a:ext>
            </a:extLst>
          </p:cNvPr>
          <p:cNvSpPr txBox="1"/>
          <p:nvPr/>
        </p:nvSpPr>
        <p:spPr>
          <a:xfrm>
            <a:off x="6642481" y="4332982"/>
            <a:ext cx="2501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 of Incense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6FF112-777E-6E47-A6B2-B34E4F3E6AA5}"/>
              </a:ext>
            </a:extLst>
          </p:cNvPr>
          <p:cNvSpPr txBox="1"/>
          <p:nvPr/>
        </p:nvSpPr>
        <p:spPr>
          <a:xfrm>
            <a:off x="6629400" y="533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Exod. 37:25-29</a:t>
            </a:r>
          </a:p>
        </p:txBody>
      </p:sp>
    </p:spTree>
    <p:extLst>
      <p:ext uri="{BB962C8B-B14F-4D97-AF65-F5344CB8AC3E}">
        <p14:creationId xmlns:p14="http://schemas.microsoft.com/office/powerpoint/2010/main" val="12314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7E157-C324-6344-A911-9DEEBAFF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465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18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br>
              <a:rPr 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60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Exodus 25, 35 &amp; 37</a:t>
            </a:r>
          </a:p>
        </p:txBody>
      </p:sp>
      <p:pic>
        <p:nvPicPr>
          <p:cNvPr id="4" name="Picture 3" descr="Ancient-Egypt.jpg">
            <a:extLst>
              <a:ext uri="{FF2B5EF4-FFF2-40B4-BE49-F238E27FC236}">
                <a16:creationId xmlns:a16="http://schemas.microsoft.com/office/drawing/2014/main" id="{96C8B1E9-85D1-9F41-BA9E-FE028048F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654"/>
            <a:ext cx="9153832" cy="46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C8C9-F4BC-424F-B626-25A03DA58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0000"/>
          <a:stretch/>
        </p:blipFill>
        <p:spPr bwMode="auto">
          <a:xfrm>
            <a:off x="65126" y="224790"/>
            <a:ext cx="9008451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BFC8C9-F4BC-424F-B626-25A03DA58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 bwMode="auto">
          <a:xfrm>
            <a:off x="76200" y="381000"/>
            <a:ext cx="898256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5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56C19D-D2EF-1947-8AFD-9EB31A3FA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5555"/>
          <a:stretch/>
        </p:blipFill>
        <p:spPr bwMode="auto">
          <a:xfrm>
            <a:off x="1016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7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2D81FD5-DA77-BB46-A368-FCA1C7A5F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/>
          <a:stretch/>
        </p:blipFill>
        <p:spPr bwMode="auto">
          <a:xfrm>
            <a:off x="237744" y="19050"/>
            <a:ext cx="8753856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0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(Nov. 14,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# 19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F1F7E-29C4-9A41-BAB5-F9EC76E8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060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Outline of Exodus</a:t>
            </a:r>
            <a:endParaRPr lang="en-US" sz="72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9" name="Picture 8" descr="Ancient-Egypt.jpg">
            <a:extLst>
              <a:ext uri="{FF2B5EF4-FFF2-40B4-BE49-F238E27FC236}">
                <a16:creationId xmlns:a16="http://schemas.microsoft.com/office/drawing/2014/main" id="{396B7D9C-F2BF-4E43-A42C-2113CF25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654"/>
            <a:ext cx="9153832" cy="46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I. Israel in Egypt ...........................................................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1:1 - 12:36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A. Israelites oppressed in Egypt................................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1:1-22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Moses before his call 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2:1 - 2:25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Birth and early years of Moses 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2:1-10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Murder of Egyptian and flight from Egypt…...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2:11-15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Journey from Egypt to Midian 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2:16-20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4. Taking of Zipporah as wife...............................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2:21-25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Call of Moses 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1. Burning bush.................................................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3:1 - 4:18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2. Journey from Midian to Egypt 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4:19-26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3. Meeting with Aaron and elders of Israel …….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4:27-31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Moses &amp; Pharaoh Meeting #1: straw taken …....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5:1-23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God's covenant reminder......................................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6:1-13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Genealogies of Moses and Aaron.......................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6:14-30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G. Moses &amp; Pharaoh Meeting #2: rod to serpent......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7:1-13</a:t>
            </a:r>
          </a:p>
        </p:txBody>
      </p:sp>
    </p:spTree>
    <p:extLst>
      <p:ext uri="{BB962C8B-B14F-4D97-AF65-F5344CB8AC3E}">
        <p14:creationId xmlns:p14="http://schemas.microsoft.com/office/powerpoint/2010/main" val="65630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4837"/>
            <a:ext cx="8948271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H. The Ten Plagues....................................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River water turned to blood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7:13-25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Frogs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8:1-15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Lice 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8:16-19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4. Flies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8:20-32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5. Cattle die......................................................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9:1-7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6. Boils...........................................................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9:8-12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7. Hail .........................................................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9:13-35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8. Locusts.....................................................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10:1-20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9. Darkness ...............................................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10:21-29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10. First-born killed 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11:1 - 12:36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Preparation ........................................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11:1-10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ii) Institution of Passover 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12:1-28</a:t>
            </a:r>
          </a:p>
          <a:p>
            <a:pPr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	iii) The Plague Itself............................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12:29-36</a:t>
            </a:r>
          </a:p>
        </p:txBody>
      </p:sp>
    </p:spTree>
    <p:extLst>
      <p:ext uri="{BB962C8B-B14F-4D97-AF65-F5344CB8AC3E}">
        <p14:creationId xmlns:p14="http://schemas.microsoft.com/office/powerpoint/2010/main" val="359142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3657"/>
            <a:ext cx="9144000" cy="606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II. Exodus from Egypt to Sinai.................................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   A.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Journey Egypt 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n-US" sz="255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Red Sea, Pillar of Cloud &amp; Fire </a:t>
            </a:r>
            <a:r>
              <a:rPr lang="en-US" sz="255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12:37 - 14:20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B. Journey through the Red Sea............................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14:21-31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C. Songs of Moses and Miriam 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15:1-21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D. Journey from Red Sea to wilderness of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Shur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15:22-26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water at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Marah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(the bitter waters)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E. Journey from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Elim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 to wilderness of Sin 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15:27 - 16:36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Provision of quail and manna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F. Journey from wilderness of Sin to Rephidim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17:1 - 18:27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1. Water from rock in Horeb (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Massah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Meribah</a:t>
            </a: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) ..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17:1-7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2. </a:t>
            </a: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War: Amalek in Rephidim (Moses’ arms upheld)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17:8-16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	    3. Jethro (father-in-law) meets and advises Moses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18:1-27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43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365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Israel at Sinai...........................................................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19:1 - 40:38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A. Journey from Rephidim to wilderness of Sinai 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19:1-2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B. Fifth Dispensation (Law) Instituted..........................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19:3-25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Kingdom covenant given and ratified 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19:1-8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Appearance of God on Mt. Sinai 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19:9-25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C. Giving of the Ten Commandments ..........................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20:1-26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D. Giving of the judgments and feasts ...................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21:1 - 23:33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E. Agreement of people to the words of the Lord 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24:1-18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1. Sprinkling of blood on altar and people .................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24:3-8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Moses on Mt. Sinai for 40 days and nights .......... </a:t>
            </a:r>
            <a:r>
              <a:rPr lang="en-US" sz="26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24:9-18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3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717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7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F. Specification of the Tabernacle 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25:1 - 31:11</a:t>
            </a:r>
          </a:p>
          <a:p>
            <a:pPr>
              <a:lnSpc>
                <a:spcPct val="97000"/>
              </a:lnSpc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Offering for supplies ......................................................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25:1-9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2. Design of the ark ........................................................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25:10-22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3. Design of the table for showbread 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25:23-30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4. Design of the golden candlestick 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25:31-40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5. Design of the tabernacle itself 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26:1-37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6. Design of the altar for burnt offering 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27:1-8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7. Design of the court of the tabernacle 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27:9-19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8. Tending of the lamp 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27:20-21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9. Design of priests' garments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28:1-14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10. Design of the breastplate of judgment 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28:15-30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11. Design of sacred vestments 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28:31-43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12. Description of consecration of Aaron and sons ……...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29:1-9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13. Description of sacrifices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29:10-46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14. Design of the altar of incense 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30:1-10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15. Atonement money ....................................................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30:11-16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16. Design of the brass laver 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30:17-21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17. Anointing oil and incense 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30:22-38</a:t>
            </a:r>
          </a:p>
          <a:p>
            <a:pPr>
              <a:lnSpc>
                <a:spcPct val="97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18. Appointing of workmen .............................................. 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31:1-11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44000" cy="709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G. Between the Specification &amp; Building of Tabernacle  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31:12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35:3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1. Reminder of the Sabbath 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31:12-17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2. Giving of the two tablets 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31:18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3. The golden calf incident and judgment 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32:1-35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4. God's command to go up to the promised land 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33:1-6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5. Tabernacle outside of camp; Moses speaks with God 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33:7-11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6. Moses' request of assurance of God's presence 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33:12-23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7. Moses on Mt. Sinai Again for 40 days and nights 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34:1-28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Renewal of tablets, covenant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34:1-10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ii) Warnings ...............................................................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34:11-17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iii) Feasts ...................................................................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34:11-26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a) Unleavened bread (see 23:14-15) 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34:18-21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b) Feast of Weeks (see 23:16) 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34:22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c) Feast of Ingathering (see 23:16) 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34:22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d) Summary of requirements and their origin ….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34:23-28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8. The Shining and Veiling of Moses' face 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34:29-35</a:t>
            </a:r>
          </a:p>
          <a:p>
            <a:pPr>
              <a:spcAft>
                <a:spcPts val="1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9. Reminder of the Sabbath ................................................. </a:t>
            </a:r>
            <a:r>
              <a:rPr lang="en-US" sz="25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35:1-3</a:t>
            </a:r>
          </a:p>
          <a:p>
            <a:pPr>
              <a:lnSpc>
                <a:spcPct val="84000"/>
              </a:lnSpc>
            </a:pP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87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57088</TotalTime>
  <Words>1615</Words>
  <Application>Microsoft Macintosh PowerPoint</Application>
  <PresentationFormat>On-screen Show (4:3)</PresentationFormat>
  <Paragraphs>158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Genesis - Exodus</vt:lpstr>
      <vt:lpstr>Lesson # 18  Exodus 25, 35 &amp; 37</vt:lpstr>
      <vt:lpstr>Outline of Exodus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View of the Tabernacle</vt:lpstr>
      <vt:lpstr>Provisions &amp; Building Tabernacle (Exodus 25)</vt:lpstr>
      <vt:lpstr>Provisions &amp; Building Tabernacle (Exodus 25)</vt:lpstr>
      <vt:lpstr>Overall View of the Tabernacle</vt:lpstr>
      <vt:lpstr>Furnishings of the Tabernacle</vt:lpstr>
      <vt:lpstr>Furnishings of the Tabernacle</vt:lpstr>
      <vt:lpstr>Sabbath Law &amp; Tabernacle Offering (Exodus 35)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Sunday (Nov. 14,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Osborne</dc:creator>
  <cp:lastModifiedBy>Harry Osborne</cp:lastModifiedBy>
  <cp:revision>23</cp:revision>
  <dcterms:created xsi:type="dcterms:W3CDTF">2011-06-04T16:53:07Z</dcterms:created>
  <dcterms:modified xsi:type="dcterms:W3CDTF">2021-11-10T22:51:57Z</dcterms:modified>
</cp:coreProperties>
</file>