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0" r:id="rId3"/>
    <p:sldId id="335" r:id="rId4"/>
    <p:sldId id="331" r:id="rId5"/>
    <p:sldId id="336" r:id="rId6"/>
    <p:sldId id="332" r:id="rId7"/>
    <p:sldId id="333" r:id="rId8"/>
    <p:sldId id="334" r:id="rId9"/>
    <p:sldId id="337" r:id="rId10"/>
    <p:sldId id="338" r:id="rId11"/>
    <p:sldId id="339" r:id="rId12"/>
    <p:sldId id="34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/>
    <p:restoredTop sz="94674"/>
  </p:normalViewPr>
  <p:slideViewPr>
    <p:cSldViewPr>
      <p:cViewPr>
        <p:scale>
          <a:sx n="120" d="100"/>
          <a:sy n="120" d="100"/>
        </p:scale>
        <p:origin x="7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12/1/21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–</a:t>
            </a:r>
            <a:b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72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95800"/>
            <a:ext cx="4775200" cy="2209800"/>
          </a:xfrm>
        </p:spPr>
        <p:txBody>
          <a:bodyPr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48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1 - 4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15240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ld Testament Lessons Vol. 3 - Joshua - 1 Samuel">
            <a:extLst>
              <a:ext uri="{FF2B5EF4-FFF2-40B4-BE49-F238E27FC236}">
                <a16:creationId xmlns:a16="http://schemas.microsoft.com/office/drawing/2014/main" id="{187F229B-8C61-264B-BDB9-365A4F3AC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7620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18650-6FF5-C249-95E1-EB6F36D29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197"/>
            <a:ext cx="9144000" cy="54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BADA-5FA5-A641-8D80-3EE89F5F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287"/>
            <a:ext cx="9144000" cy="51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20F7A-F038-4948-9331-DB165F69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03"/>
            <a:ext cx="9144000" cy="64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(Dec. 5, 2021)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2286000"/>
            <a:ext cx="47244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54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7620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9AE058-2A81-C640-A25B-2B26E0CD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2"/>
            <a:ext cx="9144000" cy="1417638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From Mount Nebo to Promise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4F804-4CA2-1140-98A8-C175EC64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1708149"/>
            <a:ext cx="9251295" cy="45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BB4B4-68D4-3043-A281-95B3C2B7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1295400"/>
            <a:ext cx="9113622" cy="5334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23A5F9-A5EB-F247-9041-5429AF40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Overview of the Text</a:t>
            </a:r>
          </a:p>
        </p:txBody>
      </p:sp>
    </p:spTree>
    <p:extLst>
      <p:ext uri="{BB962C8B-B14F-4D97-AF65-F5344CB8AC3E}">
        <p14:creationId xmlns:p14="http://schemas.microsoft.com/office/powerpoint/2010/main" val="207583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D5568-37B0-9841-A98B-54D722966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06" y="1670050"/>
            <a:ext cx="9236706" cy="51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29F7A-C006-284C-9E0A-63BF2B9CD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1676400"/>
            <a:ext cx="9329530" cy="5029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30460A2-E2ED-9443-8F7E-130BEC69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Land Promised to Abraham</a:t>
            </a:r>
          </a:p>
        </p:txBody>
      </p:sp>
    </p:spTree>
    <p:extLst>
      <p:ext uri="{BB962C8B-B14F-4D97-AF65-F5344CB8AC3E}">
        <p14:creationId xmlns:p14="http://schemas.microsoft.com/office/powerpoint/2010/main" val="287229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4874704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5D767-F790-5044-B6A9-2C59B29A7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/>
          <a:stretch/>
        </p:blipFill>
        <p:spPr>
          <a:xfrm>
            <a:off x="0" y="3200400"/>
            <a:ext cx="4675691" cy="3678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56677-0AF8-9246-B1D7-3C512ABB0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91" y="685800"/>
            <a:ext cx="446830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7F2A8-8C33-D04E-9583-BEC2B543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6" y="0"/>
            <a:ext cx="4572000" cy="2839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C0F04-C43C-FD4C-A7A3-A3775535F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91" y="2801937"/>
            <a:ext cx="7319209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092" y="762000"/>
            <a:ext cx="3628907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09734-D4E3-B04D-893A-C6585AF62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/>
          <a:stretch/>
        </p:blipFill>
        <p:spPr>
          <a:xfrm>
            <a:off x="0" y="0"/>
            <a:ext cx="5515093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8151-0320-1F45-864E-2E13BAE51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1779" r="2187" b="4271"/>
          <a:stretch/>
        </p:blipFill>
        <p:spPr>
          <a:xfrm>
            <a:off x="1524000" y="3048000"/>
            <a:ext cx="76199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AE322-DAD6-7A4D-9538-B63415EF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88"/>
            <a:ext cx="9144000" cy="62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74273</TotalTime>
  <Words>46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Joshua – 1st Samuel</vt:lpstr>
      <vt:lpstr>From Mount Nebo to Promise Land</vt:lpstr>
      <vt:lpstr>Overview of the Text</vt:lpstr>
      <vt:lpstr>Joshua 1</vt:lpstr>
      <vt:lpstr>Land Promised to Abraham</vt:lpstr>
      <vt:lpstr>Joshua 2</vt:lpstr>
      <vt:lpstr>Joshua 3</vt:lpstr>
      <vt:lpstr>Joshua 4</vt:lpstr>
      <vt:lpstr>PowerPoint Presentation</vt:lpstr>
      <vt:lpstr>PowerPoint Presentation</vt:lpstr>
      <vt:lpstr>PowerPoint Presentation</vt:lpstr>
      <vt:lpstr>PowerPoint Presentation</vt:lpstr>
      <vt:lpstr>For Sunday (Dec. 5, 2021)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39</cp:revision>
  <dcterms:created xsi:type="dcterms:W3CDTF">2011-06-04T16:53:07Z</dcterms:created>
  <dcterms:modified xsi:type="dcterms:W3CDTF">2021-12-01T23:15:46Z</dcterms:modified>
  <cp:category/>
</cp:coreProperties>
</file>