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1" r:id="rId5"/>
    <p:sldId id="582" r:id="rId6"/>
    <p:sldId id="260" r:id="rId7"/>
    <p:sldId id="393" r:id="rId8"/>
    <p:sldId id="394" r:id="rId9"/>
    <p:sldId id="395" r:id="rId10"/>
    <p:sldId id="589" r:id="rId11"/>
    <p:sldId id="585" r:id="rId12"/>
    <p:sldId id="590" r:id="rId13"/>
    <p:sldId id="586" r:id="rId14"/>
    <p:sldId id="588" r:id="rId15"/>
    <p:sldId id="587" r:id="rId16"/>
    <p:sldId id="591" r:id="rId17"/>
    <p:sldId id="592" r:id="rId18"/>
    <p:sldId id="337" r:id="rId19"/>
    <p:sldId id="338" r:id="rId20"/>
    <p:sldId id="339" r:id="rId21"/>
    <p:sldId id="340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000000"/>
    <a:srgbClr val="FF8AD8"/>
    <a:srgbClr val="76D6FF"/>
    <a:srgbClr val="00FDFF"/>
    <a:srgbClr val="73FEFF"/>
    <a:srgbClr val="FFFFFF"/>
    <a:srgbClr val="996633"/>
    <a:srgbClr val="57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/>
    <p:restoredTop sz="96405"/>
  </p:normalViewPr>
  <p:slideViewPr>
    <p:cSldViewPr>
      <p:cViewPr varScale="1">
        <p:scale>
          <a:sx n="127" d="100"/>
          <a:sy n="127" d="100"/>
        </p:scale>
        <p:origin x="52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1FED-B976-9743-946F-3B425A0561A6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2D049-94EE-434B-B067-5B0D2BBD9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6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3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4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7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0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6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0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2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0000">
              <a:srgbClr val="573A1D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155D32FA-52F2-4016-BB42-1F99F8F28128}" type="datetimeFigureOut">
              <a:rPr lang="en-US" smtClean="0"/>
              <a:pPr/>
              <a:t>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4B54F365-D2D6-4158-91AD-588385D5C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890" y="0"/>
            <a:ext cx="4617110" cy="33528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–</a:t>
            </a:r>
            <a:b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7200" b="1" baseline="300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Samuel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8800" y="4495800"/>
            <a:ext cx="4775200" cy="2209800"/>
          </a:xfrm>
        </p:spPr>
        <p:txBody>
          <a:bodyPr anchor="ctr">
            <a:normAutofit/>
          </a:bodyPr>
          <a:lstStyle/>
          <a:p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</a:t>
            </a:r>
            <a:r>
              <a:rPr lang="en-US" sz="4800" b="1" i="1" baseline="300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#</a:t>
            </a:r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12</a:t>
            </a:r>
          </a:p>
          <a:p>
            <a:endParaRPr lang="en-US" sz="1300" b="1" i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Judges 17 - 19</a:t>
            </a:r>
          </a:p>
        </p:txBody>
      </p:sp>
      <p:pic>
        <p:nvPicPr>
          <p:cNvPr id="6" name="Picture 2" descr="Old Testament Lessons Vol. 3 - Joshua - 1 Samuel">
            <a:extLst>
              <a:ext uri="{FF2B5EF4-FFF2-40B4-BE49-F238E27FC236}">
                <a16:creationId xmlns:a16="http://schemas.microsoft.com/office/drawing/2014/main" id="{C180C912-67CA-194A-9A14-8F517D4A1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152400" y="152400"/>
            <a:ext cx="4374490" cy="65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6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Judges 17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99E9F6-C078-2D48-AE9E-AF4292C0F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143000"/>
            <a:ext cx="4673600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AECCDB-0E3A-DB4E-A99C-F84EBEE4B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876800" cy="365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2F068-57F3-744B-AC4E-E40FF2749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50528"/>
            <a:ext cx="2030604" cy="27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Judges 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49C91-5952-6441-AC95-F9CD88AE6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840"/>
            <a:ext cx="9144000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7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7C61E7-B10A-8345-82C1-5D5081F0D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0"/>
            <a:ext cx="4572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Judges 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72DB8-A303-4E4D-9D6F-3FD0582320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r="35970"/>
          <a:stretch/>
        </p:blipFill>
        <p:spPr>
          <a:xfrm>
            <a:off x="-1" y="1447800"/>
            <a:ext cx="5023758" cy="541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1E5F86-1B16-B143-A765-20BA37541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77" y="1040209"/>
            <a:ext cx="4171222" cy="284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Judges 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F0870-695A-A442-983A-CE436D45A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541"/>
            <a:ext cx="9144000" cy="574665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FEC1960-BC04-9148-A985-23D9661CCE9B}"/>
              </a:ext>
            </a:extLst>
          </p:cNvPr>
          <p:cNvSpPr/>
          <p:nvPr/>
        </p:nvSpPr>
        <p:spPr>
          <a:xfrm>
            <a:off x="2514600" y="5943600"/>
            <a:ext cx="990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6970FD-105B-BE49-A277-76EAE3CC428C}"/>
              </a:ext>
            </a:extLst>
          </p:cNvPr>
          <p:cNvSpPr/>
          <p:nvPr/>
        </p:nvSpPr>
        <p:spPr>
          <a:xfrm>
            <a:off x="6096000" y="4267200"/>
            <a:ext cx="2895600" cy="243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32B0D2-FAC9-A141-9ECE-5787E4A65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>
          <a:xfrm>
            <a:off x="5190564" y="3124200"/>
            <a:ext cx="3953435" cy="3733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Judges 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17673-1EA0-4B44-9C2C-AE3B57E28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5238750" cy="35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5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5A9FD1A-EFD0-604E-BF0F-A53EC9365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053330"/>
            <a:ext cx="5143098" cy="2375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375C71-2DC3-434F-9DBB-3B6CFEBE9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1" b="7402"/>
          <a:stretch/>
        </p:blipFill>
        <p:spPr>
          <a:xfrm>
            <a:off x="0" y="3428999"/>
            <a:ext cx="4331028" cy="3429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2672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Judges 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25A08-E64C-F447-B1FA-EDB2D7BA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4876800" cy="365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564894-D16A-0F4F-9E41-39DD74CD5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65" y="3657600"/>
            <a:ext cx="316823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8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Judges 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C875C-612E-2448-A003-EA67E03FF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7142" r="1666" b="24603"/>
          <a:stretch/>
        </p:blipFill>
        <p:spPr>
          <a:xfrm>
            <a:off x="23037" y="2029153"/>
            <a:ext cx="9120963" cy="33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61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r>
              <a:rPr lang="en-US" sz="6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What Is The Main Point?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CC9BB-2930-7F4A-888B-CBEB9F8B7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2512" r="2547" b="3912"/>
          <a:stretch/>
        </p:blipFill>
        <p:spPr>
          <a:xfrm>
            <a:off x="2666999" y="1676400"/>
            <a:ext cx="3810001" cy="259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2F4B2D-5BFF-8C4C-901F-AD53B0865E00}"/>
              </a:ext>
            </a:extLst>
          </p:cNvPr>
          <p:cNvSpPr txBox="1"/>
          <p:nvPr/>
        </p:nvSpPr>
        <p:spPr>
          <a:xfrm>
            <a:off x="457200" y="4479667"/>
            <a:ext cx="822960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Evil Had Sunken To An All New Low</a:t>
            </a:r>
          </a:p>
        </p:txBody>
      </p:sp>
    </p:spTree>
    <p:extLst>
      <p:ext uri="{BB962C8B-B14F-4D97-AF65-F5344CB8AC3E}">
        <p14:creationId xmlns:p14="http://schemas.microsoft.com/office/powerpoint/2010/main" val="37748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4EF14-AE7C-6342-B86C-EB1C8335C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0" y="0"/>
            <a:ext cx="8136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56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13020-29BA-2546-BFCB-FA39BE2F6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817"/>
            <a:ext cx="9144000" cy="4452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9DC9E4-E7E9-5B42-B6FD-8EF27444D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838"/>
            <a:ext cx="9144000" cy="218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5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07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/>
                <a:cs typeface="Times New Roman"/>
              </a:rPr>
              <a:t>Introduction to Judges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761" y="1161208"/>
            <a:ext cx="8985239" cy="56967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/>
                <a:cs typeface="Times New Roman"/>
              </a:rPr>
              <a:t>Basic Outline for Book of Judges</a:t>
            </a:r>
          </a:p>
          <a:p>
            <a:pPr marL="976313" lvl="1" indent="-573088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3000" dirty="0">
                <a:latin typeface="Times New Roman"/>
                <a:cs typeface="Times New Roman"/>
              </a:rPr>
              <a:t>General Introduction to the Time of the Judges (</a:t>
            </a:r>
            <a:r>
              <a:rPr lang="en-US" sz="3000" b="1" dirty="0">
                <a:solidFill>
                  <a:srgbClr val="800000"/>
                </a:solidFill>
                <a:latin typeface="Times New Roman"/>
                <a:cs typeface="Times New Roman"/>
              </a:rPr>
              <a:t>1:1 – 3:6</a:t>
            </a:r>
            <a:r>
              <a:rPr lang="en-US" sz="3000" dirty="0">
                <a:latin typeface="Times New Roman"/>
                <a:cs typeface="Times New Roman"/>
              </a:rPr>
              <a:t>)</a:t>
            </a:r>
          </a:p>
          <a:p>
            <a:pPr marL="976313" lvl="1" indent="-573088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3000" dirty="0">
                <a:latin typeface="Times New Roman"/>
                <a:cs typeface="Times New Roman"/>
              </a:rPr>
              <a:t>Campaigns in Period of the Judges (</a:t>
            </a:r>
            <a:r>
              <a:rPr lang="en-US" sz="3000" b="1" dirty="0">
                <a:solidFill>
                  <a:srgbClr val="800000"/>
                </a:solidFill>
                <a:latin typeface="Times New Roman"/>
                <a:cs typeface="Times New Roman"/>
              </a:rPr>
              <a:t>3:7 – 16:31</a:t>
            </a:r>
            <a:r>
              <a:rPr lang="en-US" sz="3000" dirty="0">
                <a:latin typeface="Times New Roman"/>
                <a:cs typeface="Times New Roman"/>
              </a:rPr>
              <a:t>)</a:t>
            </a:r>
            <a:endParaRPr lang="en-US" sz="2600" dirty="0">
              <a:latin typeface="Times New Roman"/>
              <a:cs typeface="Times New Roman"/>
            </a:endParaRPr>
          </a:p>
          <a:p>
            <a:pPr marL="976313" lvl="1" indent="-573088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3000" dirty="0">
                <a:latin typeface="Times New Roman"/>
                <a:cs typeface="Times New Roman"/>
              </a:rPr>
              <a:t>Israel’s Religious &amp; Moral Digression (</a:t>
            </a:r>
            <a:r>
              <a:rPr lang="en-US" sz="3000" b="1" dirty="0">
                <a:solidFill>
                  <a:srgbClr val="800000"/>
                </a:solidFill>
                <a:latin typeface="Times New Roman"/>
                <a:cs typeface="Times New Roman"/>
              </a:rPr>
              <a:t>17:1 – 21:25</a:t>
            </a:r>
            <a:r>
              <a:rPr lang="en-US" sz="3000" dirty="0">
                <a:latin typeface="Times New Roman"/>
                <a:cs typeface="Times New Roman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Connections Back to Book of  Joshua</a:t>
            </a:r>
          </a:p>
          <a:p>
            <a:pPr marL="854075" lvl="1" indent="-396875">
              <a:spcBef>
                <a:spcPts val="0"/>
              </a:spcBef>
              <a:spcAft>
                <a:spcPts val="400"/>
              </a:spcAft>
            </a:pPr>
            <a:r>
              <a:rPr lang="en-US" dirty="0">
                <a:latin typeface="Times New Roman"/>
                <a:cs typeface="Times New Roman"/>
              </a:rPr>
              <a:t>Compare </a:t>
            </a:r>
            <a:r>
              <a:rPr lang="en-US" b="1" i="1" dirty="0">
                <a:solidFill>
                  <a:srgbClr val="800000"/>
                </a:solidFill>
                <a:latin typeface="Times New Roman"/>
                <a:cs typeface="Times New Roman"/>
              </a:rPr>
              <a:t>Judges 2:7</a:t>
            </a:r>
            <a:r>
              <a:rPr lang="en-US" dirty="0">
                <a:latin typeface="Times New Roman"/>
                <a:cs typeface="Times New Roman"/>
              </a:rPr>
              <a:t> with </a:t>
            </a:r>
            <a:r>
              <a:rPr lang="en-US" b="1" i="1" dirty="0">
                <a:solidFill>
                  <a:srgbClr val="800000"/>
                </a:solidFill>
                <a:latin typeface="Times New Roman"/>
                <a:cs typeface="Times New Roman"/>
              </a:rPr>
              <a:t>Joshua 24:31</a:t>
            </a:r>
          </a:p>
          <a:p>
            <a:pPr marL="854075" lvl="1" indent="-396875">
              <a:spcBef>
                <a:spcPts val="0"/>
              </a:spcBef>
              <a:spcAft>
                <a:spcPts val="400"/>
              </a:spcAft>
            </a:pPr>
            <a:r>
              <a:rPr lang="en-US" dirty="0">
                <a:latin typeface="Times New Roman"/>
                <a:cs typeface="Times New Roman"/>
              </a:rPr>
              <a:t>Compare </a:t>
            </a:r>
            <a:r>
              <a:rPr lang="en-US" b="1" i="1" dirty="0">
                <a:solidFill>
                  <a:srgbClr val="800000"/>
                </a:solidFill>
                <a:latin typeface="Times New Roman"/>
                <a:cs typeface="Times New Roman"/>
              </a:rPr>
              <a:t>Judges 2:8-9</a:t>
            </a:r>
            <a:r>
              <a:rPr lang="en-US" dirty="0">
                <a:latin typeface="Times New Roman"/>
                <a:cs typeface="Times New Roman"/>
              </a:rPr>
              <a:t> with Joshua </a:t>
            </a:r>
            <a:r>
              <a:rPr lang="en-US" b="1" i="1" dirty="0">
                <a:solidFill>
                  <a:srgbClr val="800000"/>
                </a:solidFill>
                <a:latin typeface="Times New Roman"/>
                <a:cs typeface="Times New Roman"/>
              </a:rPr>
              <a:t>24:29-30</a:t>
            </a:r>
          </a:p>
          <a:p>
            <a:pPr marL="454025" indent="-396875">
              <a:spcBef>
                <a:spcPts val="1200"/>
              </a:spcBef>
            </a:pPr>
            <a:r>
              <a:rPr lang="en-US" dirty="0">
                <a:latin typeface="Times New Roman"/>
                <a:cs typeface="Times New Roman"/>
              </a:rPr>
              <a:t>“</a:t>
            </a:r>
            <a:r>
              <a:rPr lang="en-US" b="1" dirty="0">
                <a:latin typeface="Times New Roman"/>
                <a:cs typeface="Times New Roman"/>
              </a:rPr>
              <a:t>Judges</a:t>
            </a:r>
            <a:r>
              <a:rPr lang="en-US" dirty="0">
                <a:latin typeface="Times New Roman"/>
                <a:cs typeface="Times New Roman"/>
              </a:rPr>
              <a:t>” – Hebrew word (</a:t>
            </a:r>
            <a:r>
              <a:rPr lang="en-US" b="1" i="1" dirty="0" err="1">
                <a:solidFill>
                  <a:srgbClr val="804000"/>
                </a:solidFill>
                <a:latin typeface="Times New Roman"/>
                <a:cs typeface="Times New Roman"/>
              </a:rPr>
              <a:t>shophetim</a:t>
            </a:r>
            <a:r>
              <a:rPr lang="en-US" dirty="0">
                <a:latin typeface="Times New Roman"/>
                <a:cs typeface="Times New Roman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5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375E5B-F85D-7845-8503-1477D4F77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966"/>
            <a:ext cx="9144000" cy="44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37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F9241A-BACB-F04F-BD91-5FBC7621F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342"/>
            <a:ext cx="9144000" cy="59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50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72B9-8600-DF41-97BF-FE0FD12D4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19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For Sunday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(January 16, 2022)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B1E6A-40B9-2F4D-B38C-9A6EF161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0" y="2286000"/>
            <a:ext cx="4724400" cy="2590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</a:t>
            </a:r>
            <a:r>
              <a:rPr lang="en-US" sz="5400" b="1" baseline="300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#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13 </a:t>
            </a: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r>
              <a:rPr lang="en-US" sz="44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Judges 20 - 21</a:t>
            </a:r>
          </a:p>
        </p:txBody>
      </p:sp>
      <p:pic>
        <p:nvPicPr>
          <p:cNvPr id="1026" name="Picture 2" descr="Old Testament Lessons Vol. 3 - Joshua - 1 Samuel">
            <a:extLst>
              <a:ext uri="{FF2B5EF4-FFF2-40B4-BE49-F238E27FC236}">
                <a16:creationId xmlns:a16="http://schemas.microsoft.com/office/drawing/2014/main" id="{A19E9ABF-293C-A743-B638-AEE43006E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762000" y="1219199"/>
            <a:ext cx="3657600" cy="54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7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77169"/>
            <a:ext cx="8229600" cy="92204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/>
                <a:cs typeface="Times New Roman"/>
              </a:rPr>
              <a:t>Introduction to Judges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761" y="684979"/>
            <a:ext cx="8985239" cy="41994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latin typeface="Times New Roman"/>
                <a:cs typeface="Times New Roman"/>
              </a:rPr>
              <a:t>AUTHOR: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No author is ever named for the book of Judges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latin typeface="Times New Roman"/>
                <a:cs typeface="Times New Roman"/>
              </a:rPr>
              <a:t>TIME: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Covers from death of Joshua to a time before Eli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Length of this period is about 300 years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latin typeface="Times New Roman"/>
                <a:cs typeface="Times New Roman"/>
              </a:rPr>
              <a:t>PURPOSE: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Actions recounted in the book establish a pattern of behavior that becomes habitual with Israel in the land</a:t>
            </a:r>
            <a:endParaRPr lang="en-US" dirty="0"/>
          </a:p>
        </p:txBody>
      </p:sp>
      <p:pic>
        <p:nvPicPr>
          <p:cNvPr id="2" name="Picture 1" descr="Mountain-Valley Behavi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43" y="5030931"/>
            <a:ext cx="3736980" cy="18484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027251" y="5775801"/>
            <a:ext cx="683892" cy="366329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1854" y="5484388"/>
            <a:ext cx="2142505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90"/>
                </a:solidFill>
                <a:latin typeface="Times New Roman"/>
                <a:cs typeface="Times New Roman"/>
              </a:rPr>
              <a:t>Generation arises not knowing God - Apostasy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97336" y="5452308"/>
            <a:ext cx="0" cy="104394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27251" y="4689022"/>
            <a:ext cx="2173799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Cry to God for deliverance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639282" y="5971177"/>
            <a:ext cx="183185" cy="476228"/>
          </a:xfrm>
          <a:prstGeom prst="straightConnector1">
            <a:avLst/>
          </a:prstGeom>
          <a:ln w="57150" cmpd="sng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18752" y="6129919"/>
            <a:ext cx="2479108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God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delivers by Judge</a:t>
            </a:r>
          </a:p>
        </p:txBody>
      </p:sp>
      <p:cxnSp>
        <p:nvCxnSpPr>
          <p:cNvPr id="25" name="Straight Arrow Connector 24"/>
          <p:cNvCxnSpPr>
            <a:stCxn id="2" idx="0"/>
          </p:cNvCxnSpPr>
          <p:nvPr/>
        </p:nvCxnSpPr>
        <p:spPr>
          <a:xfrm flipH="1">
            <a:off x="4054502" y="5030931"/>
            <a:ext cx="525131" cy="329696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42998" y="4689022"/>
            <a:ext cx="2393620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Time of peace in righteousness</a:t>
            </a:r>
          </a:p>
        </p:txBody>
      </p:sp>
    </p:spTree>
    <p:extLst>
      <p:ext uri="{BB962C8B-B14F-4D97-AF65-F5344CB8AC3E}">
        <p14:creationId xmlns:p14="http://schemas.microsoft.com/office/powerpoint/2010/main" val="246890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ycle of Hist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2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Cycles in Judges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7C5F1-3C6E-A541-B1B3-C5DABE446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7" y="1681081"/>
            <a:ext cx="8818821" cy="517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6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77169"/>
            <a:ext cx="8229600" cy="92204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/>
                <a:cs typeface="Times New Roman"/>
              </a:rPr>
              <a:t>Introduction to Judges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761" y="684979"/>
            <a:ext cx="8985239" cy="41994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latin typeface="Times New Roman"/>
                <a:cs typeface="Times New Roman"/>
              </a:rPr>
              <a:t>AUTHOR: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No author is ever named for the book of Judges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latin typeface="Times New Roman"/>
                <a:cs typeface="Times New Roman"/>
              </a:rPr>
              <a:t>TIME: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Covers from death of Joshua to a time before Eli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Length of this period is about 300 years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latin typeface="Times New Roman"/>
                <a:cs typeface="Times New Roman"/>
              </a:rPr>
              <a:t>PURPOSE: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Actions recounted in the book establish a pattern of behavior that becomes habitual with Israel in the land</a:t>
            </a:r>
            <a:endParaRPr lang="en-US" dirty="0"/>
          </a:p>
        </p:txBody>
      </p:sp>
      <p:pic>
        <p:nvPicPr>
          <p:cNvPr id="2" name="Picture 1" descr="Mountain-Valley Behavi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43" y="5030931"/>
            <a:ext cx="3736980" cy="1848472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2286000" y="5910123"/>
            <a:ext cx="1988324" cy="262898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89545" y="5140829"/>
            <a:ext cx="0" cy="13156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5043703" y="5934544"/>
            <a:ext cx="747497" cy="521970"/>
          </a:xfrm>
          <a:prstGeom prst="straightConnector1">
            <a:avLst/>
          </a:prstGeom>
          <a:ln w="57150" cmpd="sng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483348" y="5030931"/>
            <a:ext cx="1282296" cy="329696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60C867-01B0-504F-AF44-0940A92427AD}"/>
              </a:ext>
            </a:extLst>
          </p:cNvPr>
          <p:cNvSpPr txBox="1"/>
          <p:nvPr/>
        </p:nvSpPr>
        <p:spPr>
          <a:xfrm>
            <a:off x="451854" y="5484388"/>
            <a:ext cx="2142505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90"/>
                </a:solidFill>
                <a:latin typeface="Times New Roman"/>
                <a:cs typeface="Times New Roman"/>
              </a:rPr>
              <a:t>Generation arises not knowing God - Apostasy</a:t>
            </a:r>
          </a:p>
        </p:txBody>
      </p:sp>
    </p:spTree>
    <p:extLst>
      <p:ext uri="{BB962C8B-B14F-4D97-AF65-F5344CB8AC3E}">
        <p14:creationId xmlns:p14="http://schemas.microsoft.com/office/powerpoint/2010/main" val="429137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Tribal Allotments-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51C2013-645B-B64F-9D50-6B6432AD58DA}"/>
              </a:ext>
            </a:extLst>
          </p:cNvPr>
          <p:cNvSpPr/>
          <p:nvPr/>
        </p:nvSpPr>
        <p:spPr>
          <a:xfrm rot="1370329">
            <a:off x="3603684" y="3067893"/>
            <a:ext cx="1192897" cy="1371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8075A-E863-0442-A075-FFC423A1EEB6}"/>
              </a:ext>
            </a:extLst>
          </p:cNvPr>
          <p:cNvSpPr/>
          <p:nvPr/>
        </p:nvSpPr>
        <p:spPr>
          <a:xfrm>
            <a:off x="3810000" y="4876800"/>
            <a:ext cx="990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91EDA0-EAD5-7448-BCE1-E1E0EBDF064A}"/>
              </a:ext>
            </a:extLst>
          </p:cNvPr>
          <p:cNvSpPr/>
          <p:nvPr/>
        </p:nvSpPr>
        <p:spPr>
          <a:xfrm>
            <a:off x="1981200" y="3276600"/>
            <a:ext cx="1371600" cy="1727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90EB35-0152-FA40-BEF5-3D6901928CE5}"/>
              </a:ext>
            </a:extLst>
          </p:cNvPr>
          <p:cNvCxnSpPr>
            <a:cxnSpLocks/>
          </p:cNvCxnSpPr>
          <p:nvPr/>
        </p:nvCxnSpPr>
        <p:spPr>
          <a:xfrm flipH="1" flipV="1">
            <a:off x="4876800" y="4617233"/>
            <a:ext cx="2514600" cy="13263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E767CED-43A3-E84A-8AF4-69D8E0CD9AA0}"/>
              </a:ext>
            </a:extLst>
          </p:cNvPr>
          <p:cNvSpPr txBox="1"/>
          <p:nvPr/>
        </p:nvSpPr>
        <p:spPr>
          <a:xfrm>
            <a:off x="5334000" y="5943600"/>
            <a:ext cx="3810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Benjaminites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Evil with Levite &amp; Concubine</a:t>
            </a:r>
          </a:p>
        </p:txBody>
      </p:sp>
    </p:spTree>
    <p:extLst>
      <p:ext uri="{BB962C8B-B14F-4D97-AF65-F5344CB8AC3E}">
        <p14:creationId xmlns:p14="http://schemas.microsoft.com/office/powerpoint/2010/main" val="17312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_Tribal Allotments_D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07" y="-116220"/>
            <a:ext cx="4820646" cy="709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7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dges 1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57" y="-15170"/>
            <a:ext cx="4211585" cy="68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01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78123</TotalTime>
  <Words>273</Words>
  <Application>Microsoft Macintosh PowerPoint</Application>
  <PresentationFormat>On-screen Show (4:3)</PresentationFormat>
  <Paragraphs>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Joshua – 1st Samuel</vt:lpstr>
      <vt:lpstr>Introduction to Judges</vt:lpstr>
      <vt:lpstr>Introduction to Judges</vt:lpstr>
      <vt:lpstr>PowerPoint Presentation</vt:lpstr>
      <vt:lpstr>Cycles in Judges</vt:lpstr>
      <vt:lpstr>Introduction to Judges</vt:lpstr>
      <vt:lpstr>PowerPoint Presentation</vt:lpstr>
      <vt:lpstr>PowerPoint Presentation</vt:lpstr>
      <vt:lpstr>PowerPoint Presentation</vt:lpstr>
      <vt:lpstr>Judges 17</vt:lpstr>
      <vt:lpstr>Judges 17</vt:lpstr>
      <vt:lpstr>Judges 17</vt:lpstr>
      <vt:lpstr>Judges 18</vt:lpstr>
      <vt:lpstr>Judges 18</vt:lpstr>
      <vt:lpstr>Judges 19</vt:lpstr>
      <vt:lpstr>Judges 19</vt:lpstr>
      <vt:lpstr>What Is The Main Point?</vt:lpstr>
      <vt:lpstr>PowerPoint Presentation</vt:lpstr>
      <vt:lpstr>PowerPoint Presentation</vt:lpstr>
      <vt:lpstr>PowerPoint Presentation</vt:lpstr>
      <vt:lpstr>PowerPoint Presentation</vt:lpstr>
      <vt:lpstr>For Sunday (January 16, 2022)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Harry Osborne</dc:creator>
  <cp:keywords/>
  <dc:description/>
  <cp:lastModifiedBy>Harry Osborne</cp:lastModifiedBy>
  <cp:revision>53</cp:revision>
  <dcterms:created xsi:type="dcterms:W3CDTF">2011-06-04T16:53:07Z</dcterms:created>
  <dcterms:modified xsi:type="dcterms:W3CDTF">2022-01-12T20:01:13Z</dcterms:modified>
  <cp:category/>
</cp:coreProperties>
</file>