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2" r:id="rId4"/>
    <p:sldId id="258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FF"/>
    <a:srgbClr val="EBEBEB"/>
    <a:srgbClr val="004442"/>
    <a:srgbClr val="460000"/>
    <a:srgbClr val="740000"/>
    <a:srgbClr val="945200"/>
    <a:srgbClr val="00FFFF"/>
    <a:srgbClr val="0066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 autoAdjust="0"/>
    <p:restoredTop sz="96405" autoAdjust="0"/>
  </p:normalViewPr>
  <p:slideViewPr>
    <p:cSldViewPr>
      <p:cViewPr varScale="1">
        <p:scale>
          <a:sx n="127" d="100"/>
          <a:sy n="127" d="100"/>
        </p:scale>
        <p:origin x="6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7EB5B-57D2-D24E-AF10-40D439C690F6}" type="datetimeFigureOut">
              <a:rPr lang="en-US" smtClean="0"/>
              <a:t>1/8/22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4F4BB-BAC2-C24A-9737-5EC8E2CCB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1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F4BB-BAC2-C24A-9737-5EC8E2CCB0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4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F4BB-BAC2-C24A-9737-5EC8E2CCB0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02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F4BB-BAC2-C24A-9737-5EC8E2CCB0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310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F4BB-BAC2-C24A-9737-5EC8E2CCB0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71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F4BB-BAC2-C24A-9737-5EC8E2CCB0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27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F4BB-BAC2-C24A-9737-5EC8E2CCB0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2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52600"/>
          </a:xfrm>
        </p:spPr>
        <p:txBody>
          <a:bodyPr>
            <a:noAutofit/>
          </a:bodyPr>
          <a:lstStyle/>
          <a:p>
            <a:r>
              <a:rPr lang="en-US" sz="8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Listening to Learn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6" y="5791200"/>
            <a:ext cx="9137194" cy="1066800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Job 37:14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665705-63D9-3E4F-A0FF-D31D57D671CF}"/>
              </a:ext>
            </a:extLst>
          </p:cNvPr>
          <p:cNvSpPr txBox="1"/>
          <p:nvPr/>
        </p:nvSpPr>
        <p:spPr>
          <a:xfrm>
            <a:off x="304800" y="2286000"/>
            <a:ext cx="5029200" cy="2706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3800" b="1" i="1" dirty="0">
                <a:solidFill>
                  <a:srgbClr val="00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“Listen to this, O Job;</a:t>
            </a:r>
            <a:br>
              <a:rPr lang="en-US" sz="3800" b="1" i="1" dirty="0">
                <a:solidFill>
                  <a:srgbClr val="00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b="1" i="1" dirty="0">
                <a:solidFill>
                  <a:srgbClr val="00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Stand still and consider the wondrous works of God.”</a:t>
            </a:r>
            <a:r>
              <a:rPr lang="en-US" sz="3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D3405C-69EC-CB47-AA5F-F3CBDDA5B3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562100"/>
            <a:ext cx="3429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943600"/>
          </a:xfrm>
        </p:spPr>
        <p:txBody>
          <a:bodyPr anchor="t">
            <a:normAutofit/>
          </a:bodyPr>
          <a:lstStyle/>
          <a:p>
            <a:pPr>
              <a:buClr>
                <a:srgbClr val="FFFF00"/>
              </a:buClr>
              <a:buSzPct val="80000"/>
            </a:pP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Elihu is the speaker of these true principles</a:t>
            </a:r>
          </a:p>
          <a:p>
            <a:pPr lvl="1">
              <a:buClr>
                <a:schemeClr val="bg1"/>
              </a:buClr>
              <a:buSzPct val="100000"/>
            </a:pPr>
            <a:r>
              <a:rPr lang="en-US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Elihu was a younger man who waited for the older ones to speak first</a:t>
            </a:r>
          </a:p>
          <a:p>
            <a:pPr lvl="1">
              <a:buClr>
                <a:schemeClr val="bg1"/>
              </a:buClr>
              <a:buSzPct val="100000"/>
            </a:pPr>
            <a:r>
              <a:rPr lang="en-US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However, after they spoke, he was disappointed and thought he could do much better</a:t>
            </a:r>
          </a:p>
          <a:p>
            <a:pPr lvl="1">
              <a:buClr>
                <a:schemeClr val="bg1"/>
              </a:buClr>
              <a:buSzPct val="100000"/>
            </a:pPr>
            <a:r>
              <a:rPr lang="en-US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He accused Job of sin without any proof</a:t>
            </a:r>
          </a:p>
          <a:p>
            <a:pPr lvl="1">
              <a:buClr>
                <a:schemeClr val="bg1"/>
              </a:buClr>
              <a:buSzPct val="100000"/>
            </a:pPr>
            <a:r>
              <a:rPr lang="en-US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Gave many truisms, but applied them wrongly</a:t>
            </a:r>
          </a:p>
          <a:p>
            <a:pPr lvl="1">
              <a:buClr>
                <a:schemeClr val="bg1"/>
              </a:buClr>
              <a:buSzPct val="100000"/>
            </a:pPr>
            <a:r>
              <a:rPr lang="en-US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Told Job to listen to God, but Elihu did not do so</a:t>
            </a:r>
          </a:p>
          <a:p>
            <a:pPr lvl="1">
              <a:buClr>
                <a:schemeClr val="bg1"/>
              </a:buClr>
              <a:buSzPct val="100000"/>
            </a:pPr>
            <a:r>
              <a:rPr lang="en-US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After he spoke, God showed His contempt for Elihu by totally ignoring his words as useless</a:t>
            </a:r>
            <a:endParaRPr lang="en-US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>
              <a:buClr>
                <a:srgbClr val="FFFF00"/>
              </a:buClr>
              <a:buSzPct val="80000"/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Sometimes, those who state correct points are the ones who need them most – so it was with Elihu</a:t>
            </a:r>
            <a:endParaRPr lang="en-US" sz="32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Context of the Statement</a:t>
            </a:r>
          </a:p>
        </p:txBody>
      </p:sp>
    </p:spTree>
    <p:extLst>
      <p:ext uri="{BB962C8B-B14F-4D97-AF65-F5344CB8AC3E}">
        <p14:creationId xmlns:p14="http://schemas.microsoft.com/office/powerpoint/2010/main" val="15228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71800"/>
            <a:ext cx="9144000" cy="1828801"/>
          </a:xfrm>
        </p:spPr>
        <p:txBody>
          <a:bodyPr anchor="ctr">
            <a:normAutofit/>
          </a:bodyPr>
          <a:lstStyle/>
          <a:p>
            <a:pPr algn="ctr"/>
            <a:r>
              <a:rPr lang="en-US" sz="8600" b="1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Learning to Listen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B4D499D-C15F-D842-BEA8-5B5D545ACC8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en-US" sz="8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Listening to Learn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CD11F8-42B5-4641-9DFC-FB9318B09095}"/>
              </a:ext>
            </a:extLst>
          </p:cNvPr>
          <p:cNvSpPr txBox="1"/>
          <p:nvPr/>
        </p:nvSpPr>
        <p:spPr>
          <a:xfrm>
            <a:off x="0" y="1905000"/>
            <a:ext cx="9144000" cy="11079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600" b="1" i="1" dirty="0">
                <a:solidFill>
                  <a:srgbClr val="00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requires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9AC3CB-E25D-9042-8900-A758896EC51B}"/>
              </a:ext>
            </a:extLst>
          </p:cNvPr>
          <p:cNvSpPr/>
          <p:nvPr/>
        </p:nvSpPr>
        <p:spPr>
          <a:xfrm>
            <a:off x="457200" y="5124450"/>
            <a:ext cx="8229600" cy="173355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2">
                    <a:lumMod val="9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“Therefore take heed how you hear…” (</a:t>
            </a:r>
            <a:r>
              <a:rPr lang="en-US" sz="40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Luke 8:18</a:t>
            </a:r>
            <a:r>
              <a:rPr lang="en-US" sz="4000" dirty="0">
                <a:solidFill>
                  <a:schemeClr val="bg2">
                    <a:lumMod val="9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919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0"/>
            <a:ext cx="9067800" cy="5333999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Bible repeatedly states the need for man to listen to God’s word</a:t>
            </a:r>
          </a:p>
          <a:p>
            <a:pPr marL="809625" lvl="1" indent="-352425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SzPct val="100000"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Jeremiah 10:23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	Man cannot direct himself</a:t>
            </a:r>
          </a:p>
          <a:p>
            <a:pPr marL="809625" lvl="1" indent="-352425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SzPct val="100000"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Psalm 19:8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		Statutes of Lord are right</a:t>
            </a:r>
          </a:p>
          <a:p>
            <a:pPr marL="809625" lvl="1" indent="-352425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SzPct val="100000"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Psalm 119:130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	Word gives understanding to all</a:t>
            </a:r>
          </a:p>
          <a:p>
            <a:pPr marL="809625" lvl="1" indent="-352425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SzPct val="100000"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 Timothy 3:16-17</a:t>
            </a:r>
            <a:r>
              <a:rPr lang="en-US" sz="3200" b="1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Gives perfect instruction</a:t>
            </a:r>
          </a:p>
          <a:p>
            <a:pPr marL="809625" lvl="1" indent="-352425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SzPct val="100000"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Proverbs 18:15</a:t>
            </a:r>
            <a:r>
              <a:rPr lang="en-US" sz="32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	Wise man listens &amp; learns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Are we listening to the right source?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en-US" sz="4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Listen to Right Source – God’s Will</a:t>
            </a:r>
          </a:p>
        </p:txBody>
      </p:sp>
    </p:spTree>
    <p:extLst>
      <p:ext uri="{BB962C8B-B14F-4D97-AF65-F5344CB8AC3E}">
        <p14:creationId xmlns:p14="http://schemas.microsoft.com/office/powerpoint/2010/main" val="9649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371601"/>
            <a:ext cx="9144000" cy="5562599"/>
          </a:xfrm>
        </p:spPr>
        <p:txBody>
          <a:bodyPr anchor="t">
            <a:normAutofit/>
          </a:bodyPr>
          <a:lstStyle/>
          <a:p>
            <a:pPr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</a:pPr>
            <a:r>
              <a:rPr lang="en-US" sz="35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Not a physical position, but focus &amp; attention given to God by eliminating distraction</a:t>
            </a:r>
          </a:p>
          <a:p>
            <a:pPr marL="809625" lvl="1" indent="-352425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SzPct val="100000"/>
            </a:pPr>
            <a:r>
              <a:rPr lang="en-US" sz="31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Habakkuk 2:20</a:t>
            </a:r>
            <a:r>
              <a:rPr lang="en-US" sz="31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	The Lord is in His holy temple…</a:t>
            </a:r>
          </a:p>
          <a:p>
            <a:pPr marL="809625" lvl="1" indent="-352425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SzPct val="100000"/>
            </a:pPr>
            <a:r>
              <a:rPr lang="en-US" sz="31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Psalm 46:10</a:t>
            </a:r>
            <a:r>
              <a:rPr lang="en-US" sz="31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	Needed to exalt God</a:t>
            </a:r>
          </a:p>
          <a:p>
            <a:pPr marL="809625" lvl="1" indent="-352425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SzPct val="100000"/>
            </a:pPr>
            <a:r>
              <a:rPr lang="en-US" sz="31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Psalm 4:4</a:t>
            </a:r>
            <a:r>
              <a:rPr lang="en-US" sz="3100" b="1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	</a:t>
            </a:r>
            <a:r>
              <a:rPr lang="en-US" sz="31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	Needed to see responsibility</a:t>
            </a:r>
          </a:p>
          <a:p>
            <a:pPr marL="809625" lvl="1" indent="-352425">
              <a:spcBef>
                <a:spcPts val="0"/>
              </a:spcBef>
              <a:spcAft>
                <a:spcPts val="900"/>
              </a:spcAft>
              <a:buClr>
                <a:schemeClr val="bg1"/>
              </a:buClr>
              <a:buSzPct val="100000"/>
            </a:pPr>
            <a:r>
              <a:rPr lang="en-US" sz="31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Luke 10:38-42</a:t>
            </a:r>
            <a:r>
              <a:rPr lang="en-US" sz="31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	Example: Mary -vs- Martha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</a:pPr>
            <a:r>
              <a:rPr lang="en-US" sz="35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Are we distracted by things of this life?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FFFF00"/>
              </a:buClr>
              <a:buSzPct val="100000"/>
            </a:pPr>
            <a:r>
              <a:rPr lang="en-US" sz="3500" dirty="0">
                <a:solidFill>
                  <a:srgbClr val="FF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It is a mistake to get so busy that we have no time to meditate on God &amp; His word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219200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To Listen, We Must “Stand Still”</a:t>
            </a:r>
          </a:p>
        </p:txBody>
      </p:sp>
    </p:spTree>
    <p:extLst>
      <p:ext uri="{BB962C8B-B14F-4D97-AF65-F5344CB8AC3E}">
        <p14:creationId xmlns:p14="http://schemas.microsoft.com/office/powerpoint/2010/main" val="88614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 anchor="t">
            <a:norm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We never appreciate the words of God until we consider His works &amp; power</a:t>
            </a:r>
          </a:p>
          <a:p>
            <a:pPr marL="809625" lvl="1" indent="-352425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SzPct val="100000"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Psalm 8:3-4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	Makes man see God’s grace</a:t>
            </a:r>
          </a:p>
          <a:p>
            <a:pPr marL="809625" lvl="1" indent="-352425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SzPct val="100000"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Psalm 19:1-14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	Considering work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itchFamily="2" charset="2"/>
              </a:rPr>
              <a:t> 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itchFamily="2" charset="2"/>
              </a:rPr>
              <a:t>Word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itchFamily="2" charset="2"/>
              </a:rPr>
              <a:t>(</a:t>
            </a:r>
            <a:r>
              <a:rPr lang="en-US" sz="30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itchFamily="2" charset="2"/>
              </a:rPr>
              <a:t>v.7f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sym typeface="Wingdings" pitchFamily="2" charset="2"/>
              </a:rPr>
              <a:t>)</a:t>
            </a:r>
          </a:p>
          <a:p>
            <a:pPr marL="809625" lvl="1" indent="-352425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SzPct val="100000"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Psalm 111:1-10</a:t>
            </a:r>
            <a:r>
              <a:rPr lang="en-US" sz="32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	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Leads man to praise God</a:t>
            </a:r>
          </a:p>
          <a:p>
            <a:pPr marL="809625" lvl="1" indent="-352425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SzPct val="100000"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Psalm 40:1-5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	God’s works to us numerous</a:t>
            </a:r>
          </a:p>
          <a:p>
            <a:pPr marL="809625" lvl="1" indent="-352425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SzPct val="100000"/>
            </a:pPr>
            <a:r>
              <a:rPr lang="en-US" sz="3200" b="1" i="1" dirty="0">
                <a:solidFill>
                  <a:srgbClr val="FFFF66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Revelation 15:3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	To be praised eternally  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  <a:buSzPct val="100000"/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How often do we truly consider His work?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14400"/>
          </a:xfrm>
        </p:spPr>
        <p:txBody>
          <a:bodyPr anchor="ctr">
            <a:normAutofit/>
          </a:bodyPr>
          <a:lstStyle/>
          <a:p>
            <a:pPr algn="ctr"/>
            <a:r>
              <a:rPr lang="en-US" sz="4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Listen: Must Consider God’s Work</a:t>
            </a:r>
          </a:p>
        </p:txBody>
      </p:sp>
    </p:spTree>
    <p:extLst>
      <p:ext uri="{BB962C8B-B14F-4D97-AF65-F5344CB8AC3E}">
        <p14:creationId xmlns:p14="http://schemas.microsoft.com/office/powerpoint/2010/main" val="317127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382</Words>
  <Application>Microsoft Macintosh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Listening to Learn</vt:lpstr>
      <vt:lpstr>Context of the Statement</vt:lpstr>
      <vt:lpstr>Learning to Listen</vt:lpstr>
      <vt:lpstr>Listen to Right Source – God’s Will</vt:lpstr>
      <vt:lpstr>To Listen, We Must “Stand Still”</vt:lpstr>
      <vt:lpstr>Listen: Must Consider God’s Work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47</cp:revision>
  <dcterms:created xsi:type="dcterms:W3CDTF">2017-02-11T14:18:26Z</dcterms:created>
  <dcterms:modified xsi:type="dcterms:W3CDTF">2022-01-09T13:09:37Z</dcterms:modified>
</cp:coreProperties>
</file>