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598" r:id="rId3"/>
    <p:sldId id="593" r:id="rId4"/>
    <p:sldId id="589" r:id="rId5"/>
    <p:sldId id="590" r:id="rId6"/>
    <p:sldId id="588" r:id="rId7"/>
    <p:sldId id="591" r:id="rId8"/>
    <p:sldId id="592" r:id="rId9"/>
    <p:sldId id="337" r:id="rId10"/>
    <p:sldId id="338" r:id="rId11"/>
    <p:sldId id="339" r:id="rId12"/>
    <p:sldId id="340" r:id="rId13"/>
    <p:sldId id="270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41651"/>
    <a:srgbClr val="FFFD78"/>
    <a:srgbClr val="000000"/>
    <a:srgbClr val="FF8AD8"/>
    <a:srgbClr val="76D6FF"/>
    <a:srgbClr val="00FDFF"/>
    <a:srgbClr val="73FEFF"/>
    <a:srgbClr val="FFFFFF"/>
    <a:srgbClr val="996633"/>
    <a:srgbClr val="573A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41"/>
    <p:restoredTop sz="96405"/>
  </p:normalViewPr>
  <p:slideViewPr>
    <p:cSldViewPr>
      <p:cViewPr varScale="1">
        <p:scale>
          <a:sx n="127" d="100"/>
          <a:sy n="127" d="100"/>
        </p:scale>
        <p:origin x="528" y="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901FED-B976-9743-946F-3B425A0561A6}" type="datetimeFigureOut">
              <a:rPr lang="en-US" smtClean="0"/>
              <a:t>1/25/22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92D049-94EE-434B-B067-5B0D2BBD900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0041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D32FA-52F2-4016-BB42-1F99F8F28128}" type="datetimeFigureOut">
              <a:rPr lang="en-US" smtClean="0"/>
              <a:t>1/25/22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4F365-D2D6-4158-91AD-588385D5C1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07666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D32FA-52F2-4016-BB42-1F99F8F28128}" type="datetimeFigureOut">
              <a:rPr lang="en-US" smtClean="0"/>
              <a:t>1/25/22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4F365-D2D6-4158-91AD-588385D5C1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5308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D32FA-52F2-4016-BB42-1F99F8F28128}" type="datetimeFigureOut">
              <a:rPr lang="en-US" smtClean="0"/>
              <a:t>1/25/22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4F365-D2D6-4158-91AD-588385D5C1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4748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D32FA-52F2-4016-BB42-1F99F8F28128}" type="datetimeFigureOut">
              <a:rPr lang="en-US" smtClean="0"/>
              <a:t>1/25/22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4F365-D2D6-4158-91AD-588385D5C1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16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D32FA-52F2-4016-BB42-1F99F8F28128}" type="datetimeFigureOut">
              <a:rPr lang="en-US" smtClean="0"/>
              <a:t>1/25/22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4F365-D2D6-4158-91AD-588385D5C1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0269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D32FA-52F2-4016-BB42-1F99F8F28128}" type="datetimeFigureOut">
              <a:rPr lang="en-US" smtClean="0"/>
              <a:t>1/25/22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4F365-D2D6-4158-91AD-588385D5C1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1677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D32FA-52F2-4016-BB42-1F99F8F28128}" type="datetimeFigureOut">
              <a:rPr lang="en-US" smtClean="0"/>
              <a:t>1/25/22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4F365-D2D6-4158-91AD-588385D5C1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3408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D32FA-52F2-4016-BB42-1F99F8F28128}" type="datetimeFigureOut">
              <a:rPr lang="en-US" smtClean="0"/>
              <a:t>1/25/22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4F365-D2D6-4158-91AD-588385D5C1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169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D32FA-52F2-4016-BB42-1F99F8F28128}" type="datetimeFigureOut">
              <a:rPr lang="en-US" smtClean="0"/>
              <a:t>1/25/22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4F365-D2D6-4158-91AD-588385D5C1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539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D32FA-52F2-4016-BB42-1F99F8F28128}" type="datetimeFigureOut">
              <a:rPr lang="en-US" smtClean="0"/>
              <a:t>1/25/22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4F365-D2D6-4158-91AD-588385D5C1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900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D32FA-52F2-4016-BB42-1F99F8F28128}" type="datetimeFigureOut">
              <a:rPr lang="en-US" smtClean="0"/>
              <a:t>1/25/22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4F365-D2D6-4158-91AD-588385D5C1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1721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5000">
              <a:schemeClr val="tx1"/>
            </a:gs>
            <a:gs pos="90000">
              <a:srgbClr val="573A1D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</a:defRPr>
            </a:lvl1pPr>
          </a:lstStyle>
          <a:p>
            <a:fld id="{155D32FA-52F2-4016-BB42-1F99F8F28128}" type="datetimeFigureOut">
              <a:rPr lang="en-US" smtClean="0"/>
              <a:pPr/>
              <a:t>1/25/22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</a:defRPr>
            </a:lvl1pPr>
          </a:lstStyle>
          <a:p>
            <a:fld id="{4B54F365-D2D6-4158-91AD-588385D5C18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1024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Times New Roman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26890" y="0"/>
            <a:ext cx="4617110" cy="3352800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Punishment on House of Eli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68800" y="4495800"/>
            <a:ext cx="4775200" cy="2209800"/>
          </a:xfrm>
        </p:spPr>
        <p:txBody>
          <a:bodyPr anchor="ctr">
            <a:normAutofit/>
          </a:bodyPr>
          <a:lstStyle/>
          <a:p>
            <a:r>
              <a:rPr lang="en-US" sz="4800" b="1" i="1" dirty="0">
                <a:solidFill>
                  <a:srgbClr val="FFFFFF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Lesson </a:t>
            </a:r>
            <a:r>
              <a:rPr lang="en-US" sz="4800" b="1" i="1" baseline="30000" dirty="0">
                <a:solidFill>
                  <a:srgbClr val="FFFFFF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#</a:t>
            </a:r>
            <a:r>
              <a:rPr lang="en-US" sz="2000" b="1" i="1" dirty="0">
                <a:solidFill>
                  <a:srgbClr val="FFFFFF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 </a:t>
            </a:r>
            <a:r>
              <a:rPr lang="en-US" sz="4800" b="1" i="1" dirty="0">
                <a:solidFill>
                  <a:srgbClr val="FFFFFF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17</a:t>
            </a:r>
          </a:p>
          <a:p>
            <a:endParaRPr lang="en-US" sz="1300" b="1" i="1" dirty="0">
              <a:solidFill>
                <a:srgbClr val="FFFFFF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4600" b="1" dirty="0">
                <a:solidFill>
                  <a:srgbClr val="FFFD78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1</a:t>
            </a:r>
            <a:r>
              <a:rPr lang="en-US" sz="4600" b="1" baseline="30000" dirty="0">
                <a:solidFill>
                  <a:srgbClr val="FFFD78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st</a:t>
            </a:r>
            <a:r>
              <a:rPr lang="en-US" sz="4600" b="1" dirty="0">
                <a:solidFill>
                  <a:srgbClr val="FFFD78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 Samuel 3 - 5</a:t>
            </a:r>
          </a:p>
        </p:txBody>
      </p:sp>
      <p:pic>
        <p:nvPicPr>
          <p:cNvPr id="6" name="Picture 2" descr="Old Testament Lessons Vol. 3 - Joshua - 1 Samuel">
            <a:extLst>
              <a:ext uri="{FF2B5EF4-FFF2-40B4-BE49-F238E27FC236}">
                <a16:creationId xmlns:a16="http://schemas.microsoft.com/office/drawing/2014/main" id="{C180C912-67CA-194A-9A14-8F517D4A13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00" r="16400"/>
          <a:stretch/>
        </p:blipFill>
        <p:spPr bwMode="auto">
          <a:xfrm>
            <a:off x="152400" y="152400"/>
            <a:ext cx="4374490" cy="6509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26638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511978E-2A85-1944-93CF-96A73D5B9D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"/>
            <a:ext cx="8883248" cy="50292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0FB675F-459E-1644-9BAB-B53DC5879A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715504"/>
            <a:ext cx="8883248" cy="2142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1542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5ED05DB-EFE1-D84A-8588-19FAECE8C2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8720"/>
            <a:ext cx="9144000" cy="448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2371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0FDE4E9-DD9A-FA43-BC15-C9A4AE7F8B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9116"/>
            <a:ext cx="9144000" cy="6179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8507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4F72B9-8600-DF41-97BF-FE0FD12D40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219199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For Sunday </a:t>
            </a:r>
            <a:r>
              <a:rPr lang="en-US" sz="4800" b="1" i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(January 30, 2022)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A2B1E6A-40B9-2F4D-B38C-9A6EF16188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91000" y="2286000"/>
            <a:ext cx="4953000" cy="2590800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Lessons </a:t>
            </a:r>
            <a:r>
              <a:rPr lang="en-US" sz="5400" b="1" baseline="30000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#</a:t>
            </a:r>
            <a:r>
              <a:rPr lang="en-US" sz="5400" b="1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 18 </a:t>
            </a:r>
          </a:p>
          <a:p>
            <a:endParaRPr lang="en-US" sz="2000" dirty="0">
              <a:solidFill>
                <a:srgbClr val="FFFD78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endParaRPr>
          </a:p>
          <a:p>
            <a:endParaRPr lang="en-US" sz="2000" dirty="0">
              <a:solidFill>
                <a:srgbClr val="FFFD78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endParaRPr>
          </a:p>
          <a:p>
            <a:r>
              <a:rPr lang="en-US" sz="4800" b="1" i="1" dirty="0">
                <a:solidFill>
                  <a:srgbClr val="FFFD78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1</a:t>
            </a:r>
            <a:r>
              <a:rPr lang="en-US" sz="4800" b="1" i="1" baseline="30000" dirty="0">
                <a:solidFill>
                  <a:srgbClr val="FFFD78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st</a:t>
            </a:r>
            <a:r>
              <a:rPr lang="en-US" sz="4800" b="1" i="1" dirty="0">
                <a:solidFill>
                  <a:srgbClr val="FFFD78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 Samuel 6 - 8</a:t>
            </a:r>
          </a:p>
        </p:txBody>
      </p:sp>
      <p:pic>
        <p:nvPicPr>
          <p:cNvPr id="1026" name="Picture 2" descr="Old Testament Lessons Vol. 3 - Joshua - 1 Samuel">
            <a:extLst>
              <a:ext uri="{FF2B5EF4-FFF2-40B4-BE49-F238E27FC236}">
                <a16:creationId xmlns:a16="http://schemas.microsoft.com/office/drawing/2014/main" id="{A19E9ABF-293C-A743-B638-AEE43006E5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00" r="16400"/>
          <a:stretch/>
        </p:blipFill>
        <p:spPr bwMode="auto">
          <a:xfrm>
            <a:off x="457200" y="1219199"/>
            <a:ext cx="3657600" cy="5442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51788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DC1EFB-5A93-4940-B114-AD063F5F78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>
                <a:solidFill>
                  <a:srgbClr val="C00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Timeline of Events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CFDDDD-04AB-F049-B1E5-17DBA463FE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50" y="1828799"/>
            <a:ext cx="9150350" cy="3198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1260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27AD27-0A5B-BA42-8943-2CFBBF8D04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7940" y="274638"/>
            <a:ext cx="4036060" cy="2849562"/>
          </a:xfrm>
        </p:spPr>
        <p:txBody>
          <a:bodyPr>
            <a:normAutofit/>
          </a:bodyPr>
          <a:lstStyle/>
          <a:p>
            <a:r>
              <a:rPr lang="en-US" sz="5000" b="1" dirty="0">
                <a:solidFill>
                  <a:srgbClr val="C00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Map of Israel &amp; Philistia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11E141-8277-804E-81BC-249374947D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07940" cy="6871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2186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A6CB2E-5310-4349-873D-34A37F4CE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9536" y="228600"/>
            <a:ext cx="5834464" cy="1828800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1 Samuel 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5039B4-437B-AD46-83D1-CDA1E320FEF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18"/>
          <a:stretch/>
        </p:blipFill>
        <p:spPr>
          <a:xfrm>
            <a:off x="7536" y="0"/>
            <a:ext cx="3294464" cy="245305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09D8098-4B7C-1D46-B6FF-C1C69F57C6F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36"/>
          <a:stretch/>
        </p:blipFill>
        <p:spPr>
          <a:xfrm>
            <a:off x="3302000" y="2781300"/>
            <a:ext cx="5834464" cy="40767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BBAA204-A4BD-684E-823F-3CC3014DEE9C}"/>
              </a:ext>
            </a:extLst>
          </p:cNvPr>
          <p:cNvSpPr txBox="1"/>
          <p:nvPr/>
        </p:nvSpPr>
        <p:spPr>
          <a:xfrm>
            <a:off x="7536" y="2667000"/>
            <a:ext cx="329446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baseline="300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19 </a:t>
            </a:r>
            <a:r>
              <a:rPr lang="en-US" sz="22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Samuel grew, and the Lord was with him and let none of his words fall to the ground. </a:t>
            </a:r>
            <a:r>
              <a:rPr lang="en-US" sz="2200" b="1" baseline="300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20 </a:t>
            </a:r>
            <a:r>
              <a:rPr lang="en-US" sz="22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all Israel from Dan to Beersheba knew that Samuel was established as a prophet of the Lord. </a:t>
            </a:r>
            <a:r>
              <a:rPr lang="en-US" sz="2200" b="1" baseline="300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21 </a:t>
            </a:r>
            <a:r>
              <a:rPr lang="en-US" sz="22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the Lord appeared again at Shiloh, for the Lord revealed himself to Samuel at Shiloh by the word of the Lord.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2624F78-D743-2344-9943-D80ECD637FC5}"/>
              </a:ext>
            </a:extLst>
          </p:cNvPr>
          <p:cNvSpPr/>
          <p:nvPr/>
        </p:nvSpPr>
        <p:spPr>
          <a:xfrm>
            <a:off x="8686800" y="0"/>
            <a:ext cx="457200" cy="4572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22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3478C76C-AE6F-A543-9CB3-6FCEB85D92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900" y="3543300"/>
            <a:ext cx="2451100" cy="33147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8A6CB2E-5310-4349-873D-34A37F4CE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1 Samuel 4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6659458-FEAE-A146-8E95-3245BE1F7AF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0"/>
          <a:stretch/>
        </p:blipFill>
        <p:spPr>
          <a:xfrm>
            <a:off x="-4188" y="1143000"/>
            <a:ext cx="3871197" cy="2438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7D336D7-DF30-A243-B7FF-8AD45F2C4F1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92"/>
          <a:stretch/>
        </p:blipFill>
        <p:spPr>
          <a:xfrm>
            <a:off x="685800" y="3581400"/>
            <a:ext cx="5242560" cy="32766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0823A0F-041E-3543-9597-3301DAFF6BD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0"/>
          <a:stretch/>
        </p:blipFill>
        <p:spPr>
          <a:xfrm>
            <a:off x="4572000" y="1143000"/>
            <a:ext cx="3962400" cy="2454274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A7F30439-E3AA-9447-8E81-20E2F569E2C2}"/>
              </a:ext>
            </a:extLst>
          </p:cNvPr>
          <p:cNvSpPr/>
          <p:nvPr/>
        </p:nvSpPr>
        <p:spPr>
          <a:xfrm>
            <a:off x="8686800" y="0"/>
            <a:ext cx="457200" cy="4572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246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A6CB2E-5310-4349-873D-34A37F4CE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1 Samuel 4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6DB7787-7EFF-0A41-AED7-76526F867B4A}"/>
              </a:ext>
            </a:extLst>
          </p:cNvPr>
          <p:cNvSpPr/>
          <p:nvPr/>
        </p:nvSpPr>
        <p:spPr>
          <a:xfrm>
            <a:off x="8686800" y="0"/>
            <a:ext cx="457200" cy="4572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6E7525B-FE67-1946-B792-B6CE6D0A81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6800"/>
            <a:ext cx="5562600" cy="368196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7C4A509-01EA-0247-BB6B-8135108E5A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4171950"/>
            <a:ext cx="3581400" cy="268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7576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BEBF0DCD-5C40-9D4B-BFF2-D072F45E4CD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1" t="4260" r="3000" b="2914"/>
          <a:stretch/>
        </p:blipFill>
        <p:spPr>
          <a:xfrm>
            <a:off x="4953000" y="914400"/>
            <a:ext cx="4202723" cy="302070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8A6CB2E-5310-4349-873D-34A37F4CE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1628" y="1"/>
            <a:ext cx="4712372" cy="914399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1 Samuel 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190016-9FB4-124B-BE53-336DFE88B3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4682682" cy="33528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9EF744D-8C55-DA42-819A-2BDAA79A22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9" y="3505200"/>
            <a:ext cx="5340745" cy="3352801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F7EDDA0B-0301-1748-AD76-96530B54BC0E}"/>
              </a:ext>
            </a:extLst>
          </p:cNvPr>
          <p:cNvSpPr/>
          <p:nvPr/>
        </p:nvSpPr>
        <p:spPr>
          <a:xfrm>
            <a:off x="8686800" y="0"/>
            <a:ext cx="457200" cy="4572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3615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A6CB2E-5310-4349-873D-34A37F4CE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199"/>
          </a:xfrm>
        </p:spPr>
        <p:txBody>
          <a:bodyPr>
            <a:noAutofit/>
          </a:bodyPr>
          <a:lstStyle/>
          <a:p>
            <a:r>
              <a:rPr lang="en-US" sz="6200" b="1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What Are Main Points?</a:t>
            </a:r>
          </a:p>
        </p:txBody>
      </p:sp>
    </p:spTree>
    <p:extLst>
      <p:ext uri="{BB962C8B-B14F-4D97-AF65-F5344CB8AC3E}">
        <p14:creationId xmlns:p14="http://schemas.microsoft.com/office/powerpoint/2010/main" val="37748245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BE61CC6-2FE8-3949-BC4A-C7751491F4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458"/>
            <a:ext cx="9144000" cy="6815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6568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81446</TotalTime>
  <Words>121</Words>
  <Application>Microsoft Macintosh PowerPoint</Application>
  <PresentationFormat>On-screen Show (4:3)</PresentationFormat>
  <Paragraphs>17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Times New Roman</vt:lpstr>
      <vt:lpstr>Office Theme</vt:lpstr>
      <vt:lpstr>Punishment on House of Eli</vt:lpstr>
      <vt:lpstr>Timeline of Events</vt:lpstr>
      <vt:lpstr>Map of Israel &amp; Philistia</vt:lpstr>
      <vt:lpstr>1 Samuel 3</vt:lpstr>
      <vt:lpstr>1 Samuel 4</vt:lpstr>
      <vt:lpstr>1 Samuel 4</vt:lpstr>
      <vt:lpstr>1 Samuel 5</vt:lpstr>
      <vt:lpstr>What Are Main Points?</vt:lpstr>
      <vt:lpstr>PowerPoint Presentation</vt:lpstr>
      <vt:lpstr>PowerPoint Presentation</vt:lpstr>
      <vt:lpstr>PowerPoint Presentation</vt:lpstr>
      <vt:lpstr>PowerPoint Presentation</vt:lpstr>
      <vt:lpstr>For Sunday (January 30, 2022)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Harry Osborne</dc:creator>
  <cp:keywords/>
  <dc:description/>
  <cp:lastModifiedBy>Harry Osborne</cp:lastModifiedBy>
  <cp:revision>61</cp:revision>
  <dcterms:created xsi:type="dcterms:W3CDTF">2011-06-04T16:53:07Z</dcterms:created>
  <dcterms:modified xsi:type="dcterms:W3CDTF">2022-01-26T18:02:17Z</dcterms:modified>
  <cp:category/>
</cp:coreProperties>
</file>