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73FE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8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0256-890E-AB47-9943-3A0E3C00EF77}" type="datetimeFigureOut">
              <a:rPr lang="en-US" smtClean="0"/>
              <a:t>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28DF1-6FEE-9D4F-9519-C427C66A3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0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28DF1-6FEE-9D4F-9519-C427C66A3D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28DF1-6FEE-9D4F-9519-C427C66A3D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Preeminence of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Colossians 2:8-15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5B85EA-F0C6-D94E-8F30-24A8CB8CA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004" y="2514600"/>
            <a:ext cx="5119992" cy="320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Colossians 2:8-15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85800"/>
            <a:ext cx="9067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Beware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cheat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empty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deceit, according to the tradition of men, according to the basic principles of the world, and not according to Christ.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 in Him dwells all the fullness of the Godhead bodily;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you are complete in Him, who is the head of all principality and power.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Him you were also circumcised with the circumcision made without hands, by putting off the body of the sins of the flesh, by the circumcision of Christ,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buried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baptism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raised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 through faith in the working of God, who raised Him from the dead.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you, being dead in your trespasses and the uncircumcision of your flesh, He has made alive together with Him, having forgiven you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trespasses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wiped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handwriting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that was against us, which was contrary to us. And He has taken it out of the way, having nailed it to the cross.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Having disarmed principalities and powers, He made a public spectacle of them, triumphing over them in it.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95499F-D401-4D42-94F7-FE2013439B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39" y="914400"/>
            <a:ext cx="9241278" cy="5943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0206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 Him Dwells All the Fulness of…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1:1-4, 14, 17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8:23-24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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 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8:56-58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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  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20:30-31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Spiritual Blessings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Ephesians 1:3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Colossians 1:9-11</a:t>
            </a:r>
            <a:endParaRPr lang="en-US" b="1" i="1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Forgiveness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Ephesians 1:7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Colossians 1:13-14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Revelation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Romans 1:16-17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Peter 1:22-25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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  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2 Peter 1:16-21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  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</a:t>
            </a:r>
            <a:r>
              <a:rPr lang="en-US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  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2 Timothy 3:16-17 </a:t>
            </a:r>
            <a:endParaRPr lang="en-US" b="1" i="1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Am I made full in Christ Jesus?</a:t>
            </a:r>
          </a:p>
        </p:txBody>
      </p:sp>
    </p:spTree>
    <p:extLst>
      <p:ext uri="{BB962C8B-B14F-4D97-AF65-F5344CB8AC3E}">
        <p14:creationId xmlns:p14="http://schemas.microsoft.com/office/powerpoint/2010/main" val="335156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280</Words>
  <Application>Microsoft Macintosh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The Preeminence of Christ</vt:lpstr>
      <vt:lpstr>Colossians 2:8-15</vt:lpstr>
      <vt:lpstr>In Him Dwells All the Fulness of…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5</cp:revision>
  <dcterms:created xsi:type="dcterms:W3CDTF">2017-02-11T14:18:26Z</dcterms:created>
  <dcterms:modified xsi:type="dcterms:W3CDTF">2022-01-30T13:02:47Z</dcterms:modified>
</cp:coreProperties>
</file>