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59" r:id="rId5"/>
    <p:sldId id="25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52A"/>
    <a:srgbClr val="66FFFF"/>
    <a:srgbClr val="FFFD78"/>
    <a:srgbClr val="73FEFF"/>
    <a:srgbClr val="091625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55"/>
    <p:restoredTop sz="93173" autoAdjust="0"/>
  </p:normalViewPr>
  <p:slideViewPr>
    <p:cSldViewPr>
      <p:cViewPr varScale="1">
        <p:scale>
          <a:sx n="120" d="100"/>
          <a:sy n="120" d="100"/>
        </p:scale>
        <p:origin x="9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C39BD-6617-474F-8401-1EDEB1D990DE}" type="datetimeFigureOut">
              <a:rPr lang="en-US" smtClean="0"/>
              <a:t>1/15/22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D4B0B-0CD7-3647-8BAC-DABAAB5CC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7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D4B0B-0CD7-3647-8BAC-DABAAB5CCF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23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D4B0B-0CD7-3647-8BAC-DABAAB5CCF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59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D4B0B-0CD7-3647-8BAC-DABAAB5CCF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D4B0B-0CD7-3647-8BAC-DABAAB5CCF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53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D4B0B-0CD7-3647-8BAC-DABAAB5CCF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74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9D4B0B-0CD7-3647-8BAC-DABAAB5CCF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7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chemeClr val="bg2">
                <a:lumMod val="25000"/>
              </a:schemeClr>
            </a:gs>
            <a:gs pos="67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">
              <a:srgbClr val="4A452A"/>
            </a:gs>
            <a:gs pos="67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8382000" cy="207962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Tell the Generation to Come…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78:1-8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2A01D0-F14C-E94C-AF99-CCB6AAE446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574" y="2057400"/>
            <a:ext cx="6038852" cy="367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299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Psalm 78:1-8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647959"/>
            <a:ext cx="9144000" cy="5133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Listen, my people, to my instruction;</a:t>
            </a:r>
          </a:p>
          <a:p>
            <a:pPr>
              <a:lnSpc>
                <a:spcPct val="110000"/>
              </a:lnSpc>
              <a:tabLst>
                <a:tab pos="4492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Incline your ears to the words of my mouth.</a:t>
            </a:r>
            <a:b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will open my mouth in a parable;</a:t>
            </a:r>
            <a:b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I will tell riddles of old,</a:t>
            </a:r>
            <a:b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Which we have heard and known,</a:t>
            </a:r>
            <a:b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And our fathers have told us.</a:t>
            </a:r>
            <a:b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will not conceal them from their children,</a:t>
            </a:r>
            <a:b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But we will tell the generation to come the praises of</a:t>
            </a:r>
          </a:p>
          <a:p>
            <a:pPr>
              <a:lnSpc>
                <a:spcPct val="110000"/>
              </a:lnSpc>
              <a:tabLst>
                <a:tab pos="449263" algn="l"/>
              </a:tabLst>
            </a:pP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the Lord,</a:t>
            </a:r>
            <a:b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9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His power and His wondrous works that He has done.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14400"/>
          </a:xfrm>
        </p:spPr>
        <p:txBody>
          <a:bodyPr>
            <a:normAutofit/>
          </a:bodyPr>
          <a:lstStyle/>
          <a:p>
            <a:r>
              <a:rPr lang="en-US" sz="3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Psalm 78:1-8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(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continued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733246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He established a testimony in Jacob,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And appointed a law in Israel,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Which He commanded our fathers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That they were to teach them to their children, </a:t>
            </a:r>
          </a:p>
          <a:p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that the generation to come would know, the children yet</a:t>
            </a:r>
          </a:p>
          <a:p>
            <a:pPr>
              <a:tabLst>
                <a:tab pos="449263" algn="l"/>
              </a:tabLst>
            </a:pP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to be born,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That they would arise and tell them to their children,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 that they would put their confidence in God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And not forget the works of God,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But comply with His commandments,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 not be like their fathers,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 stubborn and rebellious generation,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A generation that did not prepare its heart</a:t>
            </a:r>
            <a:b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And whose spirit was not faithful to God. </a:t>
            </a:r>
          </a:p>
        </p:txBody>
      </p:sp>
    </p:spTree>
    <p:extLst>
      <p:ext uri="{BB962C8B-B14F-4D97-AF65-F5344CB8AC3E}">
        <p14:creationId xmlns:p14="http://schemas.microsoft.com/office/powerpoint/2010/main" val="212540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DDC2A0-805B-3341-B697-FE8F48DF3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Background of Psalm 78</a:t>
            </a:r>
            <a:endParaRPr lang="en-US" altLang="en-US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57847EA-CE2E-A741-8D1F-CC971EEE0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562600"/>
          </a:xfrm>
        </p:spPr>
        <p:txBody>
          <a:bodyPr>
            <a:normAutofit/>
          </a:bodyPr>
          <a:lstStyle/>
          <a:p>
            <a:pPr marL="225425" indent="-225425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sz="3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recounts history of generation delivered from Egyptian bondage</a:t>
            </a:r>
          </a:p>
          <a:p>
            <a:pPr marL="225425" indent="-225425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sz="3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had seen the power of God in plagues brought on Egypt</a:t>
            </a:r>
          </a:p>
          <a:p>
            <a:pPr marL="225425" indent="-225425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sz="3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had walked through the Red Sea</a:t>
            </a:r>
          </a:p>
          <a:p>
            <a:pPr marL="225425" indent="-225425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sz="3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were provided for by God in the wilderness</a:t>
            </a:r>
          </a:p>
          <a:p>
            <a:pPr marL="225425" indent="-225425"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altLang="en-US" sz="3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Yet they were repeatedly disobedient and ultimately rejected by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Problem with Wilderness Generation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2202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were a 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stubborn and rebellious generation</a:t>
            </a:r>
            <a:endParaRPr lang="en-US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Isaiah 30:1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Acts 7:51-53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2 Timothy 3:1-5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did not prepare their hearts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Psalm 78:36-37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Deuteronomy 6:4-7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Acts 8:21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Their spirit was not faithful to God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James 1:6-8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1 Peter 5:6-10</a:t>
            </a:r>
            <a:endParaRPr lang="en-US" b="1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9906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Application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: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Changes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for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New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Generation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220200" cy="5943600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Old Testament given to teach &amp; admonish us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73FEFF"/>
              </a:buClr>
            </a:pPr>
            <a:r>
              <a:rPr lang="en-US" b="1" i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Romans 15:4; 1 Corinthians 10:1-10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What was to be different about the new generation?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Older were to teach the law to the younger generation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People were to put their confidence in God &amp; His power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They were to obey God even as commanded in the law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Prepare their hearts &amp; spirits to be faithful to God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Learning lessons from modern departures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Institutionalism (Centralization &amp; Social Gospel)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New Unity Movement &amp; Broader Fellowship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Immorality </a:t>
            </a:r>
            <a:r>
              <a:rPr lang="en-US" sz="26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(Divorce &amp; Remarriage, Immodesty, Use of Alcohol</a:t>
            </a:r>
            <a:r>
              <a:rPr lang="en-US" sz="17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…</a:t>
            </a:r>
            <a:r>
              <a:rPr lang="en-US" sz="2600" dirty="0">
                <a:solidFill>
                  <a:srgbClr val="66FF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)</a:t>
            </a:r>
            <a:endParaRPr lang="en-US" sz="2600" dirty="0">
              <a:solidFill>
                <a:srgbClr val="FFFF00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409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452</Words>
  <Application>Microsoft Macintosh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Tell the Generation to Come…</vt:lpstr>
      <vt:lpstr>Psalm 78:1-8</vt:lpstr>
      <vt:lpstr>Psalm 78:1-8 (continued)</vt:lpstr>
      <vt:lpstr>Background of Psalm 78</vt:lpstr>
      <vt:lpstr>Problem with Wilderness Generation</vt:lpstr>
      <vt:lpstr>Application: Changes for New Generation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10</cp:revision>
  <dcterms:created xsi:type="dcterms:W3CDTF">2017-02-11T14:18:26Z</dcterms:created>
  <dcterms:modified xsi:type="dcterms:W3CDTF">2022-01-16T13:04:46Z</dcterms:modified>
</cp:coreProperties>
</file>