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593" r:id="rId3"/>
    <p:sldId id="608" r:id="rId4"/>
    <p:sldId id="589" r:id="rId5"/>
    <p:sldId id="604" r:id="rId6"/>
    <p:sldId id="599" r:id="rId7"/>
    <p:sldId id="601" r:id="rId8"/>
    <p:sldId id="609" r:id="rId9"/>
    <p:sldId id="598" r:id="rId10"/>
    <p:sldId id="600" r:id="rId11"/>
    <p:sldId id="592" r:id="rId12"/>
    <p:sldId id="337" r:id="rId13"/>
    <p:sldId id="602" r:id="rId14"/>
    <p:sldId id="603" r:id="rId15"/>
    <p:sldId id="338" r:id="rId16"/>
    <p:sldId id="270"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D78"/>
    <a:srgbClr val="941651"/>
    <a:srgbClr val="000000"/>
    <a:srgbClr val="FF8AD8"/>
    <a:srgbClr val="76D6FF"/>
    <a:srgbClr val="00FDFF"/>
    <a:srgbClr val="73FEFF"/>
    <a:srgbClr val="FFFFFF"/>
    <a:srgbClr val="996633"/>
    <a:srgbClr val="573A1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241"/>
    <p:restoredTop sz="96405"/>
  </p:normalViewPr>
  <p:slideViewPr>
    <p:cSldViewPr>
      <p:cViewPr varScale="1">
        <p:scale>
          <a:sx n="127" d="100"/>
          <a:sy n="127" d="100"/>
        </p:scale>
        <p:origin x="528" y="17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901FED-B976-9743-946F-3B425A0561A6}" type="datetimeFigureOut">
              <a:rPr lang="en-US" smtClean="0"/>
              <a:t>2/9/22</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92D049-94EE-434B-B067-5B0D2BBD9009}" type="slidenum">
              <a:rPr lang="en-US" smtClean="0"/>
              <a:t>‹#›</a:t>
            </a:fld>
            <a:endParaRPr lang="en-US" dirty="0"/>
          </a:p>
        </p:txBody>
      </p:sp>
    </p:spTree>
    <p:extLst>
      <p:ext uri="{BB962C8B-B14F-4D97-AF65-F5344CB8AC3E}">
        <p14:creationId xmlns:p14="http://schemas.microsoft.com/office/powerpoint/2010/main" val="20400415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55D32FA-52F2-4016-BB42-1F99F8F28128}" type="datetimeFigureOut">
              <a:rPr lang="en-US" smtClean="0"/>
              <a:t>2/9/22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B54F365-D2D6-4158-91AD-588385D5C18E}" type="slidenum">
              <a:rPr lang="en-US" smtClean="0"/>
              <a:t>‹#›</a:t>
            </a:fld>
            <a:endParaRPr lang="en-US" dirty="0"/>
          </a:p>
        </p:txBody>
      </p:sp>
    </p:spTree>
    <p:extLst>
      <p:ext uri="{BB962C8B-B14F-4D97-AF65-F5344CB8AC3E}">
        <p14:creationId xmlns:p14="http://schemas.microsoft.com/office/powerpoint/2010/main" val="12307666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55D32FA-52F2-4016-BB42-1F99F8F28128}" type="datetimeFigureOut">
              <a:rPr lang="en-US" smtClean="0"/>
              <a:t>2/9/22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B54F365-D2D6-4158-91AD-588385D5C18E}" type="slidenum">
              <a:rPr lang="en-US" smtClean="0"/>
              <a:t>‹#›</a:t>
            </a:fld>
            <a:endParaRPr lang="en-US" dirty="0"/>
          </a:p>
        </p:txBody>
      </p:sp>
    </p:spTree>
    <p:extLst>
      <p:ext uri="{BB962C8B-B14F-4D97-AF65-F5344CB8AC3E}">
        <p14:creationId xmlns:p14="http://schemas.microsoft.com/office/powerpoint/2010/main" val="40485308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55D32FA-52F2-4016-BB42-1F99F8F28128}" type="datetimeFigureOut">
              <a:rPr lang="en-US" smtClean="0"/>
              <a:t>2/9/22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B54F365-D2D6-4158-91AD-588385D5C18E}" type="slidenum">
              <a:rPr lang="en-US" smtClean="0"/>
              <a:t>‹#›</a:t>
            </a:fld>
            <a:endParaRPr lang="en-US" dirty="0"/>
          </a:p>
        </p:txBody>
      </p:sp>
    </p:spTree>
    <p:extLst>
      <p:ext uri="{BB962C8B-B14F-4D97-AF65-F5344CB8AC3E}">
        <p14:creationId xmlns:p14="http://schemas.microsoft.com/office/powerpoint/2010/main" val="29547482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55D32FA-52F2-4016-BB42-1F99F8F28128}" type="datetimeFigureOut">
              <a:rPr lang="en-US" smtClean="0"/>
              <a:t>2/9/22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B54F365-D2D6-4158-91AD-588385D5C18E}" type="slidenum">
              <a:rPr lang="en-US" smtClean="0"/>
              <a:t>‹#›</a:t>
            </a:fld>
            <a:endParaRPr lang="en-US" dirty="0"/>
          </a:p>
        </p:txBody>
      </p:sp>
    </p:spTree>
    <p:extLst>
      <p:ext uri="{BB962C8B-B14F-4D97-AF65-F5344CB8AC3E}">
        <p14:creationId xmlns:p14="http://schemas.microsoft.com/office/powerpoint/2010/main" val="490161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55D32FA-52F2-4016-BB42-1F99F8F28128}" type="datetimeFigureOut">
              <a:rPr lang="en-US" smtClean="0"/>
              <a:t>2/9/22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B54F365-D2D6-4158-91AD-588385D5C18E}" type="slidenum">
              <a:rPr lang="en-US" smtClean="0"/>
              <a:t>‹#›</a:t>
            </a:fld>
            <a:endParaRPr lang="en-US" dirty="0"/>
          </a:p>
        </p:txBody>
      </p:sp>
    </p:spTree>
    <p:extLst>
      <p:ext uri="{BB962C8B-B14F-4D97-AF65-F5344CB8AC3E}">
        <p14:creationId xmlns:p14="http://schemas.microsoft.com/office/powerpoint/2010/main" val="5602699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55D32FA-52F2-4016-BB42-1F99F8F28128}" type="datetimeFigureOut">
              <a:rPr lang="en-US" smtClean="0"/>
              <a:t>2/9/22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B54F365-D2D6-4158-91AD-588385D5C18E}" type="slidenum">
              <a:rPr lang="en-US" smtClean="0"/>
              <a:t>‹#›</a:t>
            </a:fld>
            <a:endParaRPr lang="en-US" dirty="0"/>
          </a:p>
        </p:txBody>
      </p:sp>
    </p:spTree>
    <p:extLst>
      <p:ext uri="{BB962C8B-B14F-4D97-AF65-F5344CB8AC3E}">
        <p14:creationId xmlns:p14="http://schemas.microsoft.com/office/powerpoint/2010/main" val="36516779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55D32FA-52F2-4016-BB42-1F99F8F28128}" type="datetimeFigureOut">
              <a:rPr lang="en-US" smtClean="0"/>
              <a:t>2/9/22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B54F365-D2D6-4158-91AD-588385D5C18E}" type="slidenum">
              <a:rPr lang="en-US" smtClean="0"/>
              <a:t>‹#›</a:t>
            </a:fld>
            <a:endParaRPr lang="en-US" dirty="0"/>
          </a:p>
        </p:txBody>
      </p:sp>
    </p:spTree>
    <p:extLst>
      <p:ext uri="{BB962C8B-B14F-4D97-AF65-F5344CB8AC3E}">
        <p14:creationId xmlns:p14="http://schemas.microsoft.com/office/powerpoint/2010/main" val="28934084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55D32FA-52F2-4016-BB42-1F99F8F28128}" type="datetimeFigureOut">
              <a:rPr lang="en-US" smtClean="0"/>
              <a:t>2/9/22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B54F365-D2D6-4158-91AD-588385D5C18E}" type="slidenum">
              <a:rPr lang="en-US" smtClean="0"/>
              <a:t>‹#›</a:t>
            </a:fld>
            <a:endParaRPr lang="en-US" dirty="0"/>
          </a:p>
        </p:txBody>
      </p:sp>
    </p:spTree>
    <p:extLst>
      <p:ext uri="{BB962C8B-B14F-4D97-AF65-F5344CB8AC3E}">
        <p14:creationId xmlns:p14="http://schemas.microsoft.com/office/powerpoint/2010/main" val="27851690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5D32FA-52F2-4016-BB42-1F99F8F28128}" type="datetimeFigureOut">
              <a:rPr lang="en-US" smtClean="0"/>
              <a:t>2/9/22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B54F365-D2D6-4158-91AD-588385D5C18E}" type="slidenum">
              <a:rPr lang="en-US" smtClean="0"/>
              <a:t>‹#›</a:t>
            </a:fld>
            <a:endParaRPr lang="en-US" dirty="0"/>
          </a:p>
        </p:txBody>
      </p:sp>
    </p:spTree>
    <p:extLst>
      <p:ext uri="{BB962C8B-B14F-4D97-AF65-F5344CB8AC3E}">
        <p14:creationId xmlns:p14="http://schemas.microsoft.com/office/powerpoint/2010/main" val="3395393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55D32FA-52F2-4016-BB42-1F99F8F28128}" type="datetimeFigureOut">
              <a:rPr lang="en-US" smtClean="0"/>
              <a:t>2/9/22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B54F365-D2D6-4158-91AD-588385D5C18E}" type="slidenum">
              <a:rPr lang="en-US" smtClean="0"/>
              <a:t>‹#›</a:t>
            </a:fld>
            <a:endParaRPr lang="en-US" dirty="0"/>
          </a:p>
        </p:txBody>
      </p:sp>
    </p:spTree>
    <p:extLst>
      <p:ext uri="{BB962C8B-B14F-4D97-AF65-F5344CB8AC3E}">
        <p14:creationId xmlns:p14="http://schemas.microsoft.com/office/powerpoint/2010/main" val="36009001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55D32FA-52F2-4016-BB42-1F99F8F28128}" type="datetimeFigureOut">
              <a:rPr lang="en-US" smtClean="0"/>
              <a:t>2/9/22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B54F365-D2D6-4158-91AD-588385D5C18E}" type="slidenum">
              <a:rPr lang="en-US" smtClean="0"/>
              <a:t>‹#›</a:t>
            </a:fld>
            <a:endParaRPr lang="en-US" dirty="0"/>
          </a:p>
        </p:txBody>
      </p:sp>
    </p:spTree>
    <p:extLst>
      <p:ext uri="{BB962C8B-B14F-4D97-AF65-F5344CB8AC3E}">
        <p14:creationId xmlns:p14="http://schemas.microsoft.com/office/powerpoint/2010/main" val="9817215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25000">
              <a:schemeClr val="tx1"/>
            </a:gs>
            <a:gs pos="90000">
              <a:srgbClr val="573A1D"/>
            </a:gs>
          </a:gsLst>
          <a:lin ang="162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Times New Roman" pitchFamily="18" charset="0"/>
              </a:defRPr>
            </a:lvl1pPr>
          </a:lstStyle>
          <a:p>
            <a:fld id="{155D32FA-52F2-4016-BB42-1F99F8F28128}" type="datetimeFigureOut">
              <a:rPr lang="en-US" smtClean="0"/>
              <a:pPr/>
              <a:t>2/9/22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Times New Roman" pitchFamily="18" charset="0"/>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Times New Roman" pitchFamily="18" charset="0"/>
              </a:defRPr>
            </a:lvl1pPr>
          </a:lstStyle>
          <a:p>
            <a:fld id="{4B54F365-D2D6-4158-91AD-588385D5C18E}" type="slidenum">
              <a:rPr lang="en-US" smtClean="0"/>
              <a:pPr/>
              <a:t>‹#›</a:t>
            </a:fld>
            <a:endParaRPr lang="en-US" dirty="0"/>
          </a:p>
        </p:txBody>
      </p:sp>
    </p:spTree>
    <p:extLst>
      <p:ext uri="{BB962C8B-B14F-4D97-AF65-F5344CB8AC3E}">
        <p14:creationId xmlns:p14="http://schemas.microsoft.com/office/powerpoint/2010/main" val="30310244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Times New Roman" pitchFamily="18"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Times New Roman" pitchFamily="18"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imes New Roman" pitchFamily="18"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imes New Roman" pitchFamily="18"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imes New Roman" pitchFamily="18"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imes New Roman"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6.xml"/><Relationship Id="rId5" Type="http://schemas.openxmlformats.org/officeDocument/2006/relationships/image" Target="../media/image30.jpeg"/><Relationship Id="rId4" Type="http://schemas.openxmlformats.org/officeDocument/2006/relationships/image" Target="../media/image29.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6.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6.xml"/><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image" Target="../media/image14.jpeg"/><Relationship Id="rId1" Type="http://schemas.openxmlformats.org/officeDocument/2006/relationships/slideLayout" Target="../slideLayouts/slideLayout6.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6.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26890" y="0"/>
            <a:ext cx="4617110" cy="3352800"/>
          </a:xfrm>
        </p:spPr>
        <p:txBody>
          <a:bodyPr>
            <a:normAutofit/>
          </a:bodyPr>
          <a:lstStyle/>
          <a:p>
            <a:r>
              <a:rPr lang="en-US" sz="5400" b="1" dirty="0">
                <a:solidFill>
                  <a:srgbClr val="FFFF00"/>
                </a:solidFill>
                <a:effectLst>
                  <a:outerShdw blurRad="50800" dist="50800" dir="5400000" algn="ctr" rotWithShape="0">
                    <a:schemeClr val="tx1"/>
                  </a:outerShdw>
                </a:effectLst>
              </a:rPr>
              <a:t>Anointing &amp; Early Days of David</a:t>
            </a:r>
          </a:p>
        </p:txBody>
      </p:sp>
      <p:sp>
        <p:nvSpPr>
          <p:cNvPr id="3" name="Subtitle 2"/>
          <p:cNvSpPr>
            <a:spLocks noGrp="1"/>
          </p:cNvSpPr>
          <p:nvPr>
            <p:ph type="subTitle" idx="1"/>
          </p:nvPr>
        </p:nvSpPr>
        <p:spPr>
          <a:xfrm>
            <a:off x="4368800" y="4495800"/>
            <a:ext cx="4775200" cy="2209800"/>
          </a:xfrm>
        </p:spPr>
        <p:txBody>
          <a:bodyPr anchor="ctr">
            <a:normAutofit fontScale="92500"/>
          </a:bodyPr>
          <a:lstStyle/>
          <a:p>
            <a:r>
              <a:rPr lang="en-US" sz="4800" b="1" i="1" dirty="0">
                <a:solidFill>
                  <a:srgbClr val="FFFFFF"/>
                </a:solidFill>
                <a:effectLst>
                  <a:outerShdw blurRad="50800" dist="50800" dir="5400000" algn="ctr" rotWithShape="0">
                    <a:schemeClr val="tx1"/>
                  </a:outerShdw>
                </a:effectLst>
              </a:rPr>
              <a:t>Lesson </a:t>
            </a:r>
            <a:r>
              <a:rPr lang="en-US" sz="4800" b="1" i="1" baseline="30000" dirty="0">
                <a:solidFill>
                  <a:srgbClr val="FFFFFF"/>
                </a:solidFill>
                <a:effectLst>
                  <a:outerShdw blurRad="50800" dist="50800" dir="5400000" algn="ctr" rotWithShape="0">
                    <a:schemeClr val="tx1"/>
                  </a:outerShdw>
                </a:effectLst>
              </a:rPr>
              <a:t>#</a:t>
            </a:r>
            <a:r>
              <a:rPr lang="en-US" sz="2000" b="1" i="1" dirty="0">
                <a:solidFill>
                  <a:srgbClr val="FFFFFF"/>
                </a:solidFill>
                <a:effectLst>
                  <a:outerShdw blurRad="50800" dist="50800" dir="5400000" algn="ctr" rotWithShape="0">
                    <a:schemeClr val="tx1"/>
                  </a:outerShdw>
                </a:effectLst>
              </a:rPr>
              <a:t> </a:t>
            </a:r>
            <a:r>
              <a:rPr lang="en-US" sz="4800" b="1" i="1" dirty="0">
                <a:solidFill>
                  <a:srgbClr val="FFFFFF"/>
                </a:solidFill>
                <a:effectLst>
                  <a:outerShdw blurRad="50800" dist="50800" dir="5400000" algn="ctr" rotWithShape="0">
                    <a:schemeClr val="tx1"/>
                  </a:outerShdw>
                </a:effectLst>
              </a:rPr>
              <a:t>21</a:t>
            </a:r>
          </a:p>
          <a:p>
            <a:endParaRPr lang="en-US" sz="1300" b="1" i="1" dirty="0">
              <a:solidFill>
                <a:srgbClr val="FFFFFF"/>
              </a:solidFill>
              <a:effectLst>
                <a:outerShdw blurRad="50800" dist="50800" dir="5400000" algn="ctr" rotWithShape="0">
                  <a:schemeClr val="tx1"/>
                </a:outerShdw>
              </a:effectLst>
            </a:endParaRPr>
          </a:p>
          <a:p>
            <a:pPr>
              <a:lnSpc>
                <a:spcPct val="120000"/>
              </a:lnSpc>
              <a:spcBef>
                <a:spcPts val="0"/>
              </a:spcBef>
            </a:pPr>
            <a:r>
              <a:rPr lang="en-US" sz="4300" b="1" dirty="0">
                <a:solidFill>
                  <a:srgbClr val="FFFD78"/>
                </a:solidFill>
                <a:effectLst>
                  <a:outerShdw blurRad="50800" dist="50800" dir="5400000" algn="ctr" rotWithShape="0">
                    <a:schemeClr val="tx1"/>
                  </a:outerShdw>
                </a:effectLst>
              </a:rPr>
              <a:t>1</a:t>
            </a:r>
            <a:r>
              <a:rPr lang="en-US" sz="4300" b="1" baseline="30000" dirty="0">
                <a:solidFill>
                  <a:srgbClr val="FFFD78"/>
                </a:solidFill>
                <a:effectLst>
                  <a:outerShdw blurRad="50800" dist="50800" dir="5400000" algn="ctr" rotWithShape="0">
                    <a:schemeClr val="tx1"/>
                  </a:outerShdw>
                </a:effectLst>
              </a:rPr>
              <a:t>st</a:t>
            </a:r>
            <a:r>
              <a:rPr lang="en-US" sz="4300" b="1" dirty="0">
                <a:solidFill>
                  <a:srgbClr val="FFFD78"/>
                </a:solidFill>
                <a:effectLst>
                  <a:outerShdw blurRad="50800" dist="50800" dir="5400000" algn="ctr" rotWithShape="0">
                    <a:schemeClr val="tx1"/>
                  </a:outerShdw>
                </a:effectLst>
              </a:rPr>
              <a:t> Samuel 16 – 18:16</a:t>
            </a:r>
          </a:p>
        </p:txBody>
      </p:sp>
      <p:pic>
        <p:nvPicPr>
          <p:cNvPr id="6" name="Picture 2" descr="Old Testament Lessons Vol. 3 - Joshua - 1 Samuel">
            <a:extLst>
              <a:ext uri="{FF2B5EF4-FFF2-40B4-BE49-F238E27FC236}">
                <a16:creationId xmlns:a16="http://schemas.microsoft.com/office/drawing/2014/main" id="{C180C912-67CA-194A-9A14-8F517D4A139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6400" r="16400"/>
          <a:stretch/>
        </p:blipFill>
        <p:spPr bwMode="auto">
          <a:xfrm>
            <a:off x="0" y="152400"/>
            <a:ext cx="4374490" cy="65096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26638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A6CB2E-5310-4349-873D-34A37F4CE7B3}"/>
              </a:ext>
            </a:extLst>
          </p:cNvPr>
          <p:cNvSpPr>
            <a:spLocks noGrp="1"/>
          </p:cNvSpPr>
          <p:nvPr>
            <p:ph type="title"/>
          </p:nvPr>
        </p:nvSpPr>
        <p:spPr>
          <a:xfrm>
            <a:off x="3446492" y="0"/>
            <a:ext cx="5697508" cy="990600"/>
          </a:xfrm>
        </p:spPr>
        <p:txBody>
          <a:bodyPr>
            <a:normAutofit/>
          </a:bodyPr>
          <a:lstStyle/>
          <a:p>
            <a:r>
              <a:rPr lang="en-US" sz="5400" b="1" dirty="0">
                <a:solidFill>
                  <a:srgbClr val="FFFF00"/>
                </a:solidFill>
                <a:effectLst>
                  <a:outerShdw blurRad="50800" dist="50800" dir="5400000" algn="ctr" rotWithShape="0">
                    <a:schemeClr val="tx1"/>
                  </a:outerShdw>
                </a:effectLst>
              </a:rPr>
              <a:t>1 Samuel 18:1-16</a:t>
            </a:r>
          </a:p>
        </p:txBody>
      </p:sp>
      <p:pic>
        <p:nvPicPr>
          <p:cNvPr id="6" name="Picture 5">
            <a:extLst>
              <a:ext uri="{FF2B5EF4-FFF2-40B4-BE49-F238E27FC236}">
                <a16:creationId xmlns:a16="http://schemas.microsoft.com/office/drawing/2014/main" id="{E8D30BAA-722E-0A4B-922E-944429F45D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99" y="0"/>
            <a:ext cx="3459891" cy="2593741"/>
          </a:xfrm>
          <a:prstGeom prst="rect">
            <a:avLst/>
          </a:prstGeom>
        </p:spPr>
      </p:pic>
      <p:pic>
        <p:nvPicPr>
          <p:cNvPr id="8" name="Picture 7">
            <a:extLst>
              <a:ext uri="{FF2B5EF4-FFF2-40B4-BE49-F238E27FC236}">
                <a16:creationId xmlns:a16="http://schemas.microsoft.com/office/drawing/2014/main" id="{A924FD51-FE3E-EE48-A0C7-6E3B1EA7E0DF}"/>
              </a:ext>
            </a:extLst>
          </p:cNvPr>
          <p:cNvPicPr>
            <a:picLocks noChangeAspect="1"/>
          </p:cNvPicPr>
          <p:nvPr/>
        </p:nvPicPr>
        <p:blipFill rotWithShape="1">
          <a:blip r:embed="rId3">
            <a:extLst>
              <a:ext uri="{28A0092B-C50C-407E-A947-70E740481C1C}">
                <a14:useLocalDpi xmlns:a14="http://schemas.microsoft.com/office/drawing/2010/main" val="0"/>
              </a:ext>
            </a:extLst>
          </a:blip>
          <a:srcRect b="17778"/>
          <a:stretch/>
        </p:blipFill>
        <p:spPr>
          <a:xfrm>
            <a:off x="1" y="2590800"/>
            <a:ext cx="3459892" cy="4267199"/>
          </a:xfrm>
          <a:prstGeom prst="rect">
            <a:avLst/>
          </a:prstGeom>
        </p:spPr>
      </p:pic>
      <p:pic>
        <p:nvPicPr>
          <p:cNvPr id="10" name="Picture 9">
            <a:extLst>
              <a:ext uri="{FF2B5EF4-FFF2-40B4-BE49-F238E27FC236}">
                <a16:creationId xmlns:a16="http://schemas.microsoft.com/office/drawing/2014/main" id="{FB1E61DF-32CB-7946-8339-3363F0E7221D}"/>
              </a:ext>
            </a:extLst>
          </p:cNvPr>
          <p:cNvPicPr>
            <a:picLocks noChangeAspect="1"/>
          </p:cNvPicPr>
          <p:nvPr/>
        </p:nvPicPr>
        <p:blipFill rotWithShape="1">
          <a:blip r:embed="rId4">
            <a:extLst>
              <a:ext uri="{28A0092B-C50C-407E-A947-70E740481C1C}">
                <a14:useLocalDpi xmlns:a14="http://schemas.microsoft.com/office/drawing/2010/main" val="0"/>
              </a:ext>
            </a:extLst>
          </a:blip>
          <a:srcRect l="3220" t="5737" r="2765" b="10111"/>
          <a:stretch/>
        </p:blipFill>
        <p:spPr>
          <a:xfrm>
            <a:off x="3733800" y="990600"/>
            <a:ext cx="5181600" cy="3352800"/>
          </a:xfrm>
          <a:prstGeom prst="rect">
            <a:avLst/>
          </a:prstGeom>
        </p:spPr>
      </p:pic>
      <p:pic>
        <p:nvPicPr>
          <p:cNvPr id="12" name="Picture 11">
            <a:extLst>
              <a:ext uri="{FF2B5EF4-FFF2-40B4-BE49-F238E27FC236}">
                <a16:creationId xmlns:a16="http://schemas.microsoft.com/office/drawing/2014/main" id="{1CA18017-273D-B44F-9DE2-0007C252A14B}"/>
              </a:ext>
            </a:extLst>
          </p:cNvPr>
          <p:cNvPicPr>
            <a:picLocks noChangeAspect="1"/>
          </p:cNvPicPr>
          <p:nvPr/>
        </p:nvPicPr>
        <p:blipFill rotWithShape="1">
          <a:blip r:embed="rId5">
            <a:extLst>
              <a:ext uri="{28A0092B-C50C-407E-A947-70E740481C1C}">
                <a14:useLocalDpi xmlns:a14="http://schemas.microsoft.com/office/drawing/2010/main" val="0"/>
              </a:ext>
            </a:extLst>
          </a:blip>
          <a:srcRect l="2410" t="6630" r="3614" b="10498"/>
          <a:stretch/>
        </p:blipFill>
        <p:spPr>
          <a:xfrm>
            <a:off x="4419600" y="4501661"/>
            <a:ext cx="3688492" cy="2364417"/>
          </a:xfrm>
          <a:prstGeom prst="rect">
            <a:avLst/>
          </a:prstGeom>
        </p:spPr>
      </p:pic>
    </p:spTree>
    <p:extLst>
      <p:ext uri="{BB962C8B-B14F-4D97-AF65-F5344CB8AC3E}">
        <p14:creationId xmlns:p14="http://schemas.microsoft.com/office/powerpoint/2010/main" val="27499676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A6CB2E-5310-4349-873D-34A37F4CE7B3}"/>
              </a:ext>
            </a:extLst>
          </p:cNvPr>
          <p:cNvSpPr>
            <a:spLocks noGrp="1"/>
          </p:cNvSpPr>
          <p:nvPr>
            <p:ph type="title"/>
          </p:nvPr>
        </p:nvSpPr>
        <p:spPr>
          <a:xfrm>
            <a:off x="0" y="0"/>
            <a:ext cx="9144000" cy="1600199"/>
          </a:xfrm>
        </p:spPr>
        <p:txBody>
          <a:bodyPr>
            <a:noAutofit/>
          </a:bodyPr>
          <a:lstStyle/>
          <a:p>
            <a:r>
              <a:rPr lang="en-US" sz="6200" b="1" dirty="0">
                <a:solidFill>
                  <a:srgbClr val="FFFF00"/>
                </a:solidFill>
                <a:effectLst>
                  <a:outerShdw blurRad="50800" dist="50800" dir="5400000" algn="ctr" rotWithShape="0">
                    <a:schemeClr val="tx1"/>
                  </a:outerShdw>
                </a:effectLst>
              </a:rPr>
              <a:t>What Are Main Points?</a:t>
            </a:r>
          </a:p>
        </p:txBody>
      </p:sp>
    </p:spTree>
    <p:extLst>
      <p:ext uri="{BB962C8B-B14F-4D97-AF65-F5344CB8AC3E}">
        <p14:creationId xmlns:p14="http://schemas.microsoft.com/office/powerpoint/2010/main" val="37748245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A453241-91E8-EE4E-B9F8-6E60F6E4B2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1171"/>
            <a:ext cx="9144000" cy="6315658"/>
          </a:xfrm>
          <a:prstGeom prst="rect">
            <a:avLst/>
          </a:prstGeom>
        </p:spPr>
      </p:pic>
    </p:spTree>
    <p:extLst>
      <p:ext uri="{BB962C8B-B14F-4D97-AF65-F5344CB8AC3E}">
        <p14:creationId xmlns:p14="http://schemas.microsoft.com/office/powerpoint/2010/main" val="36306568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A05F3F4-8F66-3A44-93D3-5D34C09335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777931"/>
          </a:xfrm>
          <a:prstGeom prst="rect">
            <a:avLst/>
          </a:prstGeom>
        </p:spPr>
      </p:pic>
      <p:pic>
        <p:nvPicPr>
          <p:cNvPr id="5" name="Picture 4">
            <a:extLst>
              <a:ext uri="{FF2B5EF4-FFF2-40B4-BE49-F238E27FC236}">
                <a16:creationId xmlns:a16="http://schemas.microsoft.com/office/drawing/2014/main" id="{2E50AE20-3873-C443-AC01-BB4F9B1AF3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355771"/>
            <a:ext cx="9144000" cy="1654629"/>
          </a:xfrm>
          <a:prstGeom prst="rect">
            <a:avLst/>
          </a:prstGeom>
        </p:spPr>
      </p:pic>
    </p:spTree>
    <p:extLst>
      <p:ext uri="{BB962C8B-B14F-4D97-AF65-F5344CB8AC3E}">
        <p14:creationId xmlns:p14="http://schemas.microsoft.com/office/powerpoint/2010/main" val="42383759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08ED98F-F0FC-6E49-A7D5-BA90E71E3D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18512"/>
            <a:ext cx="9144000" cy="4620975"/>
          </a:xfrm>
          <a:prstGeom prst="rect">
            <a:avLst/>
          </a:prstGeom>
        </p:spPr>
      </p:pic>
    </p:spTree>
    <p:extLst>
      <p:ext uri="{BB962C8B-B14F-4D97-AF65-F5344CB8AC3E}">
        <p14:creationId xmlns:p14="http://schemas.microsoft.com/office/powerpoint/2010/main" val="30363398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DCAD9CF-9395-1D4F-B58E-0AA36A9765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4445"/>
            <a:ext cx="9144000" cy="6629110"/>
          </a:xfrm>
          <a:prstGeom prst="rect">
            <a:avLst/>
          </a:prstGeom>
        </p:spPr>
      </p:pic>
    </p:spTree>
    <p:extLst>
      <p:ext uri="{BB962C8B-B14F-4D97-AF65-F5344CB8AC3E}">
        <p14:creationId xmlns:p14="http://schemas.microsoft.com/office/powerpoint/2010/main" val="28671542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4F72B9-8600-DF41-97BF-FE0FD12D405E}"/>
              </a:ext>
            </a:extLst>
          </p:cNvPr>
          <p:cNvSpPr>
            <a:spLocks noGrp="1"/>
          </p:cNvSpPr>
          <p:nvPr>
            <p:ph type="ctrTitle"/>
          </p:nvPr>
        </p:nvSpPr>
        <p:spPr>
          <a:xfrm>
            <a:off x="0" y="0"/>
            <a:ext cx="9144000" cy="1219199"/>
          </a:xfrm>
        </p:spPr>
        <p:txBody>
          <a:bodyPr>
            <a:normAutofit/>
          </a:bodyPr>
          <a:lstStyle/>
          <a:p>
            <a:r>
              <a:rPr lang="en-US" sz="4800" b="1" dirty="0">
                <a:solidFill>
                  <a:schemeClr val="bg1"/>
                </a:solidFill>
                <a:effectLst>
                  <a:outerShdw blurRad="50800" dist="50800" dir="5400000" algn="ctr" rotWithShape="0">
                    <a:schemeClr val="tx1"/>
                  </a:outerShdw>
                </a:effectLst>
              </a:rPr>
              <a:t>For Sunday </a:t>
            </a:r>
            <a:r>
              <a:rPr lang="en-US" sz="4800" b="1" i="1" dirty="0">
                <a:solidFill>
                  <a:schemeClr val="bg1"/>
                </a:solidFill>
                <a:effectLst>
                  <a:outerShdw blurRad="50800" dist="50800" dir="5400000" algn="ctr" rotWithShape="0">
                    <a:schemeClr val="tx1"/>
                  </a:outerShdw>
                </a:effectLst>
              </a:rPr>
              <a:t>(February 13, 2022)</a:t>
            </a:r>
          </a:p>
        </p:txBody>
      </p:sp>
      <p:sp>
        <p:nvSpPr>
          <p:cNvPr id="3" name="Subtitle 2">
            <a:extLst>
              <a:ext uri="{FF2B5EF4-FFF2-40B4-BE49-F238E27FC236}">
                <a16:creationId xmlns:a16="http://schemas.microsoft.com/office/drawing/2014/main" id="{1A2B1E6A-40B9-2F4D-B38C-9A6EF1618879}"/>
              </a:ext>
            </a:extLst>
          </p:cNvPr>
          <p:cNvSpPr>
            <a:spLocks noGrp="1"/>
          </p:cNvSpPr>
          <p:nvPr>
            <p:ph type="subTitle" idx="1"/>
          </p:nvPr>
        </p:nvSpPr>
        <p:spPr>
          <a:xfrm>
            <a:off x="3733800" y="2286000"/>
            <a:ext cx="5410200" cy="2590800"/>
          </a:xfrm>
        </p:spPr>
        <p:txBody>
          <a:bodyPr>
            <a:normAutofit fontScale="92500"/>
          </a:bodyPr>
          <a:lstStyle/>
          <a:p>
            <a:r>
              <a:rPr lang="en-US" sz="5400" b="1" dirty="0">
                <a:solidFill>
                  <a:srgbClr val="FFFF00"/>
                </a:solidFill>
                <a:effectLst>
                  <a:outerShdw blurRad="50800" dist="50800" dir="5400000" algn="ctr" rotWithShape="0">
                    <a:schemeClr val="tx1"/>
                  </a:outerShdw>
                </a:effectLst>
              </a:rPr>
              <a:t>Lessons </a:t>
            </a:r>
            <a:r>
              <a:rPr lang="en-US" sz="5400" b="1" baseline="30000" dirty="0">
                <a:solidFill>
                  <a:srgbClr val="FFFF00"/>
                </a:solidFill>
                <a:effectLst>
                  <a:outerShdw blurRad="50800" dist="50800" dir="5400000" algn="ctr" rotWithShape="0">
                    <a:schemeClr val="tx1"/>
                  </a:outerShdw>
                </a:effectLst>
              </a:rPr>
              <a:t>#</a:t>
            </a:r>
            <a:r>
              <a:rPr lang="en-US" sz="5400" b="1" dirty="0">
                <a:solidFill>
                  <a:srgbClr val="FFFF00"/>
                </a:solidFill>
                <a:effectLst>
                  <a:outerShdw blurRad="50800" dist="50800" dir="5400000" algn="ctr" rotWithShape="0">
                    <a:schemeClr val="tx1"/>
                  </a:outerShdw>
                </a:effectLst>
              </a:rPr>
              <a:t> 22 </a:t>
            </a:r>
          </a:p>
          <a:p>
            <a:endParaRPr lang="en-US" sz="2000" dirty="0">
              <a:solidFill>
                <a:srgbClr val="FFFD78"/>
              </a:solidFill>
              <a:effectLst>
                <a:outerShdw blurRad="50800" dist="50800" dir="5400000" algn="ctr" rotWithShape="0">
                  <a:schemeClr val="tx1"/>
                </a:outerShdw>
              </a:effectLst>
            </a:endParaRPr>
          </a:p>
          <a:p>
            <a:endParaRPr lang="en-US" sz="2000" dirty="0">
              <a:solidFill>
                <a:srgbClr val="FFFD78"/>
              </a:solidFill>
              <a:effectLst>
                <a:outerShdw blurRad="50800" dist="50800" dir="5400000" algn="ctr" rotWithShape="0">
                  <a:schemeClr val="tx1"/>
                </a:outerShdw>
              </a:effectLst>
            </a:endParaRPr>
          </a:p>
          <a:p>
            <a:r>
              <a:rPr lang="en-US" sz="4800" b="1" i="1" dirty="0">
                <a:solidFill>
                  <a:srgbClr val="FFFD78"/>
                </a:solidFill>
                <a:effectLst>
                  <a:outerShdw blurRad="50800" dist="50800" dir="5400000" algn="ctr" rotWithShape="0">
                    <a:schemeClr val="tx1"/>
                  </a:outerShdw>
                </a:effectLst>
              </a:rPr>
              <a:t>1</a:t>
            </a:r>
            <a:r>
              <a:rPr lang="en-US" sz="4800" b="1" i="1" baseline="30000" dirty="0">
                <a:solidFill>
                  <a:srgbClr val="FFFD78"/>
                </a:solidFill>
                <a:effectLst>
                  <a:outerShdw blurRad="50800" dist="50800" dir="5400000" algn="ctr" rotWithShape="0">
                    <a:schemeClr val="tx1"/>
                  </a:outerShdw>
                </a:effectLst>
              </a:rPr>
              <a:t>st</a:t>
            </a:r>
            <a:r>
              <a:rPr lang="en-US" sz="4800" b="1" i="1" dirty="0">
                <a:solidFill>
                  <a:srgbClr val="FFFD78"/>
                </a:solidFill>
                <a:effectLst>
                  <a:outerShdw blurRad="50800" dist="50800" dir="5400000" algn="ctr" rotWithShape="0">
                    <a:schemeClr val="tx1"/>
                  </a:outerShdw>
                </a:effectLst>
              </a:rPr>
              <a:t> Samuel 18:17 - 20</a:t>
            </a:r>
          </a:p>
        </p:txBody>
      </p:sp>
      <p:pic>
        <p:nvPicPr>
          <p:cNvPr id="1026" name="Picture 2" descr="Old Testament Lessons Vol. 3 - Joshua - 1 Samuel">
            <a:extLst>
              <a:ext uri="{FF2B5EF4-FFF2-40B4-BE49-F238E27FC236}">
                <a16:creationId xmlns:a16="http://schemas.microsoft.com/office/drawing/2014/main" id="{A19E9ABF-293C-A743-B638-AEE43006E55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6400" r="16400"/>
          <a:stretch/>
        </p:blipFill>
        <p:spPr bwMode="auto">
          <a:xfrm>
            <a:off x="76200" y="1219199"/>
            <a:ext cx="3657600" cy="54428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51788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9116A31-CF17-5543-BCDA-80B464C102BF}"/>
              </a:ext>
            </a:extLst>
          </p:cNvPr>
          <p:cNvSpPr>
            <a:spLocks noGrp="1"/>
          </p:cNvSpPr>
          <p:nvPr>
            <p:ph type="title"/>
          </p:nvPr>
        </p:nvSpPr>
        <p:spPr/>
        <p:txBody>
          <a:bodyPr>
            <a:normAutofit/>
          </a:bodyPr>
          <a:lstStyle/>
          <a:p>
            <a:r>
              <a:rPr lang="en-US" b="1" dirty="0">
                <a:solidFill>
                  <a:srgbClr val="C00000"/>
                </a:solidFill>
                <a:effectLst>
                  <a:outerShdw blurRad="50800" dist="50800" dir="5400000" algn="ctr" rotWithShape="0">
                    <a:schemeClr val="tx1"/>
                  </a:outerShdw>
                </a:effectLst>
              </a:rPr>
              <a:t>Characters &amp; Book of 1 Samuel</a:t>
            </a:r>
          </a:p>
        </p:txBody>
      </p:sp>
      <p:pic>
        <p:nvPicPr>
          <p:cNvPr id="13" name="Picture 12">
            <a:extLst>
              <a:ext uri="{FF2B5EF4-FFF2-40B4-BE49-F238E27FC236}">
                <a16:creationId xmlns:a16="http://schemas.microsoft.com/office/drawing/2014/main" id="{5B0E101D-76DD-1F48-B8BD-9CF3FC7B77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6666" y="1752600"/>
            <a:ext cx="7450667" cy="4191000"/>
          </a:xfrm>
          <a:prstGeom prst="rect">
            <a:avLst/>
          </a:prstGeom>
        </p:spPr>
      </p:pic>
    </p:spTree>
    <p:extLst>
      <p:ext uri="{BB962C8B-B14F-4D97-AF65-F5344CB8AC3E}">
        <p14:creationId xmlns:p14="http://schemas.microsoft.com/office/powerpoint/2010/main" val="36682186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A4DDD3-469E-C844-868A-FD9DF2110107}"/>
              </a:ext>
            </a:extLst>
          </p:cNvPr>
          <p:cNvSpPr>
            <a:spLocks noGrp="1"/>
          </p:cNvSpPr>
          <p:nvPr>
            <p:ph type="title"/>
          </p:nvPr>
        </p:nvSpPr>
        <p:spPr>
          <a:xfrm>
            <a:off x="0" y="76200"/>
            <a:ext cx="9144000" cy="1143000"/>
          </a:xfrm>
        </p:spPr>
        <p:txBody>
          <a:bodyPr/>
          <a:lstStyle/>
          <a:p>
            <a:r>
              <a:rPr lang="en-US" b="1" dirty="0">
                <a:solidFill>
                  <a:srgbClr val="FFFF00"/>
                </a:solidFill>
                <a:effectLst>
                  <a:outerShdw blurRad="50800" dist="50800" dir="5400000" algn="ctr" rotWithShape="0">
                    <a:schemeClr val="tx1"/>
                  </a:outerShdw>
                </a:effectLst>
              </a:rPr>
              <a:t>Bridge from Last Lesson to This One</a:t>
            </a:r>
          </a:p>
        </p:txBody>
      </p:sp>
      <p:sp>
        <p:nvSpPr>
          <p:cNvPr id="3" name="Rectangle 2">
            <a:extLst>
              <a:ext uri="{FF2B5EF4-FFF2-40B4-BE49-F238E27FC236}">
                <a16:creationId xmlns:a16="http://schemas.microsoft.com/office/drawing/2014/main" id="{509AACD8-94CA-7A4E-87E1-7E4B23CAA830}"/>
              </a:ext>
            </a:extLst>
          </p:cNvPr>
          <p:cNvSpPr/>
          <p:nvPr/>
        </p:nvSpPr>
        <p:spPr>
          <a:xfrm>
            <a:off x="76200" y="1295400"/>
            <a:ext cx="4495800" cy="5562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1800"/>
              </a:spcAft>
            </a:pPr>
            <a:r>
              <a:rPr lang="en-US" sz="3200" b="1" u="sng" dirty="0">
                <a:solidFill>
                  <a:srgbClr val="FFFD78"/>
                </a:solidFill>
                <a:effectLst>
                  <a:outerShdw blurRad="50800" dist="50800" dir="5400000" algn="ctr" rotWithShape="0">
                    <a:schemeClr val="tx1"/>
                  </a:outerShdw>
                </a:effectLst>
                <a:latin typeface="Times New Roman" panose="02020603050405020304" pitchFamily="18" charset="0"/>
                <a:cs typeface="Times New Roman" panose="02020603050405020304" pitchFamily="18" charset="0"/>
              </a:rPr>
              <a:t>1 Samuel 15</a:t>
            </a:r>
          </a:p>
          <a:p>
            <a:r>
              <a:rPr lang="en-US" sz="2800" b="1" baseline="30000" dirty="0">
                <a:latin typeface="Times New Roman" panose="02020603050405020304" pitchFamily="18" charset="0"/>
                <a:cs typeface="Times New Roman" panose="02020603050405020304" pitchFamily="18" charset="0"/>
              </a:rPr>
              <a:t>34 </a:t>
            </a:r>
            <a:r>
              <a:rPr lang="en-US" sz="2800" dirty="0">
                <a:latin typeface="Times New Roman" panose="02020603050405020304" pitchFamily="18" charset="0"/>
                <a:cs typeface="Times New Roman" panose="02020603050405020304" pitchFamily="18" charset="0"/>
              </a:rPr>
              <a:t>Then Samuel went to Ramah, and Saul went up to his house at Gibeah of Saul. </a:t>
            </a:r>
            <a:r>
              <a:rPr lang="en-US" sz="2800" b="1" baseline="30000" dirty="0">
                <a:latin typeface="Times New Roman" panose="02020603050405020304" pitchFamily="18" charset="0"/>
                <a:cs typeface="Times New Roman" panose="02020603050405020304" pitchFamily="18" charset="0"/>
              </a:rPr>
              <a:t>35 </a:t>
            </a:r>
            <a:r>
              <a:rPr lang="en-US" sz="2800" dirty="0">
                <a:latin typeface="Times New Roman" panose="02020603050405020304" pitchFamily="18" charset="0"/>
                <a:cs typeface="Times New Roman" panose="02020603050405020304" pitchFamily="18" charset="0"/>
              </a:rPr>
              <a:t>And Samuel went no more to see Saul until the day of his death. Nevertheless Samuel mourned for Saul, and the Lord regretted that He had made Saul king over Israel. </a:t>
            </a:r>
          </a:p>
        </p:txBody>
      </p:sp>
      <p:sp>
        <p:nvSpPr>
          <p:cNvPr id="4" name="Rectangle 3">
            <a:extLst>
              <a:ext uri="{FF2B5EF4-FFF2-40B4-BE49-F238E27FC236}">
                <a16:creationId xmlns:a16="http://schemas.microsoft.com/office/drawing/2014/main" id="{301D2C8C-FE16-8D47-8119-B65BE7D13044}"/>
              </a:ext>
            </a:extLst>
          </p:cNvPr>
          <p:cNvSpPr/>
          <p:nvPr/>
        </p:nvSpPr>
        <p:spPr>
          <a:xfrm>
            <a:off x="4648200" y="1295400"/>
            <a:ext cx="4495800" cy="556343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1200"/>
              </a:spcAft>
            </a:pPr>
            <a:r>
              <a:rPr lang="en-US" sz="3200" b="1" u="sng" dirty="0">
                <a:solidFill>
                  <a:srgbClr val="FFFD78"/>
                </a:solidFill>
                <a:effectLst>
                  <a:outerShdw blurRad="50800" dist="50800" dir="5400000" algn="ctr" rotWithShape="0">
                    <a:schemeClr val="tx1"/>
                  </a:outerShdw>
                </a:effectLst>
                <a:latin typeface="Times New Roman" panose="02020603050405020304" pitchFamily="18" charset="0"/>
                <a:cs typeface="Times New Roman" panose="02020603050405020304" pitchFamily="18" charset="0"/>
              </a:rPr>
              <a:t>1 Samuel 16</a:t>
            </a:r>
          </a:p>
          <a:p>
            <a:pPr>
              <a:spcAft>
                <a:spcPts val="1200"/>
              </a:spcAft>
            </a:pPr>
            <a:r>
              <a:rPr lang="en-US" sz="2700" b="1" baseline="30000" dirty="0">
                <a:effectLst>
                  <a:outerShdw blurRad="50800" dist="50800" dir="5400000" algn="ctr" rotWithShape="0">
                    <a:schemeClr val="tx1"/>
                  </a:outerShdw>
                </a:effectLst>
                <a:latin typeface="Times New Roman" panose="02020603050405020304" pitchFamily="18" charset="0"/>
                <a:cs typeface="Times New Roman" panose="02020603050405020304" pitchFamily="18" charset="0"/>
              </a:rPr>
              <a:t>1 </a:t>
            </a:r>
            <a:r>
              <a:rPr lang="en-US" sz="2700" dirty="0">
                <a:effectLst>
                  <a:outerShdw blurRad="50800" dist="50800" dir="5400000" algn="ctr" rotWithShape="0">
                    <a:schemeClr val="tx1"/>
                  </a:outerShdw>
                </a:effectLst>
                <a:latin typeface="Times New Roman" panose="02020603050405020304" pitchFamily="18" charset="0"/>
                <a:cs typeface="Times New Roman" panose="02020603050405020304" pitchFamily="18" charset="0"/>
              </a:rPr>
              <a:t>Now the Lord said to Samuel, “How long will you mourn for Saul, seeing I have rejected him from reigning over Israel? Fill your horn with oil, and go; I am sending you to Jesse the Bethlehemite. For I have provided Myself a king among his sons.” </a:t>
            </a:r>
            <a:r>
              <a:rPr lang="en-US" sz="2700" b="1" baseline="30000" dirty="0">
                <a:effectLst>
                  <a:outerShdw blurRad="50800" dist="50800" dir="5400000" algn="ctr" rotWithShape="0">
                    <a:schemeClr val="tx1"/>
                  </a:outerShdw>
                </a:effectLst>
                <a:latin typeface="Times New Roman" panose="02020603050405020304" pitchFamily="18" charset="0"/>
                <a:cs typeface="Times New Roman" panose="02020603050405020304" pitchFamily="18" charset="0"/>
              </a:rPr>
              <a:t>2 </a:t>
            </a:r>
            <a:r>
              <a:rPr lang="en-US" sz="2700" dirty="0">
                <a:effectLst>
                  <a:outerShdw blurRad="50800" dist="50800" dir="5400000" algn="ctr" rotWithShape="0">
                    <a:schemeClr val="tx1"/>
                  </a:outerShdw>
                </a:effectLst>
                <a:latin typeface="Times New Roman" panose="02020603050405020304" pitchFamily="18" charset="0"/>
                <a:cs typeface="Times New Roman" panose="02020603050405020304" pitchFamily="18" charset="0"/>
              </a:rPr>
              <a:t>And Samuel said, “How</a:t>
            </a:r>
            <a:r>
              <a:rPr lang="en-US" sz="2400" dirty="0">
                <a:effectLst>
                  <a:outerShdw blurRad="50800" dist="50800" dir="5400000" algn="ctr" rotWithShape="0">
                    <a:schemeClr val="tx1"/>
                  </a:outerShdw>
                </a:effectLst>
                <a:latin typeface="Times New Roman" panose="02020603050405020304" pitchFamily="18" charset="0"/>
                <a:cs typeface="Times New Roman" panose="02020603050405020304" pitchFamily="18" charset="0"/>
              </a:rPr>
              <a:t> </a:t>
            </a:r>
            <a:r>
              <a:rPr lang="en-US" sz="2700" dirty="0">
                <a:effectLst>
                  <a:outerShdw blurRad="50800" dist="50800" dir="5400000" algn="ctr" rotWithShape="0">
                    <a:schemeClr val="tx1"/>
                  </a:outerShdw>
                </a:effectLst>
                <a:latin typeface="Times New Roman" panose="02020603050405020304" pitchFamily="18" charset="0"/>
                <a:cs typeface="Times New Roman" panose="02020603050405020304" pitchFamily="18" charset="0"/>
              </a:rPr>
              <a:t>can</a:t>
            </a:r>
            <a:r>
              <a:rPr lang="en-US" sz="2400" dirty="0">
                <a:effectLst>
                  <a:outerShdw blurRad="50800" dist="50800" dir="5400000" algn="ctr" rotWithShape="0">
                    <a:schemeClr val="tx1"/>
                  </a:outerShdw>
                </a:effectLst>
                <a:latin typeface="Times New Roman" panose="02020603050405020304" pitchFamily="18" charset="0"/>
                <a:cs typeface="Times New Roman" panose="02020603050405020304" pitchFamily="18" charset="0"/>
              </a:rPr>
              <a:t> </a:t>
            </a:r>
            <a:r>
              <a:rPr lang="en-US" sz="2700" dirty="0">
                <a:effectLst>
                  <a:outerShdw blurRad="50800" dist="50800" dir="5400000" algn="ctr" rotWithShape="0">
                    <a:schemeClr val="tx1"/>
                  </a:outerShdw>
                </a:effectLst>
                <a:latin typeface="Times New Roman" panose="02020603050405020304" pitchFamily="18" charset="0"/>
                <a:cs typeface="Times New Roman" panose="02020603050405020304" pitchFamily="18" charset="0"/>
              </a:rPr>
              <a:t>I</a:t>
            </a:r>
            <a:r>
              <a:rPr lang="en-US" sz="2400" dirty="0">
                <a:effectLst>
                  <a:outerShdw blurRad="50800" dist="50800" dir="5400000" algn="ctr" rotWithShape="0">
                    <a:schemeClr val="tx1"/>
                  </a:outerShdw>
                </a:effectLst>
                <a:latin typeface="Times New Roman" panose="02020603050405020304" pitchFamily="18" charset="0"/>
                <a:cs typeface="Times New Roman" panose="02020603050405020304" pitchFamily="18" charset="0"/>
              </a:rPr>
              <a:t> </a:t>
            </a:r>
            <a:r>
              <a:rPr lang="en-US" sz="2700" dirty="0">
                <a:effectLst>
                  <a:outerShdw blurRad="50800" dist="50800" dir="5400000" algn="ctr" rotWithShape="0">
                    <a:schemeClr val="tx1"/>
                  </a:outerShdw>
                </a:effectLst>
                <a:latin typeface="Times New Roman" panose="02020603050405020304" pitchFamily="18" charset="0"/>
                <a:cs typeface="Times New Roman" panose="02020603050405020304" pitchFamily="18" charset="0"/>
              </a:rPr>
              <a:t>go? If Saul</a:t>
            </a:r>
            <a:r>
              <a:rPr lang="en-US" sz="2400" dirty="0">
                <a:effectLst>
                  <a:outerShdw blurRad="50800" dist="50800" dir="5400000" algn="ctr" rotWithShape="0">
                    <a:schemeClr val="tx1"/>
                  </a:outerShdw>
                </a:effectLst>
                <a:latin typeface="Times New Roman" panose="02020603050405020304" pitchFamily="18" charset="0"/>
                <a:cs typeface="Times New Roman" panose="02020603050405020304" pitchFamily="18" charset="0"/>
              </a:rPr>
              <a:t> </a:t>
            </a:r>
            <a:r>
              <a:rPr lang="en-US" sz="2700" dirty="0">
                <a:effectLst>
                  <a:outerShdw blurRad="50800" dist="50800" dir="5400000" algn="ctr" rotWithShape="0">
                    <a:schemeClr val="tx1"/>
                  </a:outerShdw>
                </a:effectLst>
                <a:latin typeface="Times New Roman" panose="02020603050405020304" pitchFamily="18" charset="0"/>
                <a:cs typeface="Times New Roman" panose="02020603050405020304" pitchFamily="18" charset="0"/>
              </a:rPr>
              <a:t>hears</a:t>
            </a:r>
            <a:r>
              <a:rPr lang="en-US" sz="2400" dirty="0">
                <a:effectLst>
                  <a:outerShdw blurRad="50800" dist="50800" dir="5400000" algn="ctr" rotWithShape="0">
                    <a:schemeClr val="tx1"/>
                  </a:outerShdw>
                </a:effectLst>
                <a:latin typeface="Times New Roman" panose="02020603050405020304" pitchFamily="18" charset="0"/>
                <a:cs typeface="Times New Roman" panose="02020603050405020304" pitchFamily="18" charset="0"/>
              </a:rPr>
              <a:t> </a:t>
            </a:r>
            <a:r>
              <a:rPr lang="en-US" sz="2700" dirty="0">
                <a:effectLst>
                  <a:outerShdw blurRad="50800" dist="50800" dir="5400000" algn="ctr" rotWithShape="0">
                    <a:schemeClr val="tx1"/>
                  </a:outerShdw>
                </a:effectLst>
                <a:latin typeface="Times New Roman" panose="02020603050405020304" pitchFamily="18" charset="0"/>
                <a:cs typeface="Times New Roman" panose="02020603050405020304" pitchFamily="18" charset="0"/>
              </a:rPr>
              <a:t>it</a:t>
            </a:r>
            <a:r>
              <a:rPr lang="en-US" sz="2400" dirty="0">
                <a:effectLst>
                  <a:outerShdw blurRad="50800" dist="50800" dir="5400000" algn="ctr" rotWithShape="0">
                    <a:schemeClr val="tx1"/>
                  </a:outerShdw>
                </a:effectLst>
                <a:latin typeface="Times New Roman" panose="02020603050405020304" pitchFamily="18" charset="0"/>
                <a:cs typeface="Times New Roman" panose="02020603050405020304" pitchFamily="18" charset="0"/>
              </a:rPr>
              <a:t>,</a:t>
            </a:r>
            <a:r>
              <a:rPr lang="en-US" sz="2700" dirty="0">
                <a:effectLst>
                  <a:outerShdw blurRad="50800" dist="50800" dir="5400000" algn="ctr" rotWithShape="0">
                    <a:schemeClr val="tx1"/>
                  </a:outerShdw>
                </a:effectLst>
                <a:latin typeface="Times New Roman" panose="02020603050405020304" pitchFamily="18" charset="0"/>
                <a:cs typeface="Times New Roman" panose="02020603050405020304" pitchFamily="18" charset="0"/>
              </a:rPr>
              <a:t> he will kill me.” </a:t>
            </a:r>
            <a:endParaRPr lang="en-US" sz="2700" b="1" u="sng" dirty="0">
              <a:solidFill>
                <a:srgbClr val="FFFD78"/>
              </a:solidFill>
              <a:effectLst>
                <a:outerShdw blurRad="50800" dist="50800" dir="5400000" algn="ctr" rotWithShape="0">
                  <a:schemeClr val="tx1"/>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919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A6CB2E-5310-4349-873D-34A37F4CE7B3}"/>
              </a:ext>
            </a:extLst>
          </p:cNvPr>
          <p:cNvSpPr>
            <a:spLocks noGrp="1"/>
          </p:cNvSpPr>
          <p:nvPr>
            <p:ph type="title"/>
          </p:nvPr>
        </p:nvSpPr>
        <p:spPr>
          <a:xfrm>
            <a:off x="3048000" y="0"/>
            <a:ext cx="6096000" cy="914400"/>
          </a:xfrm>
        </p:spPr>
        <p:txBody>
          <a:bodyPr>
            <a:normAutofit/>
          </a:bodyPr>
          <a:lstStyle/>
          <a:p>
            <a:r>
              <a:rPr lang="en-US" sz="5400" b="1" dirty="0">
                <a:solidFill>
                  <a:srgbClr val="FFFF00"/>
                </a:solidFill>
                <a:effectLst>
                  <a:outerShdw blurRad="50800" dist="50800" dir="5400000" algn="ctr" rotWithShape="0">
                    <a:schemeClr val="tx1"/>
                  </a:outerShdw>
                </a:effectLst>
              </a:rPr>
              <a:t>1 Samuel 16</a:t>
            </a:r>
          </a:p>
        </p:txBody>
      </p:sp>
      <p:pic>
        <p:nvPicPr>
          <p:cNvPr id="5" name="Picture 4">
            <a:extLst>
              <a:ext uri="{FF2B5EF4-FFF2-40B4-BE49-F238E27FC236}">
                <a16:creationId xmlns:a16="http://schemas.microsoft.com/office/drawing/2014/main" id="{F498A92C-E49D-784B-825F-3836FB8BDF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514600"/>
            <a:ext cx="3048000" cy="1841500"/>
          </a:xfrm>
          <a:prstGeom prst="rect">
            <a:avLst/>
          </a:prstGeom>
        </p:spPr>
      </p:pic>
      <p:pic>
        <p:nvPicPr>
          <p:cNvPr id="7" name="Picture 6">
            <a:extLst>
              <a:ext uri="{FF2B5EF4-FFF2-40B4-BE49-F238E27FC236}">
                <a16:creationId xmlns:a16="http://schemas.microsoft.com/office/drawing/2014/main" id="{9F66CCB6-5719-7245-8BDB-C6687E980846}"/>
              </a:ext>
            </a:extLst>
          </p:cNvPr>
          <p:cNvPicPr>
            <a:picLocks noChangeAspect="1"/>
          </p:cNvPicPr>
          <p:nvPr/>
        </p:nvPicPr>
        <p:blipFill rotWithShape="1">
          <a:blip r:embed="rId3">
            <a:extLst>
              <a:ext uri="{28A0092B-C50C-407E-A947-70E740481C1C}">
                <a14:useLocalDpi xmlns:a14="http://schemas.microsoft.com/office/drawing/2010/main" val="0"/>
              </a:ext>
            </a:extLst>
          </a:blip>
          <a:srcRect t="29258"/>
          <a:stretch/>
        </p:blipFill>
        <p:spPr>
          <a:xfrm>
            <a:off x="0" y="4613564"/>
            <a:ext cx="3048000" cy="2244436"/>
          </a:xfrm>
          <a:prstGeom prst="rect">
            <a:avLst/>
          </a:prstGeom>
        </p:spPr>
      </p:pic>
      <p:pic>
        <p:nvPicPr>
          <p:cNvPr id="11" name="Picture 10">
            <a:extLst>
              <a:ext uri="{FF2B5EF4-FFF2-40B4-BE49-F238E27FC236}">
                <a16:creationId xmlns:a16="http://schemas.microsoft.com/office/drawing/2014/main" id="{51655DCE-2DF8-F944-816A-45DC42F3324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36" y="0"/>
            <a:ext cx="3051928" cy="2286000"/>
          </a:xfrm>
          <a:prstGeom prst="rect">
            <a:avLst/>
          </a:prstGeom>
        </p:spPr>
      </p:pic>
      <p:pic>
        <p:nvPicPr>
          <p:cNvPr id="16" name="Picture 15">
            <a:extLst>
              <a:ext uri="{FF2B5EF4-FFF2-40B4-BE49-F238E27FC236}">
                <a16:creationId xmlns:a16="http://schemas.microsoft.com/office/drawing/2014/main" id="{45D95EE4-3253-4542-897B-2EEFC7F41C89}"/>
              </a:ext>
            </a:extLst>
          </p:cNvPr>
          <p:cNvPicPr>
            <a:picLocks noChangeAspect="1"/>
          </p:cNvPicPr>
          <p:nvPr/>
        </p:nvPicPr>
        <p:blipFill rotWithShape="1">
          <a:blip r:embed="rId5">
            <a:extLst>
              <a:ext uri="{28A0092B-C50C-407E-A947-70E740481C1C}">
                <a14:useLocalDpi xmlns:a14="http://schemas.microsoft.com/office/drawing/2010/main" val="0"/>
              </a:ext>
            </a:extLst>
          </a:blip>
          <a:srcRect t="4545" b="9091"/>
          <a:stretch/>
        </p:blipFill>
        <p:spPr>
          <a:xfrm>
            <a:off x="3200399" y="914400"/>
            <a:ext cx="5857539" cy="2895600"/>
          </a:xfrm>
          <a:prstGeom prst="rect">
            <a:avLst/>
          </a:prstGeom>
        </p:spPr>
      </p:pic>
      <p:pic>
        <p:nvPicPr>
          <p:cNvPr id="18" name="Picture 17">
            <a:extLst>
              <a:ext uri="{FF2B5EF4-FFF2-40B4-BE49-F238E27FC236}">
                <a16:creationId xmlns:a16="http://schemas.microsoft.com/office/drawing/2014/main" id="{903E4690-E063-DA41-8576-4BE61505343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56866" y="3921718"/>
            <a:ext cx="3987134" cy="2895600"/>
          </a:xfrm>
          <a:prstGeom prst="rect">
            <a:avLst/>
          </a:prstGeom>
        </p:spPr>
      </p:pic>
      <p:pic>
        <p:nvPicPr>
          <p:cNvPr id="20" name="Picture 19">
            <a:extLst>
              <a:ext uri="{FF2B5EF4-FFF2-40B4-BE49-F238E27FC236}">
                <a16:creationId xmlns:a16="http://schemas.microsoft.com/office/drawing/2014/main" id="{A9943603-A678-CB49-92B9-E29B70D6D312}"/>
              </a:ext>
            </a:extLst>
          </p:cNvPr>
          <p:cNvPicPr>
            <a:picLocks noChangeAspect="1"/>
          </p:cNvPicPr>
          <p:nvPr/>
        </p:nvPicPr>
        <p:blipFill rotWithShape="1">
          <a:blip r:embed="rId7">
            <a:extLst>
              <a:ext uri="{28A0092B-C50C-407E-A947-70E740481C1C}">
                <a14:useLocalDpi xmlns:a14="http://schemas.microsoft.com/office/drawing/2010/main" val="0"/>
              </a:ext>
            </a:extLst>
          </a:blip>
          <a:srcRect l="3153" r="3273" b="7877"/>
          <a:stretch/>
        </p:blipFill>
        <p:spPr>
          <a:xfrm>
            <a:off x="3048000" y="4343400"/>
            <a:ext cx="2108866" cy="2057399"/>
          </a:xfrm>
          <a:prstGeom prst="rect">
            <a:avLst/>
          </a:prstGeom>
        </p:spPr>
      </p:pic>
    </p:spTree>
    <p:extLst>
      <p:ext uri="{BB962C8B-B14F-4D97-AF65-F5344CB8AC3E}">
        <p14:creationId xmlns:p14="http://schemas.microsoft.com/office/powerpoint/2010/main" val="441221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9116A31-CF17-5543-BCDA-80B464C102BF}"/>
              </a:ext>
            </a:extLst>
          </p:cNvPr>
          <p:cNvSpPr>
            <a:spLocks noGrp="1"/>
          </p:cNvSpPr>
          <p:nvPr>
            <p:ph type="title"/>
          </p:nvPr>
        </p:nvSpPr>
        <p:spPr>
          <a:xfrm>
            <a:off x="457200" y="0"/>
            <a:ext cx="8229600" cy="1143000"/>
          </a:xfrm>
        </p:spPr>
        <p:txBody>
          <a:bodyPr/>
          <a:lstStyle/>
          <a:p>
            <a:r>
              <a:rPr lang="en-US" b="1" dirty="0">
                <a:solidFill>
                  <a:srgbClr val="C00000"/>
                </a:solidFill>
                <a:effectLst>
                  <a:outerShdw blurRad="50800" dist="50800" dir="5400000" algn="ctr" rotWithShape="0">
                    <a:schemeClr val="tx1"/>
                  </a:outerShdw>
                </a:effectLst>
              </a:rPr>
              <a:t>Maps for 1 Samuel 17</a:t>
            </a:r>
          </a:p>
        </p:txBody>
      </p:sp>
      <p:pic>
        <p:nvPicPr>
          <p:cNvPr id="3" name="Picture 2">
            <a:extLst>
              <a:ext uri="{FF2B5EF4-FFF2-40B4-BE49-F238E27FC236}">
                <a16:creationId xmlns:a16="http://schemas.microsoft.com/office/drawing/2014/main" id="{A800B11B-EA28-EF43-A6A4-3BF3D62721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4500" y="1143000"/>
            <a:ext cx="5715000" cy="2551340"/>
          </a:xfrm>
          <a:prstGeom prst="rect">
            <a:avLst/>
          </a:prstGeom>
        </p:spPr>
      </p:pic>
      <p:pic>
        <p:nvPicPr>
          <p:cNvPr id="6" name="Picture 5">
            <a:extLst>
              <a:ext uri="{FF2B5EF4-FFF2-40B4-BE49-F238E27FC236}">
                <a16:creationId xmlns:a16="http://schemas.microsoft.com/office/drawing/2014/main" id="{B268EF93-A0A9-8240-BD9D-70AE7E3870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14500" y="3962400"/>
            <a:ext cx="5715000" cy="2821782"/>
          </a:xfrm>
          <a:prstGeom prst="rect">
            <a:avLst/>
          </a:prstGeom>
        </p:spPr>
      </p:pic>
    </p:spTree>
    <p:extLst>
      <p:ext uri="{BB962C8B-B14F-4D97-AF65-F5344CB8AC3E}">
        <p14:creationId xmlns:p14="http://schemas.microsoft.com/office/powerpoint/2010/main" val="19838035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A6CB2E-5310-4349-873D-34A37F4CE7B3}"/>
              </a:ext>
            </a:extLst>
          </p:cNvPr>
          <p:cNvSpPr>
            <a:spLocks noGrp="1"/>
          </p:cNvSpPr>
          <p:nvPr>
            <p:ph type="title"/>
          </p:nvPr>
        </p:nvSpPr>
        <p:spPr>
          <a:xfrm>
            <a:off x="3712752" y="0"/>
            <a:ext cx="5431247" cy="990600"/>
          </a:xfrm>
        </p:spPr>
        <p:txBody>
          <a:bodyPr>
            <a:normAutofit/>
          </a:bodyPr>
          <a:lstStyle/>
          <a:p>
            <a:r>
              <a:rPr lang="en-US" sz="5400" b="1" dirty="0">
                <a:solidFill>
                  <a:srgbClr val="FFFF00"/>
                </a:solidFill>
                <a:effectLst>
                  <a:outerShdw blurRad="50800" dist="50800" dir="5400000" algn="ctr" rotWithShape="0">
                    <a:schemeClr val="tx1"/>
                  </a:outerShdw>
                </a:effectLst>
              </a:rPr>
              <a:t>1 Samuel 17</a:t>
            </a:r>
          </a:p>
        </p:txBody>
      </p:sp>
      <p:pic>
        <p:nvPicPr>
          <p:cNvPr id="4" name="Picture 3">
            <a:extLst>
              <a:ext uri="{FF2B5EF4-FFF2-40B4-BE49-F238E27FC236}">
                <a16:creationId xmlns:a16="http://schemas.microsoft.com/office/drawing/2014/main" id="{8351B78A-791C-C549-89EA-F06C8A6C31F8}"/>
              </a:ext>
            </a:extLst>
          </p:cNvPr>
          <p:cNvPicPr>
            <a:picLocks noChangeAspect="1"/>
          </p:cNvPicPr>
          <p:nvPr/>
        </p:nvPicPr>
        <p:blipFill rotWithShape="1">
          <a:blip r:embed="rId2">
            <a:extLst>
              <a:ext uri="{28A0092B-C50C-407E-A947-70E740481C1C}">
                <a14:useLocalDpi xmlns:a14="http://schemas.microsoft.com/office/drawing/2010/main" val="0"/>
              </a:ext>
            </a:extLst>
          </a:blip>
          <a:srcRect t="6704" b="12837"/>
          <a:stretch/>
        </p:blipFill>
        <p:spPr>
          <a:xfrm>
            <a:off x="-838" y="54429"/>
            <a:ext cx="3713590" cy="2023068"/>
          </a:xfrm>
          <a:prstGeom prst="rect">
            <a:avLst/>
          </a:prstGeom>
        </p:spPr>
      </p:pic>
      <p:pic>
        <p:nvPicPr>
          <p:cNvPr id="6" name="Picture 5">
            <a:extLst>
              <a:ext uri="{FF2B5EF4-FFF2-40B4-BE49-F238E27FC236}">
                <a16:creationId xmlns:a16="http://schemas.microsoft.com/office/drawing/2014/main" id="{5B5104E9-A04F-A74A-A773-6BCC520E4F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 y="2743200"/>
            <a:ext cx="5356253" cy="3581400"/>
          </a:xfrm>
          <a:prstGeom prst="rect">
            <a:avLst/>
          </a:prstGeom>
        </p:spPr>
      </p:pic>
      <p:pic>
        <p:nvPicPr>
          <p:cNvPr id="8" name="Picture 7">
            <a:extLst>
              <a:ext uri="{FF2B5EF4-FFF2-40B4-BE49-F238E27FC236}">
                <a16:creationId xmlns:a16="http://schemas.microsoft.com/office/drawing/2014/main" id="{0D7D24AF-5284-3742-A433-FBFB586F6F6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28370" y="1143000"/>
            <a:ext cx="6915630" cy="5715000"/>
          </a:xfrm>
          <a:prstGeom prst="rect">
            <a:avLst/>
          </a:prstGeom>
        </p:spPr>
      </p:pic>
      <p:sp>
        <p:nvSpPr>
          <p:cNvPr id="9" name="TextBox 8">
            <a:extLst>
              <a:ext uri="{FF2B5EF4-FFF2-40B4-BE49-F238E27FC236}">
                <a16:creationId xmlns:a16="http://schemas.microsoft.com/office/drawing/2014/main" id="{1B53F1C5-C62F-3F43-AD2D-E6397E87BA0C}"/>
              </a:ext>
            </a:extLst>
          </p:cNvPr>
          <p:cNvSpPr txBox="1"/>
          <p:nvPr/>
        </p:nvSpPr>
        <p:spPr>
          <a:xfrm>
            <a:off x="8686800" y="0"/>
            <a:ext cx="457200" cy="369332"/>
          </a:xfrm>
          <a:prstGeom prst="rect">
            <a:avLst/>
          </a:prstGeom>
          <a:noFill/>
        </p:spPr>
        <p:txBody>
          <a:bodyPr wrap="square" rtlCol="0">
            <a:spAutoFit/>
          </a:bodyPr>
          <a:lstStyle/>
          <a:p>
            <a:pPr algn="ctr"/>
            <a:r>
              <a:rPr lang="en-US" b="1" dirty="0">
                <a:solidFill>
                  <a:schemeClr val="bg1"/>
                </a:solidFill>
                <a:latin typeface="Times New Roman" panose="02020603050405020304" pitchFamily="18" charset="0"/>
                <a:cs typeface="Times New Roman" panose="02020603050405020304" pitchFamily="18" charset="0"/>
              </a:rPr>
              <a:t>1</a:t>
            </a:r>
          </a:p>
        </p:txBody>
      </p:sp>
    </p:spTree>
    <p:extLst>
      <p:ext uri="{BB962C8B-B14F-4D97-AF65-F5344CB8AC3E}">
        <p14:creationId xmlns:p14="http://schemas.microsoft.com/office/powerpoint/2010/main" val="16430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A6CB2E-5310-4349-873D-34A37F4CE7B3}"/>
              </a:ext>
            </a:extLst>
          </p:cNvPr>
          <p:cNvSpPr>
            <a:spLocks noGrp="1"/>
          </p:cNvSpPr>
          <p:nvPr>
            <p:ph type="title"/>
          </p:nvPr>
        </p:nvSpPr>
        <p:spPr>
          <a:xfrm>
            <a:off x="3289300" y="0"/>
            <a:ext cx="5854700" cy="990600"/>
          </a:xfrm>
        </p:spPr>
        <p:txBody>
          <a:bodyPr>
            <a:normAutofit/>
          </a:bodyPr>
          <a:lstStyle/>
          <a:p>
            <a:r>
              <a:rPr lang="en-US" sz="5400" b="1" dirty="0">
                <a:solidFill>
                  <a:srgbClr val="FFFF00"/>
                </a:solidFill>
                <a:effectLst>
                  <a:outerShdw blurRad="50800" dist="50800" dir="5400000" algn="ctr" rotWithShape="0">
                    <a:schemeClr val="tx1"/>
                  </a:outerShdw>
                </a:effectLst>
              </a:rPr>
              <a:t>1 Samuel 17</a:t>
            </a:r>
          </a:p>
        </p:txBody>
      </p:sp>
      <p:pic>
        <p:nvPicPr>
          <p:cNvPr id="4" name="Picture 3">
            <a:extLst>
              <a:ext uri="{FF2B5EF4-FFF2-40B4-BE49-F238E27FC236}">
                <a16:creationId xmlns:a16="http://schemas.microsoft.com/office/drawing/2014/main" id="{D9AAD125-A275-F144-ABF1-F6AA16E0FB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1820"/>
            <a:ext cx="3289300" cy="2463800"/>
          </a:xfrm>
          <a:prstGeom prst="rect">
            <a:avLst/>
          </a:prstGeom>
        </p:spPr>
      </p:pic>
      <p:sp>
        <p:nvSpPr>
          <p:cNvPr id="5" name="TextBox 4">
            <a:extLst>
              <a:ext uri="{FF2B5EF4-FFF2-40B4-BE49-F238E27FC236}">
                <a16:creationId xmlns:a16="http://schemas.microsoft.com/office/drawing/2014/main" id="{3A25CCCD-045A-EF41-A3E6-F86A17C15D96}"/>
              </a:ext>
            </a:extLst>
          </p:cNvPr>
          <p:cNvSpPr txBox="1"/>
          <p:nvPr/>
        </p:nvSpPr>
        <p:spPr>
          <a:xfrm>
            <a:off x="8686800" y="0"/>
            <a:ext cx="457200" cy="369332"/>
          </a:xfrm>
          <a:prstGeom prst="rect">
            <a:avLst/>
          </a:prstGeom>
          <a:noFill/>
        </p:spPr>
        <p:txBody>
          <a:bodyPr wrap="square" rtlCol="0">
            <a:spAutoFit/>
          </a:bodyPr>
          <a:lstStyle/>
          <a:p>
            <a:pPr algn="ctr"/>
            <a:r>
              <a:rPr lang="en-US" b="1" dirty="0">
                <a:solidFill>
                  <a:schemeClr val="bg1"/>
                </a:solidFill>
                <a:latin typeface="Times New Roman" panose="02020603050405020304" pitchFamily="18" charset="0"/>
                <a:cs typeface="Times New Roman" panose="02020603050405020304" pitchFamily="18" charset="0"/>
              </a:rPr>
              <a:t>2</a:t>
            </a:r>
          </a:p>
        </p:txBody>
      </p:sp>
      <p:pic>
        <p:nvPicPr>
          <p:cNvPr id="7" name="Picture 6">
            <a:extLst>
              <a:ext uri="{FF2B5EF4-FFF2-40B4-BE49-F238E27FC236}">
                <a16:creationId xmlns:a16="http://schemas.microsoft.com/office/drawing/2014/main" id="{47EE765A-23AD-D945-A988-55E4D5A84D83}"/>
              </a:ext>
            </a:extLst>
          </p:cNvPr>
          <p:cNvPicPr>
            <a:picLocks noChangeAspect="1"/>
          </p:cNvPicPr>
          <p:nvPr/>
        </p:nvPicPr>
        <p:blipFill rotWithShape="1">
          <a:blip r:embed="rId3">
            <a:extLst>
              <a:ext uri="{28A0092B-C50C-407E-A947-70E740481C1C}">
                <a14:useLocalDpi xmlns:a14="http://schemas.microsoft.com/office/drawing/2010/main" val="0"/>
              </a:ext>
            </a:extLst>
          </a:blip>
          <a:srcRect l="15000" r="13055"/>
          <a:stretch/>
        </p:blipFill>
        <p:spPr>
          <a:xfrm>
            <a:off x="-1" y="2540000"/>
            <a:ext cx="3361549" cy="1803400"/>
          </a:xfrm>
          <a:prstGeom prst="rect">
            <a:avLst/>
          </a:prstGeom>
        </p:spPr>
      </p:pic>
      <p:pic>
        <p:nvPicPr>
          <p:cNvPr id="9" name="Picture 8">
            <a:extLst>
              <a:ext uri="{FF2B5EF4-FFF2-40B4-BE49-F238E27FC236}">
                <a16:creationId xmlns:a16="http://schemas.microsoft.com/office/drawing/2014/main" id="{A20CECDC-2C25-E046-8096-174BE7FDBC5D}"/>
              </a:ext>
            </a:extLst>
          </p:cNvPr>
          <p:cNvPicPr>
            <a:picLocks noChangeAspect="1"/>
          </p:cNvPicPr>
          <p:nvPr/>
        </p:nvPicPr>
        <p:blipFill rotWithShape="1">
          <a:blip r:embed="rId4">
            <a:extLst>
              <a:ext uri="{28A0092B-C50C-407E-A947-70E740481C1C}">
                <a14:useLocalDpi xmlns:a14="http://schemas.microsoft.com/office/drawing/2010/main" val="0"/>
              </a:ext>
            </a:extLst>
          </a:blip>
          <a:srcRect r="21952"/>
          <a:stretch/>
        </p:blipFill>
        <p:spPr>
          <a:xfrm>
            <a:off x="0" y="4426021"/>
            <a:ext cx="3361550" cy="2431980"/>
          </a:xfrm>
          <a:prstGeom prst="rect">
            <a:avLst/>
          </a:prstGeom>
        </p:spPr>
      </p:pic>
      <p:pic>
        <p:nvPicPr>
          <p:cNvPr id="11" name="Picture 10">
            <a:extLst>
              <a:ext uri="{FF2B5EF4-FFF2-40B4-BE49-F238E27FC236}">
                <a16:creationId xmlns:a16="http://schemas.microsoft.com/office/drawing/2014/main" id="{870FD8C1-113A-D24B-A0A4-53F44AA5395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45252" y="954593"/>
            <a:ext cx="2903148" cy="2176374"/>
          </a:xfrm>
          <a:prstGeom prst="rect">
            <a:avLst/>
          </a:prstGeom>
        </p:spPr>
      </p:pic>
      <p:pic>
        <p:nvPicPr>
          <p:cNvPr id="13" name="Picture 12">
            <a:extLst>
              <a:ext uri="{FF2B5EF4-FFF2-40B4-BE49-F238E27FC236}">
                <a16:creationId xmlns:a16="http://schemas.microsoft.com/office/drawing/2014/main" id="{2908A8BA-755D-1F4C-93CF-1EB59FF7F64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20250" y="3199175"/>
            <a:ext cx="3361550" cy="2517918"/>
          </a:xfrm>
          <a:prstGeom prst="rect">
            <a:avLst/>
          </a:prstGeom>
        </p:spPr>
      </p:pic>
      <p:pic>
        <p:nvPicPr>
          <p:cNvPr id="15" name="Picture 14">
            <a:extLst>
              <a:ext uri="{FF2B5EF4-FFF2-40B4-BE49-F238E27FC236}">
                <a16:creationId xmlns:a16="http://schemas.microsoft.com/office/drawing/2014/main" id="{83388048-FB48-E54D-87C0-D20779B70AA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671118" y="4648200"/>
            <a:ext cx="2549082" cy="2209800"/>
          </a:xfrm>
          <a:prstGeom prst="rect">
            <a:avLst/>
          </a:prstGeom>
        </p:spPr>
      </p:pic>
      <p:pic>
        <p:nvPicPr>
          <p:cNvPr id="17" name="Picture 16">
            <a:extLst>
              <a:ext uri="{FF2B5EF4-FFF2-40B4-BE49-F238E27FC236}">
                <a16:creationId xmlns:a16="http://schemas.microsoft.com/office/drawing/2014/main" id="{D210CB9F-DC19-B646-9862-0EBE5C2DAD4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332190" y="954593"/>
            <a:ext cx="2815583" cy="2233696"/>
          </a:xfrm>
          <a:prstGeom prst="rect">
            <a:avLst/>
          </a:prstGeom>
        </p:spPr>
      </p:pic>
    </p:spTree>
    <p:extLst>
      <p:ext uri="{BB962C8B-B14F-4D97-AF65-F5344CB8AC3E}">
        <p14:creationId xmlns:p14="http://schemas.microsoft.com/office/powerpoint/2010/main" val="31252776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A6CB2E-5310-4349-873D-34A37F4CE7B3}"/>
              </a:ext>
            </a:extLst>
          </p:cNvPr>
          <p:cNvSpPr>
            <a:spLocks noGrp="1"/>
          </p:cNvSpPr>
          <p:nvPr>
            <p:ph type="title"/>
          </p:nvPr>
        </p:nvSpPr>
        <p:spPr>
          <a:xfrm>
            <a:off x="3712752" y="0"/>
            <a:ext cx="5431247" cy="990600"/>
          </a:xfrm>
        </p:spPr>
        <p:txBody>
          <a:bodyPr>
            <a:normAutofit/>
          </a:bodyPr>
          <a:lstStyle/>
          <a:p>
            <a:r>
              <a:rPr lang="en-US" sz="5400" b="1" dirty="0">
                <a:solidFill>
                  <a:srgbClr val="FFFF00"/>
                </a:solidFill>
                <a:effectLst>
                  <a:outerShdw blurRad="50800" dist="50800" dir="5400000" algn="ctr" rotWithShape="0">
                    <a:schemeClr val="tx1"/>
                  </a:outerShdw>
                </a:effectLst>
              </a:rPr>
              <a:t>1 Samuel 17</a:t>
            </a:r>
          </a:p>
        </p:txBody>
      </p:sp>
      <p:sp>
        <p:nvSpPr>
          <p:cNvPr id="9" name="TextBox 8">
            <a:extLst>
              <a:ext uri="{FF2B5EF4-FFF2-40B4-BE49-F238E27FC236}">
                <a16:creationId xmlns:a16="http://schemas.microsoft.com/office/drawing/2014/main" id="{1B53F1C5-C62F-3F43-AD2D-E6397E87BA0C}"/>
              </a:ext>
            </a:extLst>
          </p:cNvPr>
          <p:cNvSpPr txBox="1"/>
          <p:nvPr/>
        </p:nvSpPr>
        <p:spPr>
          <a:xfrm>
            <a:off x="8686800" y="0"/>
            <a:ext cx="457200" cy="369332"/>
          </a:xfrm>
          <a:prstGeom prst="rect">
            <a:avLst/>
          </a:prstGeom>
          <a:noFill/>
        </p:spPr>
        <p:txBody>
          <a:bodyPr wrap="square" rtlCol="0">
            <a:spAutoFit/>
          </a:bodyPr>
          <a:lstStyle/>
          <a:p>
            <a:pPr algn="ctr"/>
            <a:r>
              <a:rPr lang="en-US" b="1" dirty="0">
                <a:solidFill>
                  <a:schemeClr val="bg1"/>
                </a:solidFill>
                <a:latin typeface="Times New Roman" panose="02020603050405020304" pitchFamily="18" charset="0"/>
                <a:cs typeface="Times New Roman" panose="02020603050405020304" pitchFamily="18" charset="0"/>
              </a:rPr>
              <a:t>3</a:t>
            </a:r>
          </a:p>
        </p:txBody>
      </p:sp>
      <p:pic>
        <p:nvPicPr>
          <p:cNvPr id="5" name="Picture 4">
            <a:extLst>
              <a:ext uri="{FF2B5EF4-FFF2-40B4-BE49-F238E27FC236}">
                <a16:creationId xmlns:a16="http://schemas.microsoft.com/office/drawing/2014/main" id="{D83309A1-971F-2041-9822-8B0F801454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043426" cy="3017018"/>
          </a:xfrm>
          <a:prstGeom prst="rect">
            <a:avLst/>
          </a:prstGeom>
        </p:spPr>
      </p:pic>
      <p:pic>
        <p:nvPicPr>
          <p:cNvPr id="10" name="Picture 9">
            <a:extLst>
              <a:ext uri="{FF2B5EF4-FFF2-40B4-BE49-F238E27FC236}">
                <a16:creationId xmlns:a16="http://schemas.microsoft.com/office/drawing/2014/main" id="{E9FAF2B0-2B4B-7846-ABEF-38DE112AD7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895600"/>
            <a:ext cx="4043426" cy="2276449"/>
          </a:xfrm>
          <a:prstGeom prst="rect">
            <a:avLst/>
          </a:prstGeom>
        </p:spPr>
      </p:pic>
      <p:pic>
        <p:nvPicPr>
          <p:cNvPr id="12" name="Picture 11">
            <a:extLst>
              <a:ext uri="{FF2B5EF4-FFF2-40B4-BE49-F238E27FC236}">
                <a16:creationId xmlns:a16="http://schemas.microsoft.com/office/drawing/2014/main" id="{762D0E2A-98A6-1E47-837B-EBC892EE8D2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48368" y="990600"/>
            <a:ext cx="4679156" cy="3429000"/>
          </a:xfrm>
          <a:prstGeom prst="rect">
            <a:avLst/>
          </a:prstGeom>
        </p:spPr>
      </p:pic>
      <p:pic>
        <p:nvPicPr>
          <p:cNvPr id="14" name="Picture 13">
            <a:extLst>
              <a:ext uri="{FF2B5EF4-FFF2-40B4-BE49-F238E27FC236}">
                <a16:creationId xmlns:a16="http://schemas.microsoft.com/office/drawing/2014/main" id="{21C2A25C-5D29-C54E-BEDF-A9187006D66A}"/>
              </a:ext>
            </a:extLst>
          </p:cNvPr>
          <p:cNvPicPr>
            <a:picLocks noChangeAspect="1"/>
          </p:cNvPicPr>
          <p:nvPr/>
        </p:nvPicPr>
        <p:blipFill rotWithShape="1">
          <a:blip r:embed="rId5">
            <a:extLst>
              <a:ext uri="{28A0092B-C50C-407E-A947-70E740481C1C}">
                <a14:useLocalDpi xmlns:a14="http://schemas.microsoft.com/office/drawing/2010/main" val="0"/>
              </a:ext>
            </a:extLst>
          </a:blip>
          <a:srcRect l="12766" r="4256"/>
          <a:stretch/>
        </p:blipFill>
        <p:spPr>
          <a:xfrm>
            <a:off x="4038600" y="4584700"/>
            <a:ext cx="2971800" cy="2273300"/>
          </a:xfrm>
          <a:prstGeom prst="rect">
            <a:avLst/>
          </a:prstGeom>
        </p:spPr>
      </p:pic>
      <p:pic>
        <p:nvPicPr>
          <p:cNvPr id="16" name="Picture 15">
            <a:extLst>
              <a:ext uri="{FF2B5EF4-FFF2-40B4-BE49-F238E27FC236}">
                <a16:creationId xmlns:a16="http://schemas.microsoft.com/office/drawing/2014/main" id="{14867FAC-5EE1-264D-8C28-A0EBA27E7501}"/>
              </a:ext>
            </a:extLst>
          </p:cNvPr>
          <p:cNvPicPr>
            <a:picLocks noChangeAspect="1"/>
          </p:cNvPicPr>
          <p:nvPr/>
        </p:nvPicPr>
        <p:blipFill rotWithShape="1">
          <a:blip r:embed="rId6">
            <a:extLst>
              <a:ext uri="{28A0092B-C50C-407E-A947-70E740481C1C}">
                <a14:useLocalDpi xmlns:a14="http://schemas.microsoft.com/office/drawing/2010/main" val="0"/>
              </a:ext>
            </a:extLst>
          </a:blip>
          <a:srcRect l="10113" r="5886"/>
          <a:stretch/>
        </p:blipFill>
        <p:spPr>
          <a:xfrm>
            <a:off x="7137400" y="4953000"/>
            <a:ext cx="1955800" cy="1676400"/>
          </a:xfrm>
          <a:prstGeom prst="rect">
            <a:avLst/>
          </a:prstGeom>
        </p:spPr>
      </p:pic>
    </p:spTree>
    <p:extLst>
      <p:ext uri="{BB962C8B-B14F-4D97-AF65-F5344CB8AC3E}">
        <p14:creationId xmlns:p14="http://schemas.microsoft.com/office/powerpoint/2010/main" val="715592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7040722-5FBB-9544-A2F4-A3222920C5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81000"/>
            <a:ext cx="9144000" cy="6095999"/>
          </a:xfrm>
          <a:prstGeom prst="rect">
            <a:avLst/>
          </a:prstGeom>
        </p:spPr>
      </p:pic>
    </p:spTree>
    <p:extLst>
      <p:ext uri="{BB962C8B-B14F-4D97-AF65-F5344CB8AC3E}">
        <p14:creationId xmlns:p14="http://schemas.microsoft.com/office/powerpoint/2010/main" val="15691260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81582</TotalTime>
  <Words>208</Words>
  <Application>Microsoft Macintosh PowerPoint</Application>
  <PresentationFormat>On-screen Show (4:3)</PresentationFormat>
  <Paragraphs>25</Paragraphs>
  <Slides>16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Times New Roman</vt:lpstr>
      <vt:lpstr>Office Theme</vt:lpstr>
      <vt:lpstr>Anointing &amp; Early Days of David</vt:lpstr>
      <vt:lpstr>Characters &amp; Book of 1 Samuel</vt:lpstr>
      <vt:lpstr>Bridge from Last Lesson to This One</vt:lpstr>
      <vt:lpstr>1 Samuel 16</vt:lpstr>
      <vt:lpstr>Maps for 1 Samuel 17</vt:lpstr>
      <vt:lpstr>1 Samuel 17</vt:lpstr>
      <vt:lpstr>1 Samuel 17</vt:lpstr>
      <vt:lpstr>1 Samuel 17</vt:lpstr>
      <vt:lpstr>PowerPoint Presentation</vt:lpstr>
      <vt:lpstr>1 Samuel 18:1-16</vt:lpstr>
      <vt:lpstr>What Are Main Points?</vt:lpstr>
      <vt:lpstr>PowerPoint Presentation</vt:lpstr>
      <vt:lpstr>PowerPoint Presentation</vt:lpstr>
      <vt:lpstr>PowerPoint Presentation</vt:lpstr>
      <vt:lpstr>PowerPoint Presentation</vt:lpstr>
      <vt:lpstr>For Sunday (February 13, 2022)</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Harry Osborne</dc:creator>
  <cp:keywords/>
  <dc:description/>
  <cp:lastModifiedBy>Harry Osborne</cp:lastModifiedBy>
  <cp:revision>62</cp:revision>
  <dcterms:created xsi:type="dcterms:W3CDTF">2011-06-04T16:53:07Z</dcterms:created>
  <dcterms:modified xsi:type="dcterms:W3CDTF">2022-02-09T20:37:20Z</dcterms:modified>
  <cp:category/>
</cp:coreProperties>
</file>