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93" r:id="rId3"/>
    <p:sldId id="607" r:id="rId4"/>
    <p:sldId id="608" r:id="rId5"/>
    <p:sldId id="609" r:id="rId6"/>
    <p:sldId id="589" r:id="rId7"/>
    <p:sldId id="605" r:id="rId8"/>
    <p:sldId id="611" r:id="rId9"/>
    <p:sldId id="599" r:id="rId10"/>
    <p:sldId id="614" r:id="rId11"/>
    <p:sldId id="613" r:id="rId12"/>
    <p:sldId id="601" r:id="rId13"/>
    <p:sldId id="606" r:id="rId14"/>
    <p:sldId id="615" r:id="rId15"/>
    <p:sldId id="616" r:id="rId16"/>
    <p:sldId id="610" r:id="rId17"/>
    <p:sldId id="600" r:id="rId18"/>
    <p:sldId id="59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941651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7"/>
    <p:restoredTop sz="96405"/>
  </p:normalViewPr>
  <p:slideViewPr>
    <p:cSldViewPr>
      <p:cViewPr varScale="1">
        <p:scale>
          <a:sx n="95" d="100"/>
          <a:sy n="95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2D049-94EE-434B-B067-5B0D2BBD9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2/23/22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2/23/22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Last Days of Saul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19600"/>
            <a:ext cx="4775200" cy="2438400"/>
          </a:xfrm>
        </p:spPr>
        <p:txBody>
          <a:bodyPr anchor="ctr">
            <a:normAutofit fontScale="92500"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25</a:t>
            </a: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3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4300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43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27 – 29</a:t>
            </a:r>
            <a:endParaRPr lang="en-US" sz="39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Chronicles 12:1-7, 19-22</a:t>
            </a:r>
          </a:p>
        </p:txBody>
      </p:sp>
      <p:pic>
        <p:nvPicPr>
          <p:cNvPr id="6" name="Picture 2" descr="Old Testament Lessons Vol. 3 - Joshua - 1 Samuel">
            <a:extLst>
              <a:ext uri="{FF2B5EF4-FFF2-40B4-BE49-F238E27FC236}">
                <a16:creationId xmlns:a16="http://schemas.microsoft.com/office/drawing/2014/main" id="{C180C912-67CA-194A-9A14-8F517D4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0" y="152400"/>
            <a:ext cx="4374490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C1AAB-5E2B-3F49-A5CF-899DE736D2BF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6054C-6F51-704E-843D-DF223110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A4BFD5-F431-7E4E-B191-DC7B23E507D4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0A924-F969-CA44-B2EE-FAC65E5C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1400" cy="4180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D50CF-0065-6A46-884D-E8DC1580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066800"/>
            <a:ext cx="2946400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82A2E1-5A23-C647-ADC6-DA4399933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42" y="4180517"/>
            <a:ext cx="5388858" cy="26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0"/>
            <a:ext cx="655320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4A814-0AD3-E140-AEBD-783A2378B89A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CC82F4-31F5-E049-8700-6CF6648F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556"/>
            <a:ext cx="3733800" cy="3552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03935-70F3-3F43-BC63-78272D8EF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3472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8878F-F1F9-1E46-8AB8-2E3C9FED8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1" y="986803"/>
            <a:ext cx="4507270" cy="30517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84BD0F-C3C0-A24F-ADBB-CBBB9B73E3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2069" r="13333" b="21429"/>
          <a:stretch/>
        </p:blipFill>
        <p:spPr>
          <a:xfrm>
            <a:off x="3505200" y="4110940"/>
            <a:ext cx="5638800" cy="274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0EA402-3D46-374C-8A98-3BF664A4D2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6699"/>
          <a:stretch/>
        </p:blipFill>
        <p:spPr>
          <a:xfrm>
            <a:off x="2680931" y="1135786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691C59-5715-8E41-803B-3ACA2ADB226C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20DC8-9D90-7743-BDCB-D6F1EEE2B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14902"/>
            <a:ext cx="3975101" cy="272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B1D83-EC8C-8A43-9973-E2B4BFEF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4" y="2743201"/>
            <a:ext cx="8191496" cy="40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691C59-5715-8E41-803B-3ACA2ADB226C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C389C-3DF4-374F-916C-FE65DA2E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5458"/>
            <a:ext cx="3524281" cy="2910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E0B7C-739E-B446-84C8-05393CD5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19" y="3962399"/>
            <a:ext cx="3524281" cy="2895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3D9B0-D27F-D541-B38D-69A57430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Significance of Jezreel Valley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11969-5F75-0C42-95CB-71DE99E6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3962399"/>
            <a:ext cx="5294675" cy="2872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FEDDEA-B46B-A44B-8438-5B0B0BAD2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5457"/>
            <a:ext cx="4356100" cy="28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691C59-5715-8E41-803B-3ACA2ADB226C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767FF-FE25-E84C-9680-F688C2EBD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09870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4A814-0AD3-E140-AEBD-783A2378B89A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6F5DE-4211-BC4E-8B06-52D1B7354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951"/>
            <a:ext cx="9144000" cy="554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Chronicles 12:21-22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D2199-910C-634C-A71C-8A50D295DB32}"/>
              </a:ext>
            </a:extLst>
          </p:cNvPr>
          <p:cNvSpPr txBox="1"/>
          <p:nvPr/>
        </p:nvSpPr>
        <p:spPr>
          <a:xfrm>
            <a:off x="304800" y="1568708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helped David against the bands of raiders, for they were all mighty men of valor, and they were captains in the army. 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at that time they came to David day by day to help him, until it was a great army, like the army of God. </a:t>
            </a:r>
          </a:p>
        </p:txBody>
      </p:sp>
    </p:spTree>
    <p:extLst>
      <p:ext uri="{BB962C8B-B14F-4D97-AF65-F5344CB8AC3E}">
        <p14:creationId xmlns:p14="http://schemas.microsoft.com/office/powerpoint/2010/main" val="274996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Are Main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A9CA-D9AC-8E4E-8DA2-DEFCA998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David showed respect &amp; honor to the king who governed – even the Philistine king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could &amp; did use unsavory characters to deliver His message at times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Jezreel Valley comes to be a place of momentous battles &amp; loss in Israelite history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was working by His providence to bring the best for David &amp; his coming kingship</a:t>
            </a:r>
          </a:p>
        </p:txBody>
      </p:sp>
    </p:spTree>
    <p:extLst>
      <p:ext uri="{BB962C8B-B14F-4D97-AF65-F5344CB8AC3E}">
        <p14:creationId xmlns:p14="http://schemas.microsoft.com/office/powerpoint/2010/main" val="37748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Sunday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(February 27,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800" y="2286000"/>
            <a:ext cx="54102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71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Lessons </a:t>
            </a:r>
            <a:r>
              <a:rPr lang="en-US" sz="71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71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26 </a:t>
            </a: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n-US" sz="61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61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61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 30 – 31</a:t>
            </a:r>
          </a:p>
          <a:p>
            <a:r>
              <a:rPr lang="en-US" sz="57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5700" b="1" i="1" baseline="30000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5700" b="1" i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Chronicles 10 </a:t>
            </a:r>
          </a:p>
        </p:txBody>
      </p:sp>
      <p:pic>
        <p:nvPicPr>
          <p:cNvPr id="1026" name="Picture 2" descr="Old Testament Lessons Vol. 3 - Joshua - 1 Samuel">
            <a:extLst>
              <a:ext uri="{FF2B5EF4-FFF2-40B4-BE49-F238E27FC236}">
                <a16:creationId xmlns:a16="http://schemas.microsoft.com/office/drawing/2014/main" id="{A19E9ABF-293C-A743-B638-AEE43006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r="16400"/>
          <a:stretch/>
        </p:blipFill>
        <p:spPr bwMode="auto">
          <a:xfrm>
            <a:off x="76200" y="1219199"/>
            <a:ext cx="3657600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116A31-CF17-5543-BCDA-80B464C1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95800" cy="5029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Kingdom of Saul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794D4-8363-424B-934D-DFBC27BD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>
          <a:xfrm>
            <a:off x="4419600" y="-1"/>
            <a:ext cx="46790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EA0990-462D-B54A-BC82-6AA750014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b="-1"/>
          <a:stretch/>
        </p:blipFill>
        <p:spPr>
          <a:xfrm>
            <a:off x="237243" y="2512"/>
            <a:ext cx="8669513" cy="6859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8275B-76F2-A043-B59D-662AE50B19FF}"/>
              </a:ext>
            </a:extLst>
          </p:cNvPr>
          <p:cNvSpPr txBox="1"/>
          <p:nvPr/>
        </p:nvSpPr>
        <p:spPr>
          <a:xfrm>
            <a:off x="381000" y="55698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Southern Israel</a:t>
            </a:r>
          </a:p>
        </p:txBody>
      </p:sp>
    </p:spTree>
    <p:extLst>
      <p:ext uri="{BB962C8B-B14F-4D97-AF65-F5344CB8AC3E}">
        <p14:creationId xmlns:p14="http://schemas.microsoft.com/office/powerpoint/2010/main" val="21839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D40D8-2BE2-8442-8B40-2743712B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4"/>
          <a:stretch/>
        </p:blipFill>
        <p:spPr>
          <a:xfrm>
            <a:off x="1219200" y="-17585"/>
            <a:ext cx="6705599" cy="6870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E7AEC-CE94-9A47-AE82-01A5EE419DE2}"/>
              </a:ext>
            </a:extLst>
          </p:cNvPr>
          <p:cNvSpPr txBox="1"/>
          <p:nvPr/>
        </p:nvSpPr>
        <p:spPr>
          <a:xfrm>
            <a:off x="1295400" y="1447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Northern Israel</a:t>
            </a:r>
          </a:p>
        </p:txBody>
      </p:sp>
    </p:spTree>
    <p:extLst>
      <p:ext uri="{BB962C8B-B14F-4D97-AF65-F5344CB8AC3E}">
        <p14:creationId xmlns:p14="http://schemas.microsoft.com/office/powerpoint/2010/main" val="55914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52E5D-4B75-5C4A-A529-C52F39D24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848" r="3798" b="8179"/>
          <a:stretch/>
        </p:blipFill>
        <p:spPr>
          <a:xfrm>
            <a:off x="1371599" y="-24712"/>
            <a:ext cx="5922333" cy="688271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D1B3FA8-DCBD-BF49-8F9A-A5363EB40CC9}"/>
              </a:ext>
            </a:extLst>
          </p:cNvPr>
          <p:cNvSpPr/>
          <p:nvPr/>
        </p:nvSpPr>
        <p:spPr>
          <a:xfrm rot="1854013">
            <a:off x="2096794" y="2755448"/>
            <a:ext cx="2090822" cy="3319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6CC82D-35FC-0443-A888-540E0A878D83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36702-7A40-FA45-A4F3-400D5DCF9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/>
        </p:blipFill>
        <p:spPr>
          <a:xfrm>
            <a:off x="0" y="-1"/>
            <a:ext cx="2514600" cy="1388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BD4E5-EA22-6748-8740-549AAB0E7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E30D95-70C9-004F-9A91-D128BE8F5598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01C9B-D30D-6048-8FE8-B5FBE01C5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29759" r="6269" b="9518"/>
          <a:stretch/>
        </p:blipFill>
        <p:spPr>
          <a:xfrm>
            <a:off x="152400" y="0"/>
            <a:ext cx="8839200" cy="72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E30D95-70C9-004F-9A91-D128BE8F5598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B095B-2458-0041-860C-DECF27166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66192"/>
            <a:ext cx="3810000" cy="44726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9A5DF7-34DB-1846-9E54-7587299C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2625726" cy="3140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E896C-4523-B245-9014-A07676F2E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0"/>
            <a:ext cx="2514600" cy="3143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E4079F-3ACA-814C-A585-2AF3E1A382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858" b="8019"/>
          <a:stretch/>
        </p:blipFill>
        <p:spPr>
          <a:xfrm>
            <a:off x="-23329" y="-1"/>
            <a:ext cx="5357329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0"/>
            <a:ext cx="6553199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 Samuel 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5A7EB-DB12-9349-A434-13CBBF4A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0" cy="3472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99B7CC-49A3-834B-B951-909BF46FBA91}"/>
              </a:ext>
            </a:extLst>
          </p:cNvPr>
          <p:cNvSpPr txBox="1"/>
          <p:nvPr/>
        </p:nvSpPr>
        <p:spPr>
          <a:xfrm>
            <a:off x="8686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38C273-173D-9847-8A0A-0E2482A78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03" y="1847308"/>
            <a:ext cx="6577295" cy="50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87169</TotalTime>
  <Words>196</Words>
  <Application>Microsoft Macintosh PowerPoint</Application>
  <PresentationFormat>On-screen Show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Last Days of Saul</vt:lpstr>
      <vt:lpstr>Kingdom of Saul</vt:lpstr>
      <vt:lpstr>PowerPoint Presentation</vt:lpstr>
      <vt:lpstr>PowerPoint Presentation</vt:lpstr>
      <vt:lpstr>PowerPoint Presentation</vt:lpstr>
      <vt:lpstr>1 Samuel 27</vt:lpstr>
      <vt:lpstr>PowerPoint Presentation</vt:lpstr>
      <vt:lpstr>PowerPoint Presentation</vt:lpstr>
      <vt:lpstr>1 Samuel 28</vt:lpstr>
      <vt:lpstr>PowerPoint Presentation</vt:lpstr>
      <vt:lpstr>PowerPoint Presentation</vt:lpstr>
      <vt:lpstr>1 Samuel 29</vt:lpstr>
      <vt:lpstr>PowerPoint Presentation</vt:lpstr>
      <vt:lpstr>Significance of Jezreel Valley</vt:lpstr>
      <vt:lpstr>PowerPoint Presentation</vt:lpstr>
      <vt:lpstr>1 Samuel 30</vt:lpstr>
      <vt:lpstr>1 Chronicles 12:21-22</vt:lpstr>
      <vt:lpstr>What Are Main Points?</vt:lpstr>
      <vt:lpstr>For Sunday (February 27, 2022)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Harry Osborne</cp:lastModifiedBy>
  <cp:revision>72</cp:revision>
  <dcterms:created xsi:type="dcterms:W3CDTF">2011-06-04T16:53:07Z</dcterms:created>
  <dcterms:modified xsi:type="dcterms:W3CDTF">2022-02-24T01:38:03Z</dcterms:modified>
  <cp:category/>
</cp:coreProperties>
</file>