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68" r:id="rId3"/>
    <p:sldId id="269" r:id="rId4"/>
    <p:sldId id="273" r:id="rId5"/>
    <p:sldId id="262" r:id="rId6"/>
    <p:sldId id="263" r:id="rId7"/>
    <p:sldId id="270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FFFF66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 autoAdjust="0"/>
  </p:normalViewPr>
  <p:slideViewPr>
    <p:cSldViewPr>
      <p:cViewPr varScale="1">
        <p:scale>
          <a:sx n="127" d="100"/>
          <a:sy n="127" d="100"/>
        </p:scale>
        <p:origin x="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BDF54-EC7C-154B-A200-EEC7F8EBD7C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31FD0-4208-CC43-A8CD-6C86AE206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5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31FD0-4208-CC43-A8CD-6C86AE206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92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40E0F9-8513-4449-AE93-9D865C3709EA}" type="slidenum">
              <a:rPr 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10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31FD0-4208-CC43-A8CD-6C86AE206E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98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31FD0-4208-CC43-A8CD-6C86AE206E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7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31FD0-4208-CC43-A8CD-6C86AE206E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0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B12A8C-5EFF-48B3-B28A-5323CF85248A}" type="slidenum">
              <a:rPr 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5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FF4B4C-218F-47C7-B4C0-0B74141CFBC7}" type="slidenum">
              <a:rPr 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6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3E1B8A-2AD1-49D8-B8E2-FFB2C6F6BBCE}" type="slidenum">
              <a:rPr 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7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2D9F0F-71EC-46EB-8921-4052048D1F29}" type="slidenum">
              <a:rPr 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8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E29318-67BB-4FE7-A48F-5DF52C2F27B2}" type="slidenum">
              <a:rPr 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9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7FB656-7772-AC4E-BA72-F3EB2105F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Oh, Give Thanks to the Lord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972690B-342D-FA43-B858-22B57AB2C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</p:spPr>
        <p:txBody>
          <a:bodyPr>
            <a:normAutofit/>
          </a:bodyPr>
          <a:lstStyle/>
          <a:p>
            <a:r>
              <a:rPr lang="en-US" sz="5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107:1-9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12A8AB-90BD-804A-98C9-FD470B5635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9" b="10502"/>
          <a:stretch/>
        </p:blipFill>
        <p:spPr>
          <a:xfrm>
            <a:off x="1666374" y="2590800"/>
            <a:ext cx="581125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60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05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D6716F-74B4-4C97-AB92-2F6476261861}" type="slidenum"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eaLnBrk="1" hangingPunct="1"/>
              <a:t>10</a:t>
            </a:fld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4419600"/>
          </a:xfrm>
        </p:spPr>
        <p:txBody>
          <a:bodyPr/>
          <a:lstStyle/>
          <a:p>
            <a:pPr eaLnBrk="1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Reveals pride, love of self, self-sufficiency &amp; self-obsession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3:1-4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thanks toward God spawns additional sins of ingratitude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3:5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been called by the gospel to peace with God &amp; men in the body of Christ, so…</a:t>
            </a:r>
          </a:p>
          <a:p>
            <a:pPr eaLnBrk="1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thankful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3:15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828800"/>
          </a:xfrm>
          <a:solidFill>
            <a:srgbClr val="FFCC00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Evil Associated with Ingratitude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107:1-9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011734"/>
            <a:ext cx="906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Oh, give thanks to the </a:t>
            </a:r>
            <a:r>
              <a:rPr lang="en-US" sz="2800" cap="small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for He is good!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 His mercy endures forever.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Let the redeemed of the L</a:t>
            </a:r>
            <a:r>
              <a:rPr lang="en-US" sz="2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ord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say so, whom He has redeemed from the hand of the enemy,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gathered out of the lands, from the east and from the west, from the north and from the south.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They wandered in the wilderness in a desolate way; they found no city to dwell in.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Hungry and thirsty, their soul fainted in them.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Then they cried out to the </a:t>
            </a:r>
            <a:r>
              <a:rPr lang="en-US" sz="2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in their trouble, and He delivered them out of their distresses.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He led them forth by the right way, that they might go to a city for a dwelling place.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Oh, that men would give thanks to the L</a:t>
            </a:r>
            <a:r>
              <a:rPr lang="en-US" sz="2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ord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 His goodness, and for His wonderful works to the children of men!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He satisfies the longing soul, and fills the hungry soul with goodness.</a:t>
            </a:r>
          </a:p>
        </p:txBody>
      </p:sp>
    </p:spTree>
    <p:extLst>
      <p:ext uri="{BB962C8B-B14F-4D97-AF65-F5344CB8AC3E}">
        <p14:creationId xmlns:p14="http://schemas.microsoft.com/office/powerpoint/2010/main" val="129653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107:1-9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011734"/>
            <a:ext cx="9067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Oh, give thanks to the </a:t>
            </a:r>
            <a:r>
              <a:rPr lang="en-US" sz="2800" cap="small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for He is good!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His mercy endures forever.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Let the redeemed of the </a:t>
            </a:r>
            <a:r>
              <a:rPr lang="en-US" sz="2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say so, whom He has redeemed from the hand of the enemy,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gathered out of the lands, from the east and from the west, from the north and from the south.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They wandered in the wilderness in a desolate way; they found no city to dwell in.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Hungry and thirsty, their soul fainted in them.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US" sz="28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Then they cried out to the </a:t>
            </a:r>
            <a:r>
              <a:rPr lang="en-US" sz="2800" cap="small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in their trouble, and He delivered them out of their distresses.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He led them forth by the right way, that they might go to a city for a dwelling place.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Oh, that men would give thanks to the </a:t>
            </a:r>
            <a:r>
              <a:rPr lang="en-US" sz="2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for His goodness, and for His wonderful works to the children of men!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He satisfies the longing soul, and fills the hungry soul with goodness.</a:t>
            </a:r>
          </a:p>
        </p:txBody>
      </p:sp>
    </p:spTree>
    <p:extLst>
      <p:ext uri="{BB962C8B-B14F-4D97-AF65-F5344CB8AC3E}">
        <p14:creationId xmlns:p14="http://schemas.microsoft.com/office/powerpoint/2010/main" val="97318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107:1-9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011734"/>
            <a:ext cx="9067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Oh, give thanks to the </a:t>
            </a:r>
            <a:r>
              <a:rPr lang="en-US" sz="2800" cap="small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for He is good!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His mercy endures forever.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Let the redeemed of the </a:t>
            </a:r>
            <a:r>
              <a:rPr lang="en-US" sz="2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say so, whom He has redeemed from the hand of the enemy,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gathered out of the lands, from the east and from the west, from the north and from the south.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They wandered in the wilderness in a desolate way; they found no city to dwell in.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Hungry and thirsty, their soul fainted in them.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US" sz="28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Then they cried out to the </a:t>
            </a:r>
            <a:r>
              <a:rPr lang="en-US" sz="2800" cap="small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in their trouble, and He delivered them out of their distresses.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He led them forth by the right way, that they might go to a city for a dwelling place. </a:t>
            </a:r>
            <a:r>
              <a:rPr lang="en-US" sz="28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Oh, that men would give thanks to the </a:t>
            </a:r>
            <a:r>
              <a:rPr lang="en-US" sz="28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for His goodness, and for His wonderful works to the children of men!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He satisfies the longing soul, and fills the hungry soul with goodness.</a:t>
            </a:r>
          </a:p>
        </p:txBody>
      </p:sp>
    </p:spTree>
    <p:extLst>
      <p:ext uri="{BB962C8B-B14F-4D97-AF65-F5344CB8AC3E}">
        <p14:creationId xmlns:p14="http://schemas.microsoft.com/office/powerpoint/2010/main" val="203967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>
            <a:normAutofit/>
          </a:bodyPr>
          <a:lstStyle/>
          <a:p>
            <a:pPr eaLnBrk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God for His goodness with joy, service &amp; praise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100:1-4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Messianic prophesy of thanksgiving found in Zion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51:1-3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 of the kingdom of heaven thank the Lord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3:15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CC00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 your many blessings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9144000" cy="4648200"/>
          </a:xfrm>
        </p:spPr>
        <p:txBody>
          <a:bodyPr/>
          <a:lstStyle/>
          <a:p>
            <a:pPr eaLnBrk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result of life in Christ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3:3,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10,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of self-centeredness, arrogance &amp; rebellion</a:t>
            </a:r>
          </a:p>
          <a:p>
            <a:pPr lvl="1" eaLnBrk="1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Springs out of love, joy and praise in spiritual life</a:t>
            </a:r>
          </a:p>
          <a:p>
            <a:pPr lvl="1" eaLnBrk="1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there is thankfulness, contentment reigns</a:t>
            </a:r>
          </a:p>
          <a:p>
            <a:pPr lvl="1" eaLnBrk="1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it, anxiety and lusts abound</a:t>
            </a:r>
          </a:p>
          <a:p>
            <a:pPr lvl="1" eaLnBrk="1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blessings of new life overflow in thanks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CC00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Giving 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16716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“Grateful acknowledgement of benefits received”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 thanks presupposes…</a:t>
            </a:r>
          </a:p>
          <a:p>
            <a:pPr marL="1085850" lvl="2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mind for blessings received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1:3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1085850" lvl="2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that our blessings are from God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1:17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1085850" lvl="2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Recognition that we are not worthy of our blessings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1:12-13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8229600" cy="954107"/>
          </a:xfrm>
          <a:prstGeom prst="rect">
            <a:avLst/>
          </a:prstGeom>
          <a:solidFill>
            <a:srgbClr val="E68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giving thanks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always for all things to God the Father in the name of our Lord Jesus Christ” (Eph 5:20)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FFCC00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it means to be thankful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FFCC00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give our thanks to God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191000"/>
          </a:xfrm>
        </p:spPr>
        <p:txBody>
          <a:bodyPr>
            <a:norm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 Giver of every good &amp; perfect gift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1:17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106:1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 first cause of our material world &amp; its blessings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1:20-21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limit our thanks exclusively to the Father – thankful to Christ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1:12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blessing involves united action of Deity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Thanking God leads to praising God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103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5827693"/>
            <a:ext cx="8229600" cy="954107"/>
          </a:xfrm>
          <a:prstGeom prst="rect">
            <a:avLst/>
          </a:prstGeom>
          <a:solidFill>
            <a:srgbClr val="E68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“giving thanks always for all things </a:t>
            </a:r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God the Father  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the name of our Lord Jesus Christ” (Eph 5:20)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9FD0A8-BCB7-4AF8-B2FC-BB2A7B813AFA}" type="slidenum"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eaLnBrk="1" hangingPunct="1"/>
              <a:t>9</a:t>
            </a:fld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FFCC00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we are thankful for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839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God’s attributes and works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9913" lvl="1" indent="-284163" eaLnBrk="1" hangingPunct="1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Salvation, the church, the word, His judgments…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96:1-3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103:1-5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1313" lvl="1" indent="-341313" eaLnBrk="1" hangingPunct="1">
              <a:buFontTx/>
              <a:buChar char="•"/>
              <a:tabLst>
                <a:tab pos="341313" algn="l"/>
              </a:tabLst>
              <a:defRPr/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For our brethren 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1:3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, spouse (</a:t>
            </a:r>
            <a:r>
              <a:rPr lang="en-US" sz="3400" b="1" i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SofS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8:7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) children (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Psa. 127:4-5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) &amp; all men (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1 Tim. 2:1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)</a:t>
            </a:r>
          </a:p>
          <a:p>
            <a:pPr marL="341313" lvl="1" indent="-341313" eaLnBrk="1" hangingPunct="1">
              <a:buFontTx/>
              <a:buChar char="•"/>
              <a:tabLst>
                <a:tab pos="341313" algn="l"/>
              </a:tabLst>
              <a:defRPr/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food (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4:4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&amp; memories (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1:3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  <a:p>
            <a:pPr marL="341313" lvl="1" indent="-341313" eaLnBrk="1" hangingPunct="1">
              <a:buFontTx/>
              <a:buChar char="•"/>
              <a:tabLst>
                <a:tab pos="341313" algn="l"/>
              </a:tabLst>
              <a:defRPr/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(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1:2-3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5:16-18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169863" indent="-284163" eaLnBrk="1" hangingPunct="1">
              <a:defRPr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8229600" cy="954107"/>
          </a:xfrm>
          <a:prstGeom prst="rect">
            <a:avLst/>
          </a:prstGeom>
          <a:solidFill>
            <a:srgbClr val="E68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“giving thanks always </a:t>
            </a:r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all things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God the Father in the name of our Lord Jesus Christ” (Eph 5:20)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1022</Words>
  <Application>Microsoft Macintosh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Medium Cond</vt:lpstr>
      <vt:lpstr>Times New Roman</vt:lpstr>
      <vt:lpstr>Wingdings</vt:lpstr>
      <vt:lpstr>Office Theme</vt:lpstr>
      <vt:lpstr>Oh, Give Thanks to the Lord</vt:lpstr>
      <vt:lpstr>Psalm 107:1-9</vt:lpstr>
      <vt:lpstr>Psalm 107:1-9</vt:lpstr>
      <vt:lpstr>Psalm 107:1-9</vt:lpstr>
      <vt:lpstr>Count your many blessings</vt:lpstr>
      <vt:lpstr>Giving Thanks</vt:lpstr>
      <vt:lpstr>What it means to be thankful</vt:lpstr>
      <vt:lpstr>We give our thanks to God</vt:lpstr>
      <vt:lpstr>What we are thankful for</vt:lpstr>
      <vt:lpstr>Evil Associated with Ingratitude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19</cp:revision>
  <dcterms:created xsi:type="dcterms:W3CDTF">2017-02-11T14:18:26Z</dcterms:created>
  <dcterms:modified xsi:type="dcterms:W3CDTF">2022-02-13T13:21:29Z</dcterms:modified>
</cp:coreProperties>
</file>