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  <p:sldId id="275" r:id="rId3"/>
    <p:sldId id="282" r:id="rId4"/>
    <p:sldId id="276" r:id="rId5"/>
    <p:sldId id="277" r:id="rId6"/>
    <p:sldId id="278" r:id="rId7"/>
    <p:sldId id="280" r:id="rId8"/>
    <p:sldId id="28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86"/>
    <p:restoredTop sz="97521" autoAdjust="0"/>
  </p:normalViewPr>
  <p:slideViewPr>
    <p:cSldViewPr snapToGrid="0" snapToObjects="1">
      <p:cViewPr varScale="1">
        <p:scale>
          <a:sx n="160" d="100"/>
          <a:sy n="160" d="100"/>
        </p:scale>
        <p:origin x="116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3/13/22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3/13/22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3/13/22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3/13/22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3/13/22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C29884E-F1A5-C548-82BE-7B57C96A2D0B}" type="datetimeFigureOut">
              <a:rPr lang="en-US" smtClean="0"/>
              <a:t>3/13/22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2503479"/>
            <a:ext cx="8305800" cy="680502"/>
          </a:xfrm>
        </p:spPr>
        <p:txBody>
          <a:bodyPr/>
          <a:lstStyle/>
          <a:p>
            <a:r>
              <a:rPr lang="en-US" sz="2800" dirty="0"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84</a:t>
            </a:r>
            <a:r>
              <a:rPr lang="en-US" sz="2800" baseline="30000" dirty="0"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</a:t>
            </a:r>
            <a:r>
              <a:rPr lang="en-US" sz="2800" dirty="0"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Street church of Christ – March - May, 2022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421457"/>
            <a:ext cx="8305800" cy="1981200"/>
          </a:xfrm>
        </p:spPr>
        <p:txBody>
          <a:bodyPr/>
          <a:lstStyle/>
          <a:p>
            <a:r>
              <a:rPr lang="en-US" sz="3200" b="1" i="1" dirty="0">
                <a:effectLst>
                  <a:innerShdw blurRad="50800" dist="25400" dir="13500000">
                    <a:schemeClr val="bg1">
                      <a:alpha val="70000"/>
                    </a:schemeClr>
                  </a:innerShdw>
                </a:effectLst>
                <a:latin typeface="Times New Roman"/>
                <a:cs typeface="Times New Roman"/>
              </a:rPr>
              <a:t>Paul’s Epistle of</a:t>
            </a:r>
            <a:br>
              <a:rPr lang="en-US" sz="3200" b="1" i="1" dirty="0">
                <a:effectLst>
                  <a:innerShdw blurRad="50800" dist="25400" dir="13500000">
                    <a:schemeClr val="bg1">
                      <a:alpha val="70000"/>
                    </a:schemeClr>
                  </a:innerShdw>
                </a:effectLst>
                <a:latin typeface="Times New Roman"/>
                <a:cs typeface="Times New Roman"/>
              </a:rPr>
            </a:br>
            <a:r>
              <a:rPr lang="en-US" sz="8800" b="1" dirty="0">
                <a:effectLst>
                  <a:innerShdw blurRad="50800" dist="25400" dir="13500000">
                    <a:schemeClr val="bg1">
                      <a:alpha val="70000"/>
                    </a:schemeClr>
                  </a:innerShdw>
                </a:effectLst>
                <a:latin typeface="Times New Roman"/>
                <a:cs typeface="Times New Roman"/>
              </a:rPr>
              <a:t>1</a:t>
            </a:r>
            <a:r>
              <a:rPr lang="en-US" sz="8800" b="1" baseline="30000" dirty="0">
                <a:effectLst>
                  <a:innerShdw blurRad="50800" dist="25400" dir="13500000">
                    <a:schemeClr val="bg1">
                      <a:alpha val="70000"/>
                    </a:schemeClr>
                  </a:innerShdw>
                </a:effectLst>
                <a:latin typeface="Times New Roman"/>
                <a:cs typeface="Times New Roman"/>
              </a:rPr>
              <a:t>st</a:t>
            </a:r>
            <a:r>
              <a:rPr lang="en-US" sz="8800" b="1" dirty="0">
                <a:effectLst>
                  <a:innerShdw blurRad="50800" dist="25400" dir="13500000">
                    <a:schemeClr val="bg1">
                      <a:alpha val="70000"/>
                    </a:schemeClr>
                  </a:innerShdw>
                </a:effectLst>
                <a:latin typeface="Times New Roman"/>
                <a:cs typeface="Times New Roman"/>
              </a:rPr>
              <a:t> C</a:t>
            </a:r>
            <a:r>
              <a:rPr lang="en-US" sz="8800" b="1" cap="small" dirty="0">
                <a:effectLst>
                  <a:innerShdw blurRad="50800" dist="25400" dir="13500000">
                    <a:schemeClr val="bg1">
                      <a:alpha val="70000"/>
                    </a:schemeClr>
                  </a:innerShdw>
                </a:effectLst>
                <a:latin typeface="Times New Roman"/>
                <a:cs typeface="Times New Roman"/>
              </a:rPr>
              <a:t>orinthians</a:t>
            </a:r>
          </a:p>
        </p:txBody>
      </p:sp>
      <p:pic>
        <p:nvPicPr>
          <p:cNvPr id="6" name="Picture 5" descr="Corinth - ancie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5850"/>
            <a:ext cx="9144000" cy="374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11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60"/>
            <a:ext cx="9144000" cy="1219200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Times New Roman"/>
                <a:cs typeface="Times New Roman"/>
              </a:rPr>
              <a:t>Outline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2484" y="1353195"/>
            <a:ext cx="8941516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 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I.	Introduction (1:1- 9)</a:t>
            </a:r>
          </a:p>
          <a:p>
            <a:endParaRPr lang="en-US" sz="28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II.	Dealing with Problems Reported to Paul (1:10 – 6:20)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	A.	Problem of Factionalism (1:10 – 3:23)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	B.	Problem of Rejecting Paul’s Work (4:1-21)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	C.	Problem of the Fornicator and Church Discipline (5:1-13)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	D.	Taking Problems between Brethren to Civil Courts (6:1-11)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	E.	Responsibility to Glorify God with the Body (6:12-20)</a:t>
            </a:r>
          </a:p>
          <a:p>
            <a:endParaRPr lang="en-US" sz="28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2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60"/>
            <a:ext cx="9144000" cy="1219200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Times New Roman"/>
                <a:cs typeface="Times New Roman"/>
              </a:rPr>
              <a:t>Outline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2484" y="1353195"/>
            <a:ext cx="8941516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I.	Introduction (1:1- 9)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II.	Dealing with Problems Reported to Paul (1:10 – 6:20)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A.	Problem of Factionalism (1:10 – 3:23)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B.	Problem of Rejecting Paul’s Work (4:1-21)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C.	Problem of the Fornicator and Church Discipline (5:1-13)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D.	Taking Problems between Brethren to Civil Courts (6:1-11)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E.	Responsibility to Glorify God with the Body (6:12-20)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12EF12D-CFF7-804B-B7FA-C2D6F7932FEA}"/>
              </a:ext>
            </a:extLst>
          </p:cNvPr>
          <p:cNvCxnSpPr>
            <a:cxnSpLocks/>
            <a:stCxn id="18" idx="2"/>
          </p:cNvCxnSpPr>
          <p:nvPr/>
        </p:nvCxnSpPr>
        <p:spPr>
          <a:xfrm flipH="1">
            <a:off x="5979381" y="1258581"/>
            <a:ext cx="1184745" cy="107910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AB09AC9-A9B7-8A42-A0D7-C2BB18BBB5C7}"/>
              </a:ext>
            </a:extLst>
          </p:cNvPr>
          <p:cNvCxnSpPr>
            <a:cxnSpLocks/>
            <a:stCxn id="18" idx="2"/>
          </p:cNvCxnSpPr>
          <p:nvPr/>
        </p:nvCxnSpPr>
        <p:spPr>
          <a:xfrm flipH="1">
            <a:off x="6694998" y="1258581"/>
            <a:ext cx="469128" cy="159593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B4B4E599-D215-6945-8695-463AD95F0EF3}"/>
              </a:ext>
            </a:extLst>
          </p:cNvPr>
          <p:cNvSpPr txBox="1"/>
          <p:nvPr/>
        </p:nvSpPr>
        <p:spPr>
          <a:xfrm>
            <a:off x="6154310" y="796916"/>
            <a:ext cx="2019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</a:rPr>
              <a:t>Today’s class</a:t>
            </a:r>
          </a:p>
        </p:txBody>
      </p:sp>
    </p:spTree>
    <p:extLst>
      <p:ext uri="{BB962C8B-B14F-4D97-AF65-F5344CB8AC3E}">
        <p14:creationId xmlns:p14="http://schemas.microsoft.com/office/powerpoint/2010/main" val="99095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6115" y="1545983"/>
            <a:ext cx="8633187" cy="5171682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Paul’s presentation of the gospel (v.1-5)</a:t>
            </a:r>
          </a:p>
          <a:p>
            <a:pPr lvl="1"/>
            <a:r>
              <a:rPr lang="en-US" sz="2800" dirty="0"/>
              <a:t>Paul’s presentation of the message did not point to himself (v.1-3)</a:t>
            </a:r>
          </a:p>
          <a:p>
            <a:pPr lvl="2"/>
            <a:r>
              <a:rPr lang="en-US" sz="2800" dirty="0"/>
              <a:t>Not with excellence of speech or wisdom – v.1</a:t>
            </a:r>
          </a:p>
          <a:p>
            <a:pPr lvl="2"/>
            <a:r>
              <a:rPr lang="en-US" sz="2800" dirty="0"/>
              <a:t>Not with persuasive words of human wisdom – v.4</a:t>
            </a:r>
            <a:endParaRPr lang="en-US" sz="2600" dirty="0"/>
          </a:p>
          <a:p>
            <a:pPr lvl="2"/>
            <a:r>
              <a:rPr lang="en-US" sz="2800" dirty="0"/>
              <a:t>He was with them in weakness, fear, and trembling – v.3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9113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Times New Roman"/>
                <a:cs typeface="Times New Roman"/>
              </a:rPr>
              <a:t>1 Corinthians 2</a:t>
            </a:r>
          </a:p>
        </p:txBody>
      </p:sp>
    </p:spTree>
    <p:extLst>
      <p:ext uri="{BB962C8B-B14F-4D97-AF65-F5344CB8AC3E}">
        <p14:creationId xmlns:p14="http://schemas.microsoft.com/office/powerpoint/2010/main" val="30898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6115" y="1545983"/>
            <a:ext cx="8633187" cy="5171682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Paul’s presentation of the gospel (v.1-5)</a:t>
            </a:r>
          </a:p>
          <a:p>
            <a:pPr lvl="1"/>
            <a:r>
              <a:rPr lang="en-US" sz="2800" dirty="0"/>
              <a:t>Paul’s presentation of the message pointed to God (v.4-5)</a:t>
            </a:r>
          </a:p>
          <a:p>
            <a:pPr lvl="2"/>
            <a:r>
              <a:rPr lang="en-US" sz="2800" dirty="0"/>
              <a:t>He presented Christ and Him crucified – v.2</a:t>
            </a:r>
          </a:p>
          <a:p>
            <a:pPr lvl="2"/>
            <a:r>
              <a:rPr lang="en-US" sz="2800" dirty="0"/>
              <a:t>The words he spoke were in demonstration of the Spirit and power – v.4</a:t>
            </a:r>
          </a:p>
          <a:p>
            <a:pPr lvl="2"/>
            <a:r>
              <a:rPr lang="en-US" sz="2800" dirty="0"/>
              <a:t>This was so their faith would be in the power of God – v.5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9113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Times New Roman"/>
                <a:cs typeface="Times New Roman"/>
              </a:rPr>
              <a:t>1 Corinthians 2</a:t>
            </a:r>
          </a:p>
        </p:txBody>
      </p:sp>
    </p:spTree>
    <p:extLst>
      <p:ext uri="{BB962C8B-B14F-4D97-AF65-F5344CB8AC3E}">
        <p14:creationId xmlns:p14="http://schemas.microsoft.com/office/powerpoint/2010/main" val="419355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6115" y="1545983"/>
            <a:ext cx="8633187" cy="5171682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Spiritual wisdom and it’s source (v.6-13)</a:t>
            </a:r>
          </a:p>
          <a:p>
            <a:pPr lvl="1"/>
            <a:r>
              <a:rPr lang="en-US" sz="2800" dirty="0"/>
              <a:t>The wisdom Paul spoke (v.6-9)</a:t>
            </a:r>
          </a:p>
          <a:p>
            <a:pPr lvl="2"/>
            <a:r>
              <a:rPr lang="en-US" sz="2800" dirty="0"/>
              <a:t>Not the wisdom of this age or of the rulers of this age – v.6</a:t>
            </a:r>
          </a:p>
          <a:p>
            <a:pPr lvl="2"/>
            <a:r>
              <a:rPr lang="en-US" sz="2800" dirty="0"/>
              <a:t>The wisdom of God – v.7</a:t>
            </a:r>
          </a:p>
          <a:p>
            <a:pPr lvl="3"/>
            <a:r>
              <a:rPr lang="en-US" sz="2800" dirty="0"/>
              <a:t>Spoken in a mystery, the hidden wisdom ordained before the ages by God (v.7)</a:t>
            </a:r>
          </a:p>
          <a:p>
            <a:pPr lvl="2"/>
            <a:r>
              <a:rPr lang="en-US" sz="2800" dirty="0"/>
              <a:t>The elite do not understand this wisdom, if they did, they would not have crucified Christ – v.8</a:t>
            </a:r>
          </a:p>
          <a:p>
            <a:pPr lvl="2"/>
            <a:r>
              <a:rPr lang="en-US" sz="2800" dirty="0"/>
              <a:t>God has prepared it for those who love Him – v.9</a:t>
            </a:r>
          </a:p>
          <a:p>
            <a:pPr lvl="3"/>
            <a:endParaRPr lang="en-US" sz="2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9113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Times New Roman"/>
                <a:cs typeface="Times New Roman"/>
              </a:rPr>
              <a:t>1 Corinthians 2</a:t>
            </a:r>
          </a:p>
        </p:txBody>
      </p:sp>
    </p:spTree>
    <p:extLst>
      <p:ext uri="{BB962C8B-B14F-4D97-AF65-F5344CB8AC3E}">
        <p14:creationId xmlns:p14="http://schemas.microsoft.com/office/powerpoint/2010/main" val="179007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6115" y="1545983"/>
            <a:ext cx="8633187" cy="5171682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Spiritual wisdom and it’s source (v.6-13)</a:t>
            </a:r>
          </a:p>
          <a:p>
            <a:pPr lvl="1"/>
            <a:r>
              <a:rPr lang="en-US" sz="2800" dirty="0"/>
              <a:t>God has revealed wisdom to man through His Spirit – the source of revelation (v.10-13)</a:t>
            </a:r>
          </a:p>
          <a:p>
            <a:pPr lvl="2"/>
            <a:r>
              <a:rPr lang="en-US" sz="2800" dirty="0"/>
              <a:t>The Spirit searches the deep things of God – v.10</a:t>
            </a:r>
          </a:p>
          <a:p>
            <a:pPr lvl="2"/>
            <a:r>
              <a:rPr lang="en-US" sz="2800" dirty="0"/>
              <a:t>No one knows the things of God except the Spirit of God – v.11</a:t>
            </a:r>
          </a:p>
          <a:p>
            <a:pPr lvl="2"/>
            <a:r>
              <a:rPr lang="en-US" sz="2800" dirty="0"/>
              <a:t>The Spirit of God has revealed the things freely given by God – v.12</a:t>
            </a:r>
          </a:p>
          <a:p>
            <a:pPr lvl="2"/>
            <a:r>
              <a:rPr lang="en-US" sz="2800" dirty="0"/>
              <a:t>These are the things Paul spoke – v.13</a:t>
            </a:r>
          </a:p>
          <a:p>
            <a:pPr lvl="3"/>
            <a:r>
              <a:rPr lang="en-US" sz="2800" dirty="0"/>
              <a:t>It was not of man’s wisdom but that which the Holy Spirit teaches (v.13)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9113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Times New Roman"/>
                <a:cs typeface="Times New Roman"/>
              </a:rPr>
              <a:t>1 Corinthians 2</a:t>
            </a:r>
          </a:p>
        </p:txBody>
      </p:sp>
    </p:spTree>
    <p:extLst>
      <p:ext uri="{BB962C8B-B14F-4D97-AF65-F5344CB8AC3E}">
        <p14:creationId xmlns:p14="http://schemas.microsoft.com/office/powerpoint/2010/main" val="2454898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6115" y="1545983"/>
            <a:ext cx="8633187" cy="5171682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Spiritual wisdom and it’s source (v.6-13)</a:t>
            </a:r>
          </a:p>
          <a:p>
            <a:pPr lvl="1"/>
            <a:r>
              <a:rPr lang="en-US" sz="2800" dirty="0"/>
              <a:t>The one who receives revelation from God (v.14-16)</a:t>
            </a:r>
          </a:p>
          <a:p>
            <a:pPr lvl="2"/>
            <a:r>
              <a:rPr lang="en-US" sz="2800" dirty="0"/>
              <a:t>The natural man (physical/sensual) does not receive the revelation from God, it is foolishness to him – v.14</a:t>
            </a:r>
          </a:p>
          <a:p>
            <a:pPr lvl="2"/>
            <a:r>
              <a:rPr lang="en-US" sz="2800" dirty="0"/>
              <a:t>The spiritual man receives the revelation from God – v.15</a:t>
            </a:r>
          </a:p>
          <a:p>
            <a:pPr lvl="2"/>
            <a:r>
              <a:rPr lang="en-US" sz="2800" dirty="0"/>
              <a:t>We have been given revelation from God – v.16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9113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Times New Roman"/>
                <a:cs typeface="Times New Roman"/>
              </a:rPr>
              <a:t>1 Corinthians 2</a:t>
            </a:r>
          </a:p>
        </p:txBody>
      </p:sp>
    </p:spTree>
    <p:extLst>
      <p:ext uri="{BB962C8B-B14F-4D97-AF65-F5344CB8AC3E}">
        <p14:creationId xmlns:p14="http://schemas.microsoft.com/office/powerpoint/2010/main" val="158672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3281</TotalTime>
  <Words>610</Words>
  <Application>Microsoft Macintosh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Constantia</vt:lpstr>
      <vt:lpstr>Times New Roman</vt:lpstr>
      <vt:lpstr>Wingdings 2</vt:lpstr>
      <vt:lpstr>Paper</vt:lpstr>
      <vt:lpstr>Paul’s Epistle of 1st Corinthians</vt:lpstr>
      <vt:lpstr>Outline</vt:lpstr>
      <vt:lpstr>Outline</vt:lpstr>
      <vt:lpstr>1 Corinthians 2</vt:lpstr>
      <vt:lpstr>1 Corinthians 2</vt:lpstr>
      <vt:lpstr>1 Corinthians 2</vt:lpstr>
      <vt:lpstr>1 Corinthians 2</vt:lpstr>
      <vt:lpstr>1 Corinthians 2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Paul’s Epistle of 1st Corinthians</dc:title>
  <dc:creator>Harry Osborne</dc:creator>
  <cp:lastModifiedBy>Jay Carlson</cp:lastModifiedBy>
  <cp:revision>26</cp:revision>
  <dcterms:created xsi:type="dcterms:W3CDTF">2019-04-21T06:40:30Z</dcterms:created>
  <dcterms:modified xsi:type="dcterms:W3CDTF">2022-03-13T12:47:34Z</dcterms:modified>
</cp:coreProperties>
</file>