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75" r:id="rId3"/>
    <p:sldId id="282" r:id="rId4"/>
    <p:sldId id="276" r:id="rId5"/>
    <p:sldId id="283" r:id="rId6"/>
    <p:sldId id="287" r:id="rId7"/>
    <p:sldId id="284" r:id="rId8"/>
    <p:sldId id="288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28"/>
    <p:restoredTop sz="97521" autoAdjust="0"/>
  </p:normalViewPr>
  <p:slideViewPr>
    <p:cSldViewPr snapToGrid="0" snapToObjects="1">
      <p:cViewPr varScale="1">
        <p:scale>
          <a:sx n="128" d="100"/>
          <a:sy n="128" d="100"/>
        </p:scale>
        <p:origin x="21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84E-F1A5-C548-82BE-7B57C96A2D0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29884E-F1A5-C548-82BE-7B57C96A2D0B}" type="datetimeFigureOut">
              <a:rPr lang="en-US" smtClean="0"/>
              <a:t>3/20/22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8C6365-3AFE-8C45-BBD9-AF4C508C81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503479"/>
            <a:ext cx="8305800" cy="680502"/>
          </a:xfrm>
        </p:spPr>
        <p:txBody>
          <a:bodyPr/>
          <a:lstStyle/>
          <a:p>
            <a:r>
              <a:rPr lang="en-US" sz="2800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84</a:t>
            </a:r>
            <a:r>
              <a:rPr lang="en-US" sz="2800" baseline="30000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</a:t>
            </a:r>
            <a:r>
              <a:rPr lang="en-US" sz="2800" dirty="0"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Street church of Christ – March - May, 2022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421457"/>
            <a:ext cx="8305800" cy="1981200"/>
          </a:xfrm>
        </p:spPr>
        <p:txBody>
          <a:bodyPr/>
          <a:lstStyle/>
          <a:p>
            <a:r>
              <a:rPr lang="en-US" sz="3200" b="1" i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Paul’s Epistle of</a:t>
            </a:r>
            <a:br>
              <a:rPr lang="en-US" sz="3200" b="1" i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</a:br>
            <a:r>
              <a:rPr lang="en-US" sz="8800" b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1</a:t>
            </a:r>
            <a:r>
              <a:rPr lang="en-US" sz="8800" b="1" baseline="30000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st</a:t>
            </a:r>
            <a:r>
              <a:rPr lang="en-US" sz="8800" b="1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 C</a:t>
            </a:r>
            <a:r>
              <a:rPr lang="en-US" sz="8800" b="1" cap="small" dirty="0">
                <a:effectLst>
                  <a:innerShdw blurRad="50800" dist="25400" dir="13500000">
                    <a:schemeClr val="bg1">
                      <a:alpha val="70000"/>
                    </a:schemeClr>
                  </a:innerShdw>
                </a:effectLst>
                <a:latin typeface="Times New Roman"/>
                <a:cs typeface="Times New Roman"/>
              </a:rPr>
              <a:t>orinthians</a:t>
            </a:r>
          </a:p>
        </p:txBody>
      </p:sp>
      <p:pic>
        <p:nvPicPr>
          <p:cNvPr id="6" name="Picture 5" descr="Corinth - anci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5850"/>
            <a:ext cx="9144000" cy="374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1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Paul’s care for the brethren at Corinth (v.14-21)</a:t>
            </a:r>
          </a:p>
          <a:p>
            <a:pPr lvl="1"/>
            <a:r>
              <a:rPr lang="en-US" sz="2800" dirty="0"/>
              <a:t>Paul plans to come to the brethren at Corinthians – v. 18-21</a:t>
            </a:r>
          </a:p>
          <a:p>
            <a:pPr lvl="2"/>
            <a:r>
              <a:rPr lang="en-US" sz="2800" dirty="0"/>
              <a:t>Some thought he wouldn’t, but Paul was going to come shortly, if the Lord wills – v.18-19</a:t>
            </a:r>
          </a:p>
          <a:p>
            <a:pPr lvl="2"/>
            <a:r>
              <a:rPr lang="en-US" sz="2800" dirty="0"/>
              <a:t>When Paul comes, he will come with the true power of the kingdom (gospel) compared to those at Corinth – v.19-20</a:t>
            </a:r>
          </a:p>
          <a:p>
            <a:pPr lvl="2"/>
            <a:r>
              <a:rPr lang="en-US" sz="2800" dirty="0"/>
              <a:t>The way Paul will come is dependent upon how the Corinthians react to the message – v.21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4</a:t>
            </a:r>
          </a:p>
        </p:txBody>
      </p:sp>
    </p:spTree>
    <p:extLst>
      <p:ext uri="{BB962C8B-B14F-4D97-AF65-F5344CB8AC3E}">
        <p14:creationId xmlns:p14="http://schemas.microsoft.com/office/powerpoint/2010/main" val="369607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60"/>
            <a:ext cx="91440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/>
                <a:cs typeface="Times New Roman"/>
              </a:rPr>
              <a:t>Outline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484" y="1353195"/>
            <a:ext cx="894151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I.	Introduction (1:1- 9)</a:t>
            </a:r>
          </a:p>
          <a:p>
            <a:endParaRPr lang="en-US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II.	Dealing with Problems Reported to Paul (1:10 – 6:20)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A.	Problem of Factionalism (1:10 – 3:23)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B.	Problem of Rejecting Paul’s Work (4:1-21)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C.	Problem of the Fornicator and Church Discipline (5:1-13)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D.	Taking Problems between Brethren to Civil Courts (6:1-11)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	E.	Responsibility to Glorify God with the Body (6:12-20)</a:t>
            </a:r>
          </a:p>
          <a:p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2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60"/>
            <a:ext cx="91440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/>
                <a:cs typeface="Times New Roman"/>
              </a:rPr>
              <a:t>Outline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2484" y="1353195"/>
            <a:ext cx="894151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I.	Introduction (1:1- 9)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II.	Dealing with Problems Reported to Paul (1:10 – 6:20)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A.	Problem of Factionalism (1:10 – 3:23)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B.	Problem of Rejecting Paul’s Work (4:1-21)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C.	Problem of the Fornicator and Church Discipline (5:1-13)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D.	Taking Problems between Brethren to Civil Courts (6:1-11)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E.	Responsibility to Glorify God with the Body (6:12-20)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12EF12D-CFF7-804B-B7FA-C2D6F7932FEA}"/>
              </a:ext>
            </a:extLst>
          </p:cNvPr>
          <p:cNvCxnSpPr>
            <a:cxnSpLocks/>
          </p:cNvCxnSpPr>
          <p:nvPr/>
        </p:nvCxnSpPr>
        <p:spPr>
          <a:xfrm flipH="1">
            <a:off x="6828183" y="1584027"/>
            <a:ext cx="910424" cy="16283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4B4E599-D215-6945-8695-463AD95F0EF3}"/>
              </a:ext>
            </a:extLst>
          </p:cNvPr>
          <p:cNvSpPr txBox="1"/>
          <p:nvPr/>
        </p:nvSpPr>
        <p:spPr>
          <a:xfrm>
            <a:off x="6659217" y="1122362"/>
            <a:ext cx="2019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Today’s class</a:t>
            </a:r>
          </a:p>
        </p:txBody>
      </p:sp>
    </p:spTree>
    <p:extLst>
      <p:ext uri="{BB962C8B-B14F-4D97-AF65-F5344CB8AC3E}">
        <p14:creationId xmlns:p14="http://schemas.microsoft.com/office/powerpoint/2010/main" val="99095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Stewards of the mysteries of God (v.1-5)</a:t>
            </a:r>
          </a:p>
          <a:p>
            <a:pPr lvl="1"/>
            <a:r>
              <a:rPr lang="en-US" sz="2800" dirty="0"/>
              <a:t>The apostles are to be viewed as servants and stewards – v.1</a:t>
            </a:r>
          </a:p>
          <a:p>
            <a:pPr lvl="1"/>
            <a:r>
              <a:rPr lang="en-US" sz="2800" dirty="0"/>
              <a:t>Stewards are faithful in what they have been entrusted with – v.2</a:t>
            </a:r>
          </a:p>
          <a:p>
            <a:pPr lvl="1"/>
            <a:r>
              <a:rPr lang="en-US" sz="2800" dirty="0"/>
              <a:t>Judgement of stewards is done by the master – v.3-5</a:t>
            </a:r>
          </a:p>
          <a:p>
            <a:pPr lvl="2"/>
            <a:r>
              <a:rPr lang="en-US" sz="2800" dirty="0"/>
              <a:t>Man’s judgement has no bearing – v.3</a:t>
            </a:r>
          </a:p>
          <a:p>
            <a:pPr lvl="2"/>
            <a:r>
              <a:rPr lang="en-US" sz="2800" dirty="0"/>
              <a:t>Self judgement has no bearing – v.3-4</a:t>
            </a:r>
          </a:p>
          <a:p>
            <a:pPr lvl="2"/>
            <a:r>
              <a:rPr lang="en-US" sz="2800" dirty="0"/>
              <a:t>Judgment is to be left to God – v.5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4</a:t>
            </a:r>
          </a:p>
        </p:txBody>
      </p:sp>
    </p:spTree>
    <p:extLst>
      <p:ext uri="{BB962C8B-B14F-4D97-AF65-F5344CB8AC3E}">
        <p14:creationId xmlns:p14="http://schemas.microsoft.com/office/powerpoint/2010/main" val="30898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The Corinthians needed to learn humility (v.6-13)</a:t>
            </a:r>
          </a:p>
          <a:p>
            <a:pPr lvl="1"/>
            <a:r>
              <a:rPr lang="en-US" sz="2800" dirty="0"/>
              <a:t>The Corinthians needed to learn how to think – v.6-8</a:t>
            </a:r>
          </a:p>
          <a:p>
            <a:pPr lvl="2"/>
            <a:r>
              <a:rPr lang="en-US" sz="2800" dirty="0"/>
              <a:t>Paul figuratively transferred the objects of division to he and Apollos – v.6</a:t>
            </a:r>
          </a:p>
          <a:p>
            <a:pPr lvl="3"/>
            <a:r>
              <a:rPr lang="en-US" sz="2800" dirty="0"/>
              <a:t>They were not to think beyond what was written</a:t>
            </a:r>
          </a:p>
          <a:p>
            <a:pPr lvl="3"/>
            <a:r>
              <a:rPr lang="en-US" sz="2800" dirty="0"/>
              <a:t>They were not to be puffed up against one another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4</a:t>
            </a:r>
          </a:p>
        </p:txBody>
      </p:sp>
    </p:spTree>
    <p:extLst>
      <p:ext uri="{BB962C8B-B14F-4D97-AF65-F5344CB8AC3E}">
        <p14:creationId xmlns:p14="http://schemas.microsoft.com/office/powerpoint/2010/main" val="336155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The Corinthians needed to learn humility (v.6-13)</a:t>
            </a:r>
          </a:p>
          <a:p>
            <a:pPr lvl="1"/>
            <a:r>
              <a:rPr lang="en-US" sz="2800" dirty="0"/>
              <a:t>The Corinthians needed to learn how to think – v.6-8</a:t>
            </a:r>
          </a:p>
          <a:p>
            <a:pPr lvl="2"/>
            <a:r>
              <a:rPr lang="en-US" sz="2800" dirty="0"/>
              <a:t>Rhetorical questions showing they received the things they have from God; it was not of themselves – v.7</a:t>
            </a:r>
          </a:p>
          <a:p>
            <a:pPr lvl="2"/>
            <a:r>
              <a:rPr lang="en-US" sz="2800" dirty="0"/>
              <a:t>The Corinthians were boasting in themselves – v.8</a:t>
            </a:r>
          </a:p>
          <a:p>
            <a:pPr lvl="3"/>
            <a:r>
              <a:rPr lang="en-US" sz="2800" dirty="0"/>
              <a:t>Already full, rich, and have reigned as kings without us (separate from the apostles)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4</a:t>
            </a:r>
          </a:p>
        </p:txBody>
      </p:sp>
    </p:spTree>
    <p:extLst>
      <p:ext uri="{BB962C8B-B14F-4D97-AF65-F5344CB8AC3E}">
        <p14:creationId xmlns:p14="http://schemas.microsoft.com/office/powerpoint/2010/main" val="43315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The Corinthians needed to learn humility (v.6-13)</a:t>
            </a:r>
          </a:p>
          <a:p>
            <a:pPr lvl="1"/>
            <a:r>
              <a:rPr lang="en-US" sz="2800" dirty="0"/>
              <a:t>The apostles in contrast to the Corinthians – v.9-13</a:t>
            </a:r>
          </a:p>
          <a:p>
            <a:pPr lvl="2"/>
            <a:r>
              <a:rPr lang="en-US" sz="2800" dirty="0"/>
              <a:t>The apostles had been made a spectacle to the world – v.9</a:t>
            </a:r>
          </a:p>
          <a:p>
            <a:pPr lvl="2"/>
            <a:r>
              <a:rPr lang="en-US" sz="2800" dirty="0"/>
              <a:t>Sarcastic and ironic statements – v.10 </a:t>
            </a:r>
          </a:p>
          <a:p>
            <a:pPr lvl="3"/>
            <a:r>
              <a:rPr lang="en-US" sz="2800" dirty="0"/>
              <a:t>Apostles – fools for Christ, weak, dishonored </a:t>
            </a:r>
          </a:p>
          <a:p>
            <a:pPr lvl="3"/>
            <a:r>
              <a:rPr lang="en-US" sz="2800" dirty="0"/>
              <a:t>The Corinthians – wise in Christ, strong, distinguished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4</a:t>
            </a:r>
          </a:p>
        </p:txBody>
      </p:sp>
    </p:spTree>
    <p:extLst>
      <p:ext uri="{BB962C8B-B14F-4D97-AF65-F5344CB8AC3E}">
        <p14:creationId xmlns:p14="http://schemas.microsoft.com/office/powerpoint/2010/main" val="416602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The Corinthians needed to learn humility (v.6-13)</a:t>
            </a:r>
          </a:p>
          <a:p>
            <a:pPr lvl="1"/>
            <a:r>
              <a:rPr lang="en-US" sz="2800" dirty="0"/>
              <a:t>The apostles in contrast to the Corinthians – v.9-13</a:t>
            </a:r>
          </a:p>
          <a:p>
            <a:pPr lvl="2"/>
            <a:r>
              <a:rPr lang="en-US" sz="2800" dirty="0"/>
              <a:t>The apostles hunger and thirst, are poorly clothed, beaten, and homeless – v.11</a:t>
            </a:r>
          </a:p>
          <a:p>
            <a:pPr lvl="2"/>
            <a:r>
              <a:rPr lang="en-US" sz="2800" dirty="0"/>
              <a:t>The apostles labor working with their own hands – v.12-13</a:t>
            </a:r>
          </a:p>
          <a:p>
            <a:pPr lvl="3"/>
            <a:r>
              <a:rPr lang="en-US" sz="2800" dirty="0"/>
              <a:t>Being reviled they bless, persecuted they endure, defamed they entreat</a:t>
            </a:r>
          </a:p>
          <a:p>
            <a:pPr lvl="2"/>
            <a:r>
              <a:rPr lang="en-US" sz="2800" dirty="0"/>
              <a:t>The apostles are the filth of the world, the offscouring of all things until now – v.13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4</a:t>
            </a:r>
          </a:p>
        </p:txBody>
      </p:sp>
    </p:spTree>
    <p:extLst>
      <p:ext uri="{BB962C8B-B14F-4D97-AF65-F5344CB8AC3E}">
        <p14:creationId xmlns:p14="http://schemas.microsoft.com/office/powerpoint/2010/main" val="216113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115" y="1545983"/>
            <a:ext cx="8633187" cy="5171682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Paul’s care for the brethren at Corinth (v.14-21)</a:t>
            </a:r>
          </a:p>
          <a:p>
            <a:pPr lvl="1"/>
            <a:r>
              <a:rPr lang="en-US" sz="2800" dirty="0"/>
              <a:t>Paul’s desire is for the Corinthians to learn – v.14-17</a:t>
            </a:r>
          </a:p>
          <a:p>
            <a:pPr lvl="2"/>
            <a:r>
              <a:rPr lang="en-US" sz="2800" dirty="0"/>
              <a:t>Paul was writing to warn them – v.14</a:t>
            </a:r>
          </a:p>
          <a:p>
            <a:pPr lvl="2"/>
            <a:r>
              <a:rPr lang="en-US" sz="2800" dirty="0"/>
              <a:t>Those at Corinth were begotten through Paul’s teaching of the gospel – v.15</a:t>
            </a:r>
          </a:p>
          <a:p>
            <a:pPr lvl="2"/>
            <a:r>
              <a:rPr lang="en-US" sz="2800" dirty="0"/>
              <a:t>Paul urged those at Corinth to imitate him – v.16</a:t>
            </a:r>
          </a:p>
          <a:p>
            <a:pPr lvl="2"/>
            <a:r>
              <a:rPr lang="en-US" sz="2800" dirty="0"/>
              <a:t>Paul sent Timothy to remind them and continue the teaching that is taught in every church – v.17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911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imes New Roman"/>
                <a:cs typeface="Times New Roman"/>
              </a:rPr>
              <a:t>1 Corinthians 4</a:t>
            </a:r>
          </a:p>
        </p:txBody>
      </p:sp>
    </p:spTree>
    <p:extLst>
      <p:ext uri="{BB962C8B-B14F-4D97-AF65-F5344CB8AC3E}">
        <p14:creationId xmlns:p14="http://schemas.microsoft.com/office/powerpoint/2010/main" val="341194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3430</TotalTime>
  <Words>748</Words>
  <Application>Microsoft Macintosh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Constantia</vt:lpstr>
      <vt:lpstr>Times New Roman</vt:lpstr>
      <vt:lpstr>Wingdings 2</vt:lpstr>
      <vt:lpstr>Paper</vt:lpstr>
      <vt:lpstr>Paul’s Epistle of 1st Corinthians</vt:lpstr>
      <vt:lpstr>Outline</vt:lpstr>
      <vt:lpstr>Outline</vt:lpstr>
      <vt:lpstr>1 Corinthians 4</vt:lpstr>
      <vt:lpstr>1 Corinthians 4</vt:lpstr>
      <vt:lpstr>1 Corinthians 4</vt:lpstr>
      <vt:lpstr>1 Corinthians 4</vt:lpstr>
      <vt:lpstr>1 Corinthians 4</vt:lpstr>
      <vt:lpstr>1 Corinthians 4</vt:lpstr>
      <vt:lpstr>1 Corinthians 4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Epistle of 1st Corinthians</dc:title>
  <dc:creator>Harry Osborne</dc:creator>
  <cp:lastModifiedBy>Jay Carlson</cp:lastModifiedBy>
  <cp:revision>35</cp:revision>
  <dcterms:created xsi:type="dcterms:W3CDTF">2019-04-21T06:40:30Z</dcterms:created>
  <dcterms:modified xsi:type="dcterms:W3CDTF">2022-03-20T12:07:53Z</dcterms:modified>
</cp:coreProperties>
</file>