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75" r:id="rId3"/>
    <p:sldId id="282" r:id="rId4"/>
    <p:sldId id="276" r:id="rId5"/>
    <p:sldId id="284" r:id="rId6"/>
    <p:sldId id="285" r:id="rId7"/>
    <p:sldId id="286" r:id="rId8"/>
    <p:sldId id="283" r:id="rId9"/>
    <p:sldId id="289" r:id="rId10"/>
    <p:sldId id="290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8"/>
    <p:restoredTop sz="97521" autoAdjust="0"/>
  </p:normalViewPr>
  <p:slideViewPr>
    <p:cSldViewPr snapToGrid="0" snapToObjects="1">
      <p:cViewPr varScale="1">
        <p:scale>
          <a:sx n="128" d="100"/>
          <a:sy n="128" d="100"/>
        </p:scale>
        <p:origin x="21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29884E-F1A5-C548-82BE-7B57C96A2D0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503479"/>
            <a:ext cx="8305800" cy="680502"/>
          </a:xfrm>
        </p:spPr>
        <p:txBody>
          <a:bodyPr/>
          <a:lstStyle/>
          <a:p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84</a:t>
            </a:r>
            <a:r>
              <a:rPr lang="en-US" sz="2800" baseline="300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</a:t>
            </a:r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Street church of Christ – March - May, 2022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21457"/>
            <a:ext cx="8305800" cy="1981200"/>
          </a:xfrm>
        </p:spPr>
        <p:txBody>
          <a:bodyPr/>
          <a:lstStyle/>
          <a:p>
            <a: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Paul’s Epistle of</a:t>
            </a:r>
            <a:b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</a:b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1</a:t>
            </a:r>
            <a:r>
              <a:rPr lang="en-US" sz="8800" b="1" baseline="30000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st</a:t>
            </a: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 C</a:t>
            </a:r>
            <a:r>
              <a:rPr lang="en-US" sz="8800" b="1" cap="small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orinthians</a:t>
            </a:r>
          </a:p>
        </p:txBody>
      </p:sp>
      <p:pic>
        <p:nvPicPr>
          <p:cNvPr id="6" name="Picture 5" descr="Corinth - anci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5850"/>
            <a:ext cx="9144000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1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r>
              <a:rPr lang="en-US" sz="3200" dirty="0"/>
              <a:t>Responsibility to glorify God with the body (6:12-20)</a:t>
            </a:r>
          </a:p>
          <a:p>
            <a:pPr lvl="1"/>
            <a:r>
              <a:rPr lang="en-US" sz="2800" dirty="0"/>
              <a:t>Our body is not ours to do whatever we want with (v.15-20)</a:t>
            </a:r>
          </a:p>
          <a:p>
            <a:pPr lvl="2"/>
            <a:r>
              <a:rPr lang="en-US" sz="2800" dirty="0"/>
              <a:t>Our body is the temple of the Holy Spirit, and we are not our own (v.18-20)</a:t>
            </a:r>
          </a:p>
          <a:p>
            <a:pPr lvl="3"/>
            <a:r>
              <a:rPr lang="en-US" sz="2800" dirty="0"/>
              <a:t>Flee sexual immorality (fornication) (v.18)</a:t>
            </a:r>
          </a:p>
          <a:p>
            <a:pPr lvl="4"/>
            <a:r>
              <a:rPr lang="en-US" sz="2800" dirty="0"/>
              <a:t>Sexual immorality defiles the body; it takes that which is to be used in service to the Lord, and uses it in a way completely contradictory to that service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189166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r>
              <a:rPr lang="en-US" sz="3200" dirty="0"/>
              <a:t>Responsibility to glorify God with the body (6:12-20)</a:t>
            </a:r>
          </a:p>
          <a:p>
            <a:pPr lvl="1"/>
            <a:r>
              <a:rPr lang="en-US" sz="2800" dirty="0"/>
              <a:t>Our body is not ours to do whatever we want with (v.15-20)</a:t>
            </a:r>
          </a:p>
          <a:p>
            <a:pPr lvl="2"/>
            <a:r>
              <a:rPr lang="en-US" sz="2800" dirty="0"/>
              <a:t>Our body is the temple of the Holy Spirit, and we are not our own (v.18-20)</a:t>
            </a:r>
          </a:p>
          <a:p>
            <a:pPr lvl="3"/>
            <a:r>
              <a:rPr lang="en-US" sz="2800" dirty="0"/>
              <a:t>We are not our own, we were bought at a price, we are to glorify God with our body and spirit -v.19-20</a:t>
            </a:r>
          </a:p>
          <a:p>
            <a:pPr lvl="4"/>
            <a:r>
              <a:rPr lang="en-US" sz="2800" dirty="0"/>
              <a:t>We are God’s (v.20)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260530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I.	Introduction (1:1- 9)</a:t>
            </a:r>
          </a:p>
          <a:p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II.	Dealing with Problems Reported to Paul (1:10 – 6:20)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A.	Problem of Factionalism (1:10 – 3:23)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B.	Problem of Rejecting Paul’s Work (4:1-21)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C.	Problem of the Fornicator and Church Discipline (5:1-13)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D.	Taking Problems between Brethren to Civil Courts (6:1-11)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E.	Responsibility to Glorify God with the Body (6:12-20)</a:t>
            </a:r>
          </a:p>
          <a:p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I.	Introduction (1:1- 9)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II.	Dealing with Problems Reported to Paul (1:10 – 6:20)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A.	Problem of Factionalism (1:10 – 3:23)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B.	Problem of Rejecting Paul’s Work (4:1-21)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C.	Problem of the Fornicator and Church Discipline (5:1-13)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D.	Taking Problems between Brethren to Civil Courts (6:1-11)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E.	Responsibility to Glorify God with the Body (6:12-20)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12EF12D-CFF7-804B-B7FA-C2D6F7932FEA}"/>
              </a:ext>
            </a:extLst>
          </p:cNvPr>
          <p:cNvCxnSpPr>
            <a:cxnSpLocks/>
          </p:cNvCxnSpPr>
          <p:nvPr/>
        </p:nvCxnSpPr>
        <p:spPr>
          <a:xfrm flipH="1">
            <a:off x="6331226" y="1584027"/>
            <a:ext cx="1407381" cy="28786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4B4E599-D215-6945-8695-463AD95F0EF3}"/>
              </a:ext>
            </a:extLst>
          </p:cNvPr>
          <p:cNvSpPr txBox="1"/>
          <p:nvPr/>
        </p:nvSpPr>
        <p:spPr>
          <a:xfrm>
            <a:off x="6659217" y="1122362"/>
            <a:ext cx="201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Today’s class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71B3BE-98D8-3246-9D8D-AA4655F2AC6F}"/>
              </a:ext>
            </a:extLst>
          </p:cNvPr>
          <p:cNvCxnSpPr>
            <a:cxnSpLocks/>
          </p:cNvCxnSpPr>
          <p:nvPr/>
        </p:nvCxnSpPr>
        <p:spPr>
          <a:xfrm flipH="1">
            <a:off x="6659217" y="1584027"/>
            <a:ext cx="1079390" cy="37731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9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Taking problems between brethren to civil courts (6:1-11)</a:t>
            </a:r>
          </a:p>
          <a:p>
            <a:pPr lvl="1"/>
            <a:r>
              <a:rPr lang="en-US" sz="2800" dirty="0"/>
              <a:t>Issue of taking a brother to civil court (v.1-6)</a:t>
            </a:r>
          </a:p>
          <a:p>
            <a:pPr lvl="2"/>
            <a:r>
              <a:rPr lang="en-US" sz="2800" dirty="0"/>
              <a:t>Do not take a brother to civil court before an unrighteous one (v.1)</a:t>
            </a:r>
          </a:p>
          <a:p>
            <a:pPr lvl="2"/>
            <a:r>
              <a:rPr lang="en-US" sz="2800" dirty="0"/>
              <a:t>The saints will judge the world and angels, you should be able to judge small civil matters (v.2-3)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30898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Taking problems between brethren to civil courts (6:1-11)</a:t>
            </a:r>
          </a:p>
          <a:p>
            <a:pPr lvl="1"/>
            <a:r>
              <a:rPr lang="en-US" sz="2800" dirty="0"/>
              <a:t>Issue of taking a brother to civil court (v.1-6)</a:t>
            </a:r>
          </a:p>
          <a:p>
            <a:pPr lvl="2"/>
            <a:r>
              <a:rPr lang="en-US" sz="2800" dirty="0"/>
              <a:t>You should have one wise enough among you to judge instead of one in the world (v.4-5)</a:t>
            </a:r>
          </a:p>
          <a:p>
            <a:pPr lvl="2"/>
            <a:r>
              <a:rPr lang="en-US" sz="2800" dirty="0"/>
              <a:t>But you are not doing so and instead have unbelievers handling civil matters between brethren (v.6)</a:t>
            </a:r>
          </a:p>
          <a:p>
            <a:pPr lvl="0"/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75776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Taking problems between brethren to civil courts (6:1-11)</a:t>
            </a:r>
          </a:p>
          <a:p>
            <a:pPr lvl="1"/>
            <a:r>
              <a:rPr lang="en-US" sz="2800" dirty="0"/>
              <a:t>The effect of unrighteousness (v.7-11)</a:t>
            </a:r>
          </a:p>
          <a:p>
            <a:pPr lvl="2"/>
            <a:r>
              <a:rPr lang="en-US" sz="2800" dirty="0"/>
              <a:t>You should be willing to accept the wrong and let yourself be cheated (v.7)</a:t>
            </a:r>
          </a:p>
          <a:p>
            <a:pPr lvl="2"/>
            <a:r>
              <a:rPr lang="en-US" sz="2800" dirty="0"/>
              <a:t>You are doing the wrong and cheating (v.8)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304273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Taking problems between brethren to civil courts (6:1-11)</a:t>
            </a:r>
          </a:p>
          <a:p>
            <a:pPr lvl="1"/>
            <a:r>
              <a:rPr lang="en-US" sz="2800" dirty="0"/>
              <a:t>The effect of unrighteousness (v.7-11)</a:t>
            </a:r>
          </a:p>
          <a:p>
            <a:pPr lvl="2"/>
            <a:r>
              <a:rPr lang="en-US" sz="2800" dirty="0"/>
              <a:t>The unrighteous will not inherit the kingdom of God (v.9-10)</a:t>
            </a:r>
          </a:p>
          <a:p>
            <a:pPr lvl="2"/>
            <a:r>
              <a:rPr lang="en-US" sz="2800" dirty="0"/>
              <a:t>You were unrighteous but have been washed, sanctified, and justified in the name of the Lord, so live like it (v.11)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21976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r>
              <a:rPr lang="en-US" sz="3200" dirty="0"/>
              <a:t>Responsibility to glorify God with the body (6:12-20)</a:t>
            </a:r>
          </a:p>
          <a:p>
            <a:pPr lvl="1"/>
            <a:r>
              <a:rPr lang="en-US" sz="2800" dirty="0"/>
              <a:t>Our body is to be used in service to God (v.12-14)</a:t>
            </a:r>
          </a:p>
          <a:p>
            <a:pPr lvl="2"/>
            <a:r>
              <a:rPr lang="en-US" sz="2800" dirty="0"/>
              <a:t>We are to have self-control, even over liberties we have (v.12)</a:t>
            </a:r>
          </a:p>
          <a:p>
            <a:pPr lvl="2"/>
            <a:r>
              <a:rPr lang="en-US" sz="2800" dirty="0"/>
              <a:t>Our body is for the service of the Lord (v.13-14)</a:t>
            </a:r>
          </a:p>
          <a:p>
            <a:pPr lvl="3"/>
            <a:r>
              <a:rPr lang="en-US" sz="2800" dirty="0"/>
              <a:t>Food and the stomach are for each other, but the body is not for sexual immorality (v.13)</a:t>
            </a:r>
          </a:p>
          <a:p>
            <a:pPr lvl="3"/>
            <a:r>
              <a:rPr lang="en-US" sz="2800" dirty="0"/>
              <a:t>God raised Jesus and will raise us up by His power (v.14)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1722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r>
              <a:rPr lang="en-US" sz="3200" dirty="0"/>
              <a:t>Responsibility to glorify God with the body (6:12-20)</a:t>
            </a:r>
          </a:p>
          <a:p>
            <a:pPr lvl="1"/>
            <a:r>
              <a:rPr lang="en-US" sz="2800" dirty="0"/>
              <a:t>Our body is not ours to do whatever we want with (v.15-20)</a:t>
            </a:r>
          </a:p>
          <a:p>
            <a:pPr lvl="2"/>
            <a:r>
              <a:rPr lang="en-US" sz="2800" dirty="0"/>
              <a:t>Our bodies are members of Christ, and we are to be one is spirit (v.15-17)</a:t>
            </a:r>
          </a:p>
          <a:p>
            <a:pPr lvl="3"/>
            <a:r>
              <a:rPr lang="en-US" sz="2800" dirty="0"/>
              <a:t>If you are joined with a harlot, you are one with a harlot, this is not to be the case, we are to be one with the Lord, do not use your body for sexual immorality (v.15-16)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6</a:t>
            </a:r>
          </a:p>
        </p:txBody>
      </p:sp>
    </p:spTree>
    <p:extLst>
      <p:ext uri="{BB962C8B-B14F-4D97-AF65-F5344CB8AC3E}">
        <p14:creationId xmlns:p14="http://schemas.microsoft.com/office/powerpoint/2010/main" val="115312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4225</TotalTime>
  <Words>815</Words>
  <Application>Microsoft Macintosh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Constantia</vt:lpstr>
      <vt:lpstr>Times New Roman</vt:lpstr>
      <vt:lpstr>Wingdings 2</vt:lpstr>
      <vt:lpstr>Paper</vt:lpstr>
      <vt:lpstr>Paul’s Epistle of 1st Corinthians</vt:lpstr>
      <vt:lpstr>Outline</vt:lpstr>
      <vt:lpstr>Outline</vt:lpstr>
      <vt:lpstr>1 Corinthians 6</vt:lpstr>
      <vt:lpstr>1 Corinthians 6</vt:lpstr>
      <vt:lpstr>1 Corinthians 6</vt:lpstr>
      <vt:lpstr>1 Corinthians 6</vt:lpstr>
      <vt:lpstr>1 Corinthians 6</vt:lpstr>
      <vt:lpstr>1 Corinthians 6</vt:lpstr>
      <vt:lpstr>1 Corinthians 6</vt:lpstr>
      <vt:lpstr>1 Corinthians 6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Epistle of 1st Corinthians</dc:title>
  <dc:creator>Harry Osborne</dc:creator>
  <cp:lastModifiedBy>Jay Carlson</cp:lastModifiedBy>
  <cp:revision>42</cp:revision>
  <dcterms:created xsi:type="dcterms:W3CDTF">2019-04-21T06:40:30Z</dcterms:created>
  <dcterms:modified xsi:type="dcterms:W3CDTF">2022-03-27T12:34:43Z</dcterms:modified>
</cp:coreProperties>
</file>