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64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8"/>
    <a:srgbClr val="66FFFF"/>
    <a:srgbClr val="460000"/>
    <a:srgbClr val="800000"/>
    <a:srgbClr val="1F3E00"/>
    <a:srgbClr val="336600"/>
    <a:srgbClr val="002600"/>
    <a:srgbClr val="003300"/>
    <a:srgbClr val="381850"/>
    <a:srgbClr val="091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 autoAdjust="0"/>
  </p:normalViewPr>
  <p:slideViewPr>
    <p:cSldViewPr>
      <p:cViewPr>
        <p:scale>
          <a:sx n="126" d="100"/>
          <a:sy n="126" d="100"/>
        </p:scale>
        <p:origin x="672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73102-1926-8D4F-952F-2E9ADBC34728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48AB8-AE43-5E40-82A6-AAD99A63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0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48AB8-AE43-5E40-82A6-AAD99A6395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10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48AB8-AE43-5E40-82A6-AAD99A6395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80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48AB8-AE43-5E40-82A6-AAD99A6395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91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48AB8-AE43-5E40-82A6-AAD99A6395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00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48AB8-AE43-5E40-82A6-AAD99A6395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12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48AB8-AE43-5E40-82A6-AAD99A6395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62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48AB8-AE43-5E40-82A6-AAD99A6395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6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rgbClr val="460000"/>
            </a:gs>
            <a:gs pos="76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3/12/22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1"/>
            <a:ext cx="9296400" cy="2438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71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Giving the Enemy Occasion to Blaspheme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07088"/>
            <a:ext cx="6400800" cy="950912"/>
          </a:xfrm>
        </p:spPr>
        <p:txBody>
          <a:bodyPr anchor="ctr">
            <a:normAutofit/>
          </a:bodyPr>
          <a:lstStyle/>
          <a:p>
            <a:r>
              <a:rPr lang="en-US" sz="48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</a:t>
            </a:r>
            <a:r>
              <a:rPr lang="en-US" sz="4800" b="1" i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nd</a:t>
            </a:r>
            <a:r>
              <a:rPr lang="en-US" sz="48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Samuel 12:9-14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B590CA-B1E5-FE49-8922-8839847391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1" b="38940"/>
          <a:stretch/>
        </p:blipFill>
        <p:spPr>
          <a:xfrm>
            <a:off x="1452497" y="2362199"/>
            <a:ext cx="6239005" cy="354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3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12:9-14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76200" y="685800"/>
            <a:ext cx="8991600" cy="617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2600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9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“Why have you despised the commandment of the LORD, to do evil in His sight? You have killed Uriah the Hittite with the sword; you have taken his wife to be your wife, and have killed him with the sword of the people of Ammon. </a:t>
            </a:r>
            <a:r>
              <a:rPr lang="en-US" sz="2600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10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Now therefore, the sword shall never depart from your house, because you have despised Me, and have taken the wife of Uriah the Hittite to be your wife.  </a:t>
            </a:r>
            <a:r>
              <a:rPr lang="en-US" sz="2600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11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Thus says the LORD: ‘Behold, I will raise up adversity against you from your own house; and I will take your wives before your eyes and give them to your neighbor, and he shall lie with your wives in the sight of this sun. </a:t>
            </a:r>
            <a:r>
              <a:rPr lang="en-US" sz="2600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12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For you did it secretly, but I will do this thing before all Israel, before the sun.’” </a:t>
            </a:r>
            <a:r>
              <a:rPr lang="en-US" sz="2600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13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So David said to Nathan, “I have sinned against the LORD.” And Nathan said to David, “The LORD also has put away your sin; you shall not die. </a:t>
            </a:r>
            <a:r>
              <a:rPr lang="en-US" sz="2600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14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However, because by this deed you have given great occasion to the enemies of the LORD to blaspheme, the child also who is born to you shall surely die.”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2133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6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Actions May Have Effect for Evil on Others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FACD72-3FDD-7145-81CF-9F03B300130D}"/>
              </a:ext>
            </a:extLst>
          </p:cNvPr>
          <p:cNvSpPr txBox="1"/>
          <p:nvPr/>
        </p:nvSpPr>
        <p:spPr>
          <a:xfrm>
            <a:off x="0" y="41130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in This Case, Our Sin May Lead Outsiders to Further Evil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Effect of Immorality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76200" y="990600"/>
            <a:ext cx="9144000" cy="58674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David’s immorality with Bathsheba had devastating effect on cause of the Lord (</a:t>
            </a: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Sam. 11 – 12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Resulted in death of Uriah, a mighty &amp; faithful warrior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Brought death of the child born as result of David’s sin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Ungodliness made other sin likely – 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Amnon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to Tamar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Absalom’s shameful conspiracy, rebellion &amp; adultery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As outsiders saw example of David, what did they learn?</a:t>
            </a:r>
          </a:p>
          <a:p>
            <a:pPr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Immorality will teach wrong idea of Christ today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Thessalonians 4:3-6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Wrongs other participant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Corinthians 5:1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Gives outsiders wrong view of evil 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Peter 2:12-19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Spreads from immorality to other 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Effect of False Religion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God was blasphemed because of Israel’s departure into false religion (</a:t>
            </a: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Ezekiel 36:16-21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Israel should have shown all nations God’s will as well as His power, goodness and blessings upon His people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Digression into idolatry made God’s intent impossible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Defeat &amp; captivity of Israel required due to disobedience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Effect of error was to make nations blaspheme God</a:t>
            </a:r>
          </a:p>
          <a:p>
            <a:pPr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Error will devastate the cause of Christ today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Ephesians 4:11-16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Error diverts good possible by truth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Peter 2:1-2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False doctrine is destructive to souls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Jude 3-4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Must contend earnestly for truth to avoid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Effect of Excusing Those in Sin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220200" cy="58674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Israel acted shamelessly in rejecting God &amp; falsely giving comfort to those in sin (</a:t>
            </a: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Jeremiah 8:8-12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Israel made at ease in sin by false priests &amp; prophets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Came to believe there was peace &amp; safety, not danger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They were shameless in sin, not seeing it as abominable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Effect turned sinner away from saving nature of rebuke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Should have followed requirement of law (</a:t>
            </a: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Deut. 13:6-11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  <a:buSzPct val="100000"/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Excusing those in sin will help many towards hell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Matthew 7:21-23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Jesus did not pacify sincerely wrong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Galatians 2:11-14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Paul did not comfort Peter in his sin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Ephesians 5:11-12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Not only avoid sin, but rebuke it also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9812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Our Actions Must Have Effect on Others for Good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39586</TotalTime>
  <Words>594</Words>
  <Application>Microsoft Macintosh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Office Theme</vt:lpstr>
      <vt:lpstr>Giving the Enemy Occasion to Blaspheme</vt:lpstr>
      <vt:lpstr>2 Samuel 12:9-14</vt:lpstr>
      <vt:lpstr>Our Actions May Have Effect for Evil on Others</vt:lpstr>
      <vt:lpstr>Effect of Immorality</vt:lpstr>
      <vt:lpstr>Effect of False Religion</vt:lpstr>
      <vt:lpstr>Effect of Excusing Those in Sin</vt:lpstr>
      <vt:lpstr>Our Actions Must Have Effect on Others for Good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14</cp:revision>
  <dcterms:created xsi:type="dcterms:W3CDTF">2017-02-11T14:18:26Z</dcterms:created>
  <dcterms:modified xsi:type="dcterms:W3CDTF">2022-03-12T22:56:51Z</dcterms:modified>
</cp:coreProperties>
</file>