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2" r:id="rId3"/>
    <p:sldId id="264" r:id="rId4"/>
    <p:sldId id="258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FFFF"/>
    <a:srgbClr val="460000"/>
    <a:srgbClr val="1F3E00"/>
    <a:srgbClr val="336600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 autoAdjust="0"/>
  </p:normalViewPr>
  <p:slideViewPr>
    <p:cSldViewPr>
      <p:cViewPr varScale="1">
        <p:scale>
          <a:sx n="127" d="100"/>
          <a:sy n="127" d="100"/>
        </p:scale>
        <p:origin x="4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35074-4DD5-E14F-B28A-BB5585191167}" type="datetimeFigureOut">
              <a:rPr lang="en-US" smtClean="0"/>
              <a:t>3/26/22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0BD14-7228-F146-8AA1-B2C3F9FF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0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4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34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6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98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1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0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4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0BD14-7228-F146-8AA1-B2C3F9FF04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460000"/>
            </a:gs>
            <a:gs pos="76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3/26/22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431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How Do We View Sin &amp; Forgiveness?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9862" y="3810000"/>
            <a:ext cx="3894137" cy="1295400"/>
          </a:xfrm>
        </p:spPr>
        <p:txBody>
          <a:bodyPr anchor="ctr">
            <a:norm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32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3EF62B-0215-C14A-8A5E-F53396BF28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22" b="5721"/>
          <a:stretch/>
        </p:blipFill>
        <p:spPr>
          <a:xfrm>
            <a:off x="152400" y="2667000"/>
            <a:ext cx="5097463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0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 he whose transgression is forgiven, whose sin is covered.</a:t>
            </a:r>
            <a:b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 the man to whom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does not impute iniquity, and in whose spirit there is no deceit. 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I kept silent, my bones grew old through my groaning all the day long. 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day and night Your hand was heavy upon me; my vitality was turned into the drought of summer. Selah</a:t>
            </a:r>
          </a:p>
          <a:p>
            <a:endParaRPr lang="en-US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acknowledged my sin to You, and my iniquity I have not hidden. I said, “I will confess my transgressions to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,” and You forgave the iniquity of my sin. 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this cause everyone who is godly shall pray to You in a time when You may be found; surely in a flood of great waters they shall not come near him. 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 are my hiding place; You shall preserve me from trouble; You shall surround me with songs of deliverance. Selah</a:t>
            </a:r>
          </a:p>
          <a:p>
            <a:endParaRPr lang="en-US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will instruct you and teach you in the way you should go; I will guide you with My eye. 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be like the horse or like the mule, which have no understanding, which must be harnessed with bit and bridle, else they will not come near you. 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Many sorrows shall be to the wicked; but he who trusts in the 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mercy shall surround him. </a:t>
            </a:r>
            <a:r>
              <a:rPr lang="en-US" sz="2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glad in the </a:t>
            </a:r>
            <a:r>
              <a:rPr lang="en-US" sz="2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and rejoice, you righteous; and shout for joy, all you upright in heart!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6200" y="685800"/>
            <a:ext cx="8991600" cy="1752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200" y="2438400"/>
            <a:ext cx="8991600" cy="2133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" y="4572000"/>
            <a:ext cx="8991600" cy="2209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8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845165"/>
            <a:ext cx="9067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 he whose transgression is forgiven, whose sin is covered.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 the man to whom the </a:t>
            </a:r>
            <a:r>
              <a:rPr lang="en-US" sz="24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does not impute iniquity, and in whose spirit there is no deceit. </a:t>
            </a:r>
            <a:r>
              <a:rPr lang="en-US" sz="2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I kept silent, my bones grew old through my groaning all the day long. </a:t>
            </a:r>
            <a:r>
              <a:rPr lang="en-US" sz="24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day and night Your hand was heavy upon me; my vitality was turned into the drought of summer. Selah</a:t>
            </a:r>
          </a:p>
          <a:p>
            <a:endParaRPr lang="en-US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43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effectLst/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Seeing the Beauty of Forgiveness</a:t>
            </a:r>
            <a:endParaRPr lang="en-US" sz="4800" b="1" dirty="0"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791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Pictured in the most beautiful terms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Testament descriptions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103:12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removed as far as east from west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43:25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blotted out &amp; remembered no more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44:22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blotted out like a thick cloud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55:7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He will abundantly pardon”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Testament descriptions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1:14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“Redemption through His blood”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1:7	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the riches of His grace”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2:13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dead, made alive together with Him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10:14-18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Perfected, sanctified, sin not remembered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2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 he whose transgression is forgiven, whose sin is covered.</a:t>
            </a:r>
            <a:br>
              <a:rPr lang="en-US" sz="22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2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 the man to whom the </a:t>
            </a:r>
            <a:r>
              <a:rPr lang="en-US" sz="2200" cap="sm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2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does not impute iniquity, and in whose spirit there is no deceit. </a:t>
            </a:r>
            <a:r>
              <a:rPr lang="en-US" sz="22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2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I kept silent, my bones grew old through my groaning all the day long. </a:t>
            </a:r>
            <a:r>
              <a:rPr lang="en-US" sz="22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2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day and night Your hand was heavy upon me; my vitality was turned into the drought of summer. Selah</a:t>
            </a:r>
          </a:p>
          <a:p>
            <a:endParaRPr lang="en-US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acknowledged my sin to You, and my iniquity I have not hidden. I said, “I will confess my transgressions to the </a:t>
            </a:r>
            <a:r>
              <a:rPr lang="en-US" sz="2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,” and You forgave the iniquity of my sin.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this cause everyone who is godly shall pray to You in a time when You may be found; surely in a flood of great waters they shall not come near him. 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 are my hiding place; You shall preserve me from trouble; You shall surround me with songs of deliverance. Selah</a:t>
            </a:r>
          </a:p>
        </p:txBody>
      </p:sp>
    </p:spTree>
    <p:extLst>
      <p:ext uri="{BB962C8B-B14F-4D97-AF65-F5344CB8AC3E}">
        <p14:creationId xmlns:p14="http://schemas.microsoft.com/office/powerpoint/2010/main" val="138063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/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Seeing the Desire for Forgiveness</a:t>
            </a:r>
            <a:endParaRPr lang="en-US" sz="4800" b="1" dirty="0"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90678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we realize our sins, must examine options on how we deal with our sins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Woe to us if we remain silent &amp; try to hide sin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28:13a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prosper if we cover our sins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29:15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Woe to those who hide sin in the dark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30:1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Woe to those taking no counsel from God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Blessing seen in acknowledging &amp; forsaking our sins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28:13b 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confess &amp; forsake, we obtain mercy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1:9  </a:t>
            </a:r>
            <a:r>
              <a:rPr lang="en-US" sz="27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confess sins, He is faithful forgiving all</a:t>
            </a:r>
            <a:endParaRPr lang="en-US" sz="27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15:18-21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returning to lost love of one’s father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32:1-11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 is he whose transgression is forgiven, whose sin is covered. </a:t>
            </a:r>
            <a:r>
              <a:rPr lang="en-US" sz="21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 is the man to whom the </a:t>
            </a:r>
            <a:r>
              <a:rPr lang="en-US" sz="2100" cap="sm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does not impute iniquity, and in whose spirit there is no deceit. </a:t>
            </a:r>
            <a:r>
              <a:rPr lang="en-US" sz="21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I kept silent, my bones grew old through my groaning all the day long. </a:t>
            </a:r>
            <a:r>
              <a:rPr lang="en-US" sz="21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day and night Your hand was heavy upon me; my vitality was turned into the drought of summer. Selah</a:t>
            </a:r>
          </a:p>
          <a:p>
            <a:endParaRPr lang="en-US" sz="8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acknowledged my sin to You, and my iniquity I have not hidden. I said, “I will confess my transgressions to the </a:t>
            </a:r>
            <a:r>
              <a:rPr lang="en-US" sz="2100" cap="sm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,” and You forgave the iniquity of my sin. </a:t>
            </a:r>
            <a:r>
              <a:rPr lang="en-US" sz="21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this cause everyone who is godly shall pray to You in a time when You may be found; surely in a flood of great waters they shall not come near him. </a:t>
            </a:r>
            <a:r>
              <a:rPr lang="en-US" sz="2100" b="1" baseline="300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1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 are my hiding place; You shall preserve me from trouble; You shall surround me with songs of deliverance. Selah</a:t>
            </a:r>
          </a:p>
          <a:p>
            <a:endParaRPr lang="en-US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will instruct you and teach you in the way you should go; I will guide you with My eye. 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be like the horse or like the mule, which have no understanding, which must be harnessed with bit and bridle, else they will not come near you. 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Many sorrows shall be to the wicked; but he who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trusts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mercy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surround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him.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glad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L</a:t>
            </a:r>
            <a:r>
              <a:rPr lang="en-US" sz="2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rejoice, you righteous; and shout for joy, all you upright in heart!</a:t>
            </a:r>
          </a:p>
        </p:txBody>
      </p:sp>
    </p:spTree>
    <p:extLst>
      <p:ext uri="{BB962C8B-B14F-4D97-AF65-F5344CB8AC3E}">
        <p14:creationId xmlns:p14="http://schemas.microsoft.com/office/powerpoint/2010/main" val="329626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296400" cy="990600"/>
          </a:xfrm>
          <a:effectLst/>
        </p:spPr>
        <p:txBody>
          <a:bodyPr>
            <a:noAutofit/>
          </a:bodyPr>
          <a:lstStyle/>
          <a:p>
            <a:r>
              <a:rPr lang="en-US" sz="4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Seeing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</a:t>
            </a:r>
            <a:endParaRPr lang="en-US" sz="4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5867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we are forgiven of past sins, how do we view sin to avoid it in the future?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begin by fearing the punishment for sin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10:28	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destruction of body &amp; soul in hell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1:7-9 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Render vengeance &amp; eternal destruction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must grow to see sin as God sees it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Ezra 9:10-15	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Unclean, abomination, filth, great guilt…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15:15-16	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wanting to eat with the pigs’ slop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2:20-22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 to its vomit, sow wallowing in mire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step is to serve God out of love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4:16-19	 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love casts out fear; obey of love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975DF8-9850-EE40-921B-C41AB9389ECD}"/>
              </a:ext>
            </a:extLst>
          </p:cNvPr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It’s time for us to sing the sweeter song!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E4410-9FBF-5D4C-A5B9-B6B0658AB5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2" b="8695"/>
          <a:stretch/>
        </p:blipFill>
        <p:spPr>
          <a:xfrm>
            <a:off x="76199" y="76199"/>
            <a:ext cx="2858043" cy="31860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592491-AA8E-2E4C-8207-6C0BC5CF9DF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" t="1351" r="6467" b="9459"/>
          <a:stretch/>
        </p:blipFill>
        <p:spPr>
          <a:xfrm>
            <a:off x="3363267" y="76200"/>
            <a:ext cx="5676900" cy="31860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857C81-9171-1440-A51D-1C96C02D74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1"/>
          <a:stretch/>
        </p:blipFill>
        <p:spPr>
          <a:xfrm>
            <a:off x="3905172" y="533401"/>
            <a:ext cx="4891322" cy="5334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285651-9E37-584B-821D-EFF46637CD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29000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40359</TotalTime>
  <Words>1199</Words>
  <Application>Microsoft Macintosh PowerPoint</Application>
  <PresentationFormat>On-screen Show (4:3)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How Do We View Sin &amp; Forgiveness?</vt:lpstr>
      <vt:lpstr>Psalm 32:1-11</vt:lpstr>
      <vt:lpstr>Psalm 32:1-11</vt:lpstr>
      <vt:lpstr>Seeing the Beauty of Forgiveness</vt:lpstr>
      <vt:lpstr>Psalm 32:1-11</vt:lpstr>
      <vt:lpstr>Seeing the Desire for Forgiveness</vt:lpstr>
      <vt:lpstr>Psalm 32:1-11</vt:lpstr>
      <vt:lpstr>Seeing the Way to Avoid Future Sin</vt:lpstr>
      <vt:lpstr>PowerPoint Presentation</vt:lpstr>
    </vt:vector>
  </TitlesOfParts>
  <Manager/>
  <Company>Hewlett-Packard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Harry</dc:creator>
  <cp:keywords/>
  <dc:description/>
  <cp:lastModifiedBy>Harry Osborne</cp:lastModifiedBy>
  <cp:revision>16</cp:revision>
  <dcterms:created xsi:type="dcterms:W3CDTF">2017-02-11T14:18:26Z</dcterms:created>
  <dcterms:modified xsi:type="dcterms:W3CDTF">2022-03-27T11:57:59Z</dcterms:modified>
  <cp:category/>
</cp:coreProperties>
</file>